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0"/>
  </p:notesMasterIdLst>
  <p:handoutMasterIdLst>
    <p:handoutMasterId r:id="rId11"/>
  </p:handoutMasterIdLst>
  <p:sldIdLst>
    <p:sldId id="523" r:id="rId2"/>
    <p:sldId id="528" r:id="rId3"/>
    <p:sldId id="520" r:id="rId4"/>
    <p:sldId id="530" r:id="rId5"/>
    <p:sldId id="529" r:id="rId6"/>
    <p:sldId id="531" r:id="rId7"/>
    <p:sldId id="532" r:id="rId8"/>
    <p:sldId id="5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F04"/>
    <a:srgbClr val="FF7E79"/>
    <a:srgbClr val="FFD579"/>
    <a:srgbClr val="E6E9EF"/>
    <a:srgbClr val="E8E8EC"/>
    <a:srgbClr val="FC8EB0"/>
    <a:srgbClr val="FCE7EA"/>
    <a:srgbClr val="FFF5D7"/>
    <a:srgbClr val="FFFD78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88761" autoAdjust="0"/>
  </p:normalViewPr>
  <p:slideViewPr>
    <p:cSldViewPr snapToGrid="0" snapToObjects="1">
      <p:cViewPr varScale="1">
        <p:scale>
          <a:sx n="103" d="100"/>
          <a:sy n="103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verisgroup-my.sharepoint.com/personal/iguajard_everis_com/Documents/EVERIS/0.%20GLOBAL/10.%20INSTITUTOS/F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'FCT en everis'!$F$3</c:f>
              <c:strCache>
                <c:ptCount val="1"/>
                <c:pt idx="0">
                  <c:v>Marzo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'FCT en everis'!$G$2:$I$2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'FCT en everis'!$G$3:$I$3</c:f>
              <c:numCache>
                <c:formatCode>0%</c:formatCode>
                <c:ptCount val="3"/>
                <c:pt idx="0">
                  <c:v>0.61702127659574468</c:v>
                </c:pt>
                <c:pt idx="1">
                  <c:v>0.72058823529411764</c:v>
                </c:pt>
                <c:pt idx="2">
                  <c:v>0.77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EDE-4850-B784-51FC18C12BF0}"/>
            </c:ext>
          </c:extLst>
        </c:ser>
        <c:ser>
          <c:idx val="1"/>
          <c:order val="1"/>
          <c:tx>
            <c:strRef>
              <c:f>'FCT en everis'!$F$4</c:f>
              <c:strCache>
                <c:ptCount val="1"/>
                <c:pt idx="0">
                  <c:v>septiembre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'FCT en everis'!$G$2:$I$2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'FCT en everis'!$G$4:$I$4</c:f>
              <c:numCache>
                <c:formatCode>0%</c:formatCode>
                <c:ptCount val="3"/>
                <c:pt idx="0">
                  <c:v>0.45454545454545453</c:v>
                </c:pt>
                <c:pt idx="1">
                  <c:v>0.46666666666666667</c:v>
                </c:pt>
                <c:pt idx="2">
                  <c:v>0.73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EDE-4850-B784-51FC18C12B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10785456"/>
        <c:axId val="348474656"/>
      </c:barChart>
      <c:lineChart>
        <c:grouping val="standard"/>
        <c:varyColors val="0"/>
        <c:ser>
          <c:idx val="2"/>
          <c:order val="2"/>
          <c:tx>
            <c:strRef>
              <c:f>'FCT en everis'!$F$5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bg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1.5185444165871921E-2"/>
                  <c:y val="4.02475602811429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9.1112664995230425E-3"/>
                  <c:y val="-8.04951205622859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0370888331743844E-3"/>
                  <c:y val="-9.90709176151211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'FCT en everis'!$G$2:$I$2</c:f>
              <c:numCache>
                <c:formatCode>General</c:formatCode>
                <c:ptCount val="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</c:numCache>
            </c:numRef>
          </c:cat>
          <c:val>
            <c:numRef>
              <c:f>'FCT en everis'!$G$5:$I$5</c:f>
              <c:numCache>
                <c:formatCode>General</c:formatCode>
                <c:ptCount val="3"/>
                <c:pt idx="0">
                  <c:v>34</c:v>
                </c:pt>
                <c:pt idx="1">
                  <c:v>56</c:v>
                </c:pt>
                <c:pt idx="2">
                  <c:v>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EDE-4850-B784-51FC18C12B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58178016"/>
        <c:axId val="348478016"/>
      </c:lineChart>
      <c:catAx>
        <c:axId val="51078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48474656"/>
        <c:crosses val="autoZero"/>
        <c:auto val="1"/>
        <c:lblAlgn val="ctr"/>
        <c:lblOffset val="100"/>
        <c:noMultiLvlLbl val="0"/>
      </c:catAx>
      <c:valAx>
        <c:axId val="34847465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0785456"/>
        <c:crosses val="autoZero"/>
        <c:crossBetween val="between"/>
      </c:valAx>
      <c:valAx>
        <c:axId val="3484780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58178016"/>
        <c:crosses val="max"/>
        <c:crossBetween val="between"/>
      </c:valAx>
      <c:catAx>
        <c:axId val="358178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84780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E9583-AB92-9D45-9956-6545A3E6D0F5}" type="datetimeFigureOut">
              <a:rPr lang="es-ES_tradnl" smtClean="0"/>
              <a:t>13/02/2019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EE925-3B8D-B949-9FC9-BD8A220EA1C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5349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55087-613E-1B48-883F-3D42706343BA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A61A7-0A3A-A34D-8A75-927F64FBD9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13A6D8-FB85-4A58-8BD4-8660BCD7BD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7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13A6D8-FB85-4A58-8BD4-8660BCD7BDC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6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_pagin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0889" y="6306092"/>
            <a:ext cx="64892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lang="id-ID" sz="1600" smtClean="0">
                <a:solidFill>
                  <a:srgbClr val="9AAF04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 defTabSz="1219170"/>
            <a:fld id="{A0012661-A7C6-484E-80FE-CF2630C25222}" type="slidenum">
              <a:rPr lang="uk-UA" smtClean="0"/>
              <a:pPr defTabSz="1219170"/>
              <a:t>‹Nº›</a:t>
            </a:fld>
            <a:endParaRPr lang="uk-UA" dirty="0"/>
          </a:p>
        </p:txBody>
      </p:sp>
      <p:pic>
        <p:nvPicPr>
          <p:cNvPr id="4" name="Picture 3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1046" y="6296293"/>
            <a:ext cx="682025" cy="400690"/>
          </a:xfrm>
          <a:prstGeom prst="rect">
            <a:avLst/>
          </a:prstGeom>
        </p:spPr>
      </p:pic>
      <p:cxnSp>
        <p:nvCxnSpPr>
          <p:cNvPr id="5" name="Straight Connector 34"/>
          <p:cNvCxnSpPr/>
          <p:nvPr userDrawn="1"/>
        </p:nvCxnSpPr>
        <p:spPr>
          <a:xfrm>
            <a:off x="11670890" y="6315957"/>
            <a:ext cx="0" cy="320817"/>
          </a:xfrm>
          <a:prstGeom prst="line">
            <a:avLst/>
          </a:prstGeom>
          <a:ln w="19050">
            <a:solidFill>
              <a:srgbClr val="9AAF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_portadi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1882" y="459930"/>
            <a:ext cx="1461522" cy="85864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móvil 2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3274948" cy="6858000"/>
          </a:xfrm>
          <a:prstGeom prst="rect">
            <a:avLst/>
          </a:prstGeom>
        </p:spPr>
      </p:pic>
      <p:sp>
        <p:nvSpPr>
          <p:cNvPr id="18" name="1 Rectángulo"/>
          <p:cNvSpPr/>
          <p:nvPr userDrawn="1"/>
        </p:nvSpPr>
        <p:spPr>
          <a:xfrm rot="10800000">
            <a:off x="-1" y="0"/>
            <a:ext cx="3274948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31000"/>
                </a:schemeClr>
              </a:gs>
              <a:gs pos="100000">
                <a:schemeClr val="tx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Gol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33848">
            <a:off x="-209459" y="1227646"/>
            <a:ext cx="7585744" cy="472850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2217965" y="590809"/>
            <a:ext cx="3055785" cy="5542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76200">
            <a:solidFill>
              <a:schemeClr val="tx1">
                <a:lumMod val="90000"/>
                <a:lumOff val="10000"/>
              </a:schemeClr>
            </a:solidFill>
          </a:ln>
          <a:scene3d>
            <a:camera prst="orthographicFront">
              <a:rot lat="19680000" lon="19020000" rev="1380000"/>
            </a:camera>
            <a:lightRig rig="threePt" dir="t"/>
          </a:scene3d>
        </p:spPr>
        <p:txBody>
          <a:bodyPr anchor="ctr">
            <a:normAutofit/>
          </a:bodyPr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baseline="0">
                <a:solidFill>
                  <a:schemeClr val="tx2"/>
                </a:solidFill>
                <a:latin typeface="Raleway Light" charset="0"/>
              </a:defRPr>
            </a:lvl1pPr>
          </a:lstStyle>
          <a:p>
            <a:r>
              <a:rPr lang="id-ID" dirty="0" err="1" smtClean="0">
                <a:latin typeface="+mj-lt"/>
              </a:rPr>
              <a:t>Arrastra</a:t>
            </a:r>
            <a:r>
              <a:rPr lang="id-ID" dirty="0" smtClean="0">
                <a:latin typeface="+mj-lt"/>
              </a:rPr>
              <a:t> </a:t>
            </a:r>
            <a:r>
              <a:rPr lang="id-ID" dirty="0" err="1" smtClean="0">
                <a:latin typeface="+mj-lt"/>
              </a:rPr>
              <a:t>y</a:t>
            </a:r>
            <a:r>
              <a:rPr lang="id-ID" dirty="0" smtClean="0">
                <a:latin typeface="+mj-lt"/>
              </a:rPr>
              <a:t> </a:t>
            </a:r>
            <a:r>
              <a:rPr lang="id-ID" dirty="0" err="1" smtClean="0">
                <a:latin typeface="+mj-lt"/>
              </a:rPr>
              <a:t>suelta</a:t>
            </a:r>
            <a:r>
              <a:rPr lang="id-ID" dirty="0" smtClean="0">
                <a:latin typeface="+mj-lt"/>
              </a:rPr>
              <a:t> </a:t>
            </a:r>
            <a:r>
              <a:rPr lang="id-ID" dirty="0" err="1" smtClean="0">
                <a:latin typeface="+mj-lt"/>
              </a:rPr>
              <a:t>aquí</a:t>
            </a:r>
            <a:r>
              <a:rPr lang="id-ID" dirty="0" smtClean="0">
                <a:latin typeface="+mj-lt"/>
              </a:rPr>
              <a:t> </a:t>
            </a:r>
            <a:r>
              <a:rPr lang="id-ID" dirty="0" err="1" smtClean="0">
                <a:latin typeface="+mj-lt"/>
              </a:rPr>
              <a:t>la</a:t>
            </a:r>
            <a:r>
              <a:rPr lang="id-ID" dirty="0" smtClean="0">
                <a:latin typeface="+mj-lt"/>
              </a:rPr>
              <a:t> </a:t>
            </a:r>
            <a:r>
              <a:rPr lang="id-ID" dirty="0" err="1" smtClean="0">
                <a:latin typeface="+mj-lt"/>
              </a:rPr>
              <a:t>imagen</a:t>
            </a:r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84322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E4F2DEB-7628-BA41-84F4-47FA734E4A4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8073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1 Rectángulo"/>
          <p:cNvSpPr/>
          <p:nvPr userDrawn="1"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8" name="57 Rectángulo"/>
          <p:cNvSpPr/>
          <p:nvPr userDrawn="1"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9" name="58 Rectángulo"/>
          <p:cNvSpPr/>
          <p:nvPr userDrawn="1"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008" y="6588128"/>
            <a:ext cx="336000" cy="24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933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fld id="{20166B0A-3B00-4805-A563-DD79F2D98613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17 Rectángulo"/>
          <p:cNvSpPr/>
          <p:nvPr userDrawn="1"/>
        </p:nvSpPr>
        <p:spPr>
          <a:xfrm>
            <a:off x="9535597" y="6589792"/>
            <a:ext cx="2646878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33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 panose="020B0502020202020204" pitchFamily="34" charset="0"/>
              </a:rPr>
              <a:t>Copyright © </a:t>
            </a:r>
            <a:r>
              <a:rPr lang="en-US" sz="933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 panose="020B0502020202020204" pitchFamily="34" charset="0"/>
              </a:rPr>
              <a:t>2018, </a:t>
            </a:r>
            <a:r>
              <a:rPr lang="en-US" sz="933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 panose="020B0502020202020204" pitchFamily="34" charset="0"/>
              </a:rPr>
              <a:t>everis. All rights reserved</a:t>
            </a:r>
            <a:endParaRPr lang="es-ES" sz="933" dirty="0">
              <a:solidFill>
                <a:prstClr val="black">
                  <a:lumMod val="50000"/>
                  <a:lumOff val="50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59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5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801" r:id="rId3"/>
    <p:sldLayoutId id="2147483804" r:id="rId4"/>
    <p:sldLayoutId id="2147483811" r:id="rId5"/>
  </p:sldLayoutIdLst>
  <p:hf hdr="0" ftr="0" dt="0"/>
  <p:txStyles>
    <p:titleStyle>
      <a:lvl1pPr algn="ctr" defTabSz="121921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6" indent="-457206" algn="l" defTabSz="1219215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613" indent="-381005" algn="l" defTabSz="1219215" rtl="0" eaLnBrk="1" latinLnBrk="0" hangingPunct="1">
        <a:spcBef>
          <a:spcPct val="20000"/>
        </a:spcBef>
        <a:buFont typeface="Arial" pitchFamily="34" charset="0"/>
        <a:buChar char="–"/>
        <a:defRPr sz="3734" kern="1200">
          <a:solidFill>
            <a:schemeClr val="tx1"/>
          </a:solidFill>
          <a:latin typeface="+mn-lt"/>
          <a:ea typeface="+mn-ea"/>
          <a:cs typeface="+mn-cs"/>
        </a:defRPr>
      </a:lvl2pPr>
      <a:lvl3pPr marL="1524019" indent="-304804" algn="l" defTabSz="121921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27" indent="-304804" algn="l" defTabSz="1219215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235" indent="-304804" algn="l" defTabSz="1219215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hyperlink" Target="https://www.google.es/url?sa=i&amp;rct=j&amp;q=&amp;esrc=s&amp;source=images&amp;cd=&amp;cad=rja&amp;uact=8&amp;ved=0ahUKEwjgo6jTlp7ZAhXK1xQKHf9QDWkQjRwIBw&amp;url=https://azure.microsoft.com/es-es/pricing/details/key-vault/&amp;psig=AOvVaw08Ejccv9VztIqL9-RtQzUk&amp;ust=1518449316987350" TargetMode="External"/><Relationship Id="rId26" Type="http://schemas.openxmlformats.org/officeDocument/2006/relationships/image" Target="../media/image35.png"/><Relationship Id="rId3" Type="http://schemas.openxmlformats.org/officeDocument/2006/relationships/image" Target="../media/image15.png"/><Relationship Id="rId21" Type="http://schemas.openxmlformats.org/officeDocument/2006/relationships/hyperlink" Target="https://www.google.es/url?sa=i&amp;rct=j&amp;q=&amp;esrc=s&amp;source=images&amp;cd=&amp;cad=rja&amp;uact=8&amp;ved=0ahUKEwjBptfvlp7ZAhXK1xQKHf9QDWkQjRwIBw&amp;url=https://azure.microsoft.com/es-es/services/api-management/&amp;psig=AOvVaw0tQrexpQfWotqV-64dCvnb&amp;ust=1518449376061300" TargetMode="External"/><Relationship Id="rId34" Type="http://schemas.openxmlformats.org/officeDocument/2006/relationships/image" Target="../media/image4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3.png"/><Relationship Id="rId32" Type="http://schemas.openxmlformats.org/officeDocument/2006/relationships/image" Target="../media/image41.jpg"/><Relationship Id="rId5" Type="http://schemas.openxmlformats.org/officeDocument/2006/relationships/image" Target="../media/image17.png"/><Relationship Id="rId15" Type="http://schemas.openxmlformats.org/officeDocument/2006/relationships/hyperlink" Target="https://www.google.es/url?sa=i&amp;rct=j&amp;q=&amp;esrc=s&amp;source=images&amp;cd=&amp;cad=rja&amp;uact=8&amp;ved=0ahUKEwjkw7Wrlp7ZAhVBrxQKHZtbBogQjRwIBw&amp;url=https://azure.microsoft.com/es-es/services/application-insights/&amp;psig=AOvVaw1drhUUeqG_fd4xdhxFg57t&amp;ust=1518449232000627" TargetMode="External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8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hyperlink" Target="http://angularoy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88640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19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2"/>
          <a:stretch/>
        </p:blipFill>
        <p:spPr>
          <a:xfrm>
            <a:off x="8938541" y="4696220"/>
            <a:ext cx="2850565" cy="1870714"/>
          </a:xfrm>
          <a:prstGeom prst="rect">
            <a:avLst/>
          </a:prstGeom>
        </p:spPr>
      </p:pic>
      <p:pic>
        <p:nvPicPr>
          <p:cNvPr id="10" name="20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720" y="332656"/>
            <a:ext cx="2131914" cy="1147265"/>
          </a:xfrm>
          <a:prstGeom prst="rect">
            <a:avLst/>
          </a:prstGeom>
        </p:spPr>
      </p:pic>
      <p:pic>
        <p:nvPicPr>
          <p:cNvPr id="11" name="21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b="4082"/>
          <a:stretch/>
        </p:blipFill>
        <p:spPr>
          <a:xfrm>
            <a:off x="429424" y="2162090"/>
            <a:ext cx="2478982" cy="4404844"/>
          </a:xfrm>
          <a:prstGeom prst="rect">
            <a:avLst/>
          </a:prstGeom>
        </p:spPr>
      </p:pic>
      <p:pic>
        <p:nvPicPr>
          <p:cNvPr id="12" name="22 Imagen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b="52124"/>
          <a:stretch/>
        </p:blipFill>
        <p:spPr>
          <a:xfrm>
            <a:off x="3440041" y="2621927"/>
            <a:ext cx="2943347" cy="798283"/>
          </a:xfrm>
          <a:prstGeom prst="rect">
            <a:avLst/>
          </a:prstGeom>
        </p:spPr>
      </p:pic>
      <p:pic>
        <p:nvPicPr>
          <p:cNvPr id="13" name="23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38" y="5977393"/>
            <a:ext cx="1215398" cy="523143"/>
          </a:xfrm>
          <a:prstGeom prst="rect">
            <a:avLst/>
          </a:prstGeom>
        </p:spPr>
      </p:pic>
      <p:sp>
        <p:nvSpPr>
          <p:cNvPr id="14" name="25 CuadroTexto"/>
          <p:cNvSpPr txBox="1"/>
          <p:nvPr/>
        </p:nvSpPr>
        <p:spPr>
          <a:xfrm>
            <a:off x="3458513" y="3462834"/>
            <a:ext cx="641516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IES Cristobal Monroy</a:t>
            </a:r>
            <a:endParaRPr lang="es-ES" sz="2400" dirty="0" smtClean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 smtClean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2000" b="1" dirty="0">
                <a:solidFill>
                  <a:srgbClr val="960F68"/>
                </a:solidFill>
                <a:latin typeface="Arial" pitchFamily="34" charset="0"/>
                <a:cs typeface="Arial" pitchFamily="34" charset="0"/>
              </a:rPr>
              <a:t>50º aniversario del IES Cristóbal de </a:t>
            </a:r>
            <a:r>
              <a:rPr lang="es-ES" sz="2000" b="1" dirty="0" smtClean="0">
                <a:solidFill>
                  <a:srgbClr val="960F68"/>
                </a:solidFill>
                <a:latin typeface="Arial" pitchFamily="34" charset="0"/>
                <a:cs typeface="Arial" pitchFamily="34" charset="0"/>
              </a:rPr>
              <a:t>Monroy</a:t>
            </a:r>
            <a:endParaRPr lang="es-ES" sz="2000" b="1" dirty="0">
              <a:solidFill>
                <a:srgbClr val="960F68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sz="2000" b="1" dirty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s-ES" sz="2000" b="1" dirty="0" smtClean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veris centers</a:t>
            </a:r>
            <a:endParaRPr lang="es-ES" sz="2000" b="1" dirty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 smtClean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sz="2400" dirty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es-ES" sz="1600" dirty="0" smtClean="0">
                <a:solidFill>
                  <a:srgbClr val="505050"/>
                </a:solidFill>
                <a:latin typeface="Arial" pitchFamily="34" charset="0"/>
                <a:cs typeface="Arial" pitchFamily="34" charset="0"/>
              </a:rPr>
              <a:t>13 de febrero de 2018</a:t>
            </a:r>
            <a:endParaRPr lang="es-ES" sz="1600" dirty="0">
              <a:solidFill>
                <a:srgbClr val="50505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3 Grupo"/>
          <p:cNvGrpSpPr/>
          <p:nvPr/>
        </p:nvGrpSpPr>
        <p:grpSpPr>
          <a:xfrm>
            <a:off x="3467438" y="4838059"/>
            <a:ext cx="1682213" cy="307777"/>
            <a:chOff x="6833294" y="5826750"/>
            <a:chExt cx="1682213" cy="307777"/>
          </a:xfrm>
        </p:grpSpPr>
        <p:sp>
          <p:nvSpPr>
            <p:cNvPr id="16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17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963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– GLOBAL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745565" y="6389966"/>
            <a:ext cx="648929" cy="338554"/>
          </a:xfrm>
        </p:spPr>
        <p:txBody>
          <a:bodyPr/>
          <a:lstStyle/>
          <a:p>
            <a:fld id="{A0012661-A7C6-484E-80FE-CF2630C25222}" type="slidenum">
              <a:rPr lang="id-ID" smtClean="0">
                <a:latin typeface="Avenir Next" charset="0"/>
                <a:ea typeface="Avenir Next" charset="0"/>
                <a:cs typeface="Avenir Next" charset="0"/>
              </a:rPr>
              <a:pPr/>
              <a:t>2</a:t>
            </a:fld>
            <a:endParaRPr lang="id-ID" dirty="0">
              <a:latin typeface="Avenir Next" charset="0"/>
              <a:ea typeface="Avenir Next" charset="0"/>
              <a:cs typeface="Avenir Next" charset="0"/>
            </a:endParaRPr>
          </a:p>
        </p:txBody>
      </p:sp>
      <p:grpSp>
        <p:nvGrpSpPr>
          <p:cNvPr id="15" name="6 Grupo"/>
          <p:cNvGrpSpPr>
            <a:grpSpLocks noChangeAspect="1"/>
          </p:cNvGrpSpPr>
          <p:nvPr/>
        </p:nvGrpSpPr>
        <p:grpSpPr>
          <a:xfrm>
            <a:off x="2771678" y="1428363"/>
            <a:ext cx="8840980" cy="4619768"/>
            <a:chOff x="1026028" y="2349400"/>
            <a:chExt cx="7853945" cy="4104000"/>
          </a:xfrm>
        </p:grpSpPr>
        <p:sp>
          <p:nvSpPr>
            <p:cNvPr id="16" name="Freeform 5"/>
            <p:cNvSpPr>
              <a:spLocks/>
            </p:cNvSpPr>
            <p:nvPr/>
          </p:nvSpPr>
          <p:spPr bwMode="gray">
            <a:xfrm>
              <a:off x="4729527" y="3066185"/>
              <a:ext cx="203732" cy="230980"/>
            </a:xfrm>
            <a:custGeom>
              <a:avLst/>
              <a:gdLst>
                <a:gd name="T0" fmla="*/ 215900 w 139"/>
                <a:gd name="T1" fmla="*/ 102060 h 176"/>
                <a:gd name="T2" fmla="*/ 206375 w 139"/>
                <a:gd name="T3" fmla="*/ 69904 h 176"/>
                <a:gd name="T4" fmla="*/ 190500 w 139"/>
                <a:gd name="T5" fmla="*/ 34952 h 176"/>
                <a:gd name="T6" fmla="*/ 179388 w 139"/>
                <a:gd name="T7" fmla="*/ 29360 h 176"/>
                <a:gd name="T8" fmla="*/ 166688 w 139"/>
                <a:gd name="T9" fmla="*/ 23767 h 176"/>
                <a:gd name="T10" fmla="*/ 147638 w 139"/>
                <a:gd name="T11" fmla="*/ 20971 h 176"/>
                <a:gd name="T12" fmla="*/ 134938 w 139"/>
                <a:gd name="T13" fmla="*/ 29360 h 176"/>
                <a:gd name="T14" fmla="*/ 119063 w 139"/>
                <a:gd name="T15" fmla="*/ 36350 h 176"/>
                <a:gd name="T16" fmla="*/ 104775 w 139"/>
                <a:gd name="T17" fmla="*/ 32156 h 176"/>
                <a:gd name="T18" fmla="*/ 79375 w 139"/>
                <a:gd name="T19" fmla="*/ 13981 h 176"/>
                <a:gd name="T20" fmla="*/ 66675 w 139"/>
                <a:gd name="T21" fmla="*/ 1398 h 176"/>
                <a:gd name="T22" fmla="*/ 49213 w 139"/>
                <a:gd name="T23" fmla="*/ 4194 h 176"/>
                <a:gd name="T24" fmla="*/ 46038 w 139"/>
                <a:gd name="T25" fmla="*/ 11185 h 176"/>
                <a:gd name="T26" fmla="*/ 44450 w 139"/>
                <a:gd name="T27" fmla="*/ 23767 h 176"/>
                <a:gd name="T28" fmla="*/ 47625 w 139"/>
                <a:gd name="T29" fmla="*/ 29360 h 176"/>
                <a:gd name="T30" fmla="*/ 53975 w 139"/>
                <a:gd name="T31" fmla="*/ 34952 h 176"/>
                <a:gd name="T32" fmla="*/ 57150 w 139"/>
                <a:gd name="T33" fmla="*/ 39146 h 176"/>
                <a:gd name="T34" fmla="*/ 44450 w 139"/>
                <a:gd name="T35" fmla="*/ 40544 h 176"/>
                <a:gd name="T36" fmla="*/ 34925 w 139"/>
                <a:gd name="T37" fmla="*/ 46137 h 176"/>
                <a:gd name="T38" fmla="*/ 26988 w 139"/>
                <a:gd name="T39" fmla="*/ 67108 h 176"/>
                <a:gd name="T40" fmla="*/ 19050 w 139"/>
                <a:gd name="T41" fmla="*/ 79691 h 176"/>
                <a:gd name="T42" fmla="*/ 14288 w 139"/>
                <a:gd name="T43" fmla="*/ 97866 h 176"/>
                <a:gd name="T44" fmla="*/ 4763 w 139"/>
                <a:gd name="T45" fmla="*/ 131420 h 176"/>
                <a:gd name="T46" fmla="*/ 7938 w 139"/>
                <a:gd name="T47" fmla="*/ 134216 h 176"/>
                <a:gd name="T48" fmla="*/ 14288 w 139"/>
                <a:gd name="T49" fmla="*/ 169168 h 176"/>
                <a:gd name="T50" fmla="*/ 25400 w 139"/>
                <a:gd name="T51" fmla="*/ 191538 h 176"/>
                <a:gd name="T52" fmla="*/ 39688 w 139"/>
                <a:gd name="T53" fmla="*/ 192936 h 176"/>
                <a:gd name="T54" fmla="*/ 57150 w 139"/>
                <a:gd name="T55" fmla="*/ 197130 h 176"/>
                <a:gd name="T56" fmla="*/ 47625 w 139"/>
                <a:gd name="T57" fmla="*/ 212509 h 176"/>
                <a:gd name="T58" fmla="*/ 41275 w 139"/>
                <a:gd name="T59" fmla="*/ 232082 h 176"/>
                <a:gd name="T60" fmla="*/ 46038 w 139"/>
                <a:gd name="T61" fmla="*/ 246063 h 176"/>
                <a:gd name="T62" fmla="*/ 69850 w 139"/>
                <a:gd name="T63" fmla="*/ 244665 h 176"/>
                <a:gd name="T64" fmla="*/ 95250 w 139"/>
                <a:gd name="T65" fmla="*/ 244665 h 176"/>
                <a:gd name="T66" fmla="*/ 128588 w 139"/>
                <a:gd name="T67" fmla="*/ 244665 h 176"/>
                <a:gd name="T68" fmla="*/ 166688 w 139"/>
                <a:gd name="T69" fmla="*/ 244665 h 176"/>
                <a:gd name="T70" fmla="*/ 193675 w 139"/>
                <a:gd name="T71" fmla="*/ 240471 h 176"/>
                <a:gd name="T72" fmla="*/ 188913 w 139"/>
                <a:gd name="T73" fmla="*/ 236276 h 176"/>
                <a:gd name="T74" fmla="*/ 185738 w 139"/>
                <a:gd name="T75" fmla="*/ 230684 h 176"/>
                <a:gd name="T76" fmla="*/ 185738 w 139"/>
                <a:gd name="T77" fmla="*/ 225092 h 176"/>
                <a:gd name="T78" fmla="*/ 188913 w 139"/>
                <a:gd name="T79" fmla="*/ 218101 h 176"/>
                <a:gd name="T80" fmla="*/ 190500 w 139"/>
                <a:gd name="T81" fmla="*/ 211111 h 176"/>
                <a:gd name="T82" fmla="*/ 193675 w 139"/>
                <a:gd name="T83" fmla="*/ 206917 h 176"/>
                <a:gd name="T84" fmla="*/ 200025 w 139"/>
                <a:gd name="T85" fmla="*/ 206917 h 176"/>
                <a:gd name="T86" fmla="*/ 168275 w 139"/>
                <a:gd name="T87" fmla="*/ 180353 h 176"/>
                <a:gd name="T88" fmla="*/ 157163 w 139"/>
                <a:gd name="T89" fmla="*/ 160780 h 176"/>
                <a:gd name="T90" fmla="*/ 158750 w 139"/>
                <a:gd name="T91" fmla="*/ 149595 h 176"/>
                <a:gd name="T92" fmla="*/ 188913 w 139"/>
                <a:gd name="T93" fmla="*/ 141207 h 176"/>
                <a:gd name="T94" fmla="*/ 211138 w 139"/>
                <a:gd name="T95" fmla="*/ 127226 h 17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val 1301864"/>
                <a:gd name="T145" fmla="*/ 0 h 176"/>
                <a:gd name="T146" fmla="*/ 139 w 139"/>
                <a:gd name="T147" fmla="*/ 176 h 17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9" h="176">
                  <a:moveTo>
                    <a:pt x="139" y="90"/>
                  </a:moveTo>
                  <a:lnTo>
                    <a:pt x="137" y="82"/>
                  </a:lnTo>
                  <a:lnTo>
                    <a:pt x="136" y="73"/>
                  </a:lnTo>
                  <a:lnTo>
                    <a:pt x="133" y="66"/>
                  </a:lnTo>
                  <a:lnTo>
                    <a:pt x="132" y="58"/>
                  </a:lnTo>
                  <a:lnTo>
                    <a:pt x="130" y="50"/>
                  </a:lnTo>
                  <a:lnTo>
                    <a:pt x="127" y="40"/>
                  </a:lnTo>
                  <a:lnTo>
                    <a:pt x="124" y="33"/>
                  </a:lnTo>
                  <a:lnTo>
                    <a:pt x="120" y="25"/>
                  </a:lnTo>
                  <a:lnTo>
                    <a:pt x="117" y="23"/>
                  </a:lnTo>
                  <a:lnTo>
                    <a:pt x="114" y="22"/>
                  </a:lnTo>
                  <a:lnTo>
                    <a:pt x="113" y="21"/>
                  </a:lnTo>
                  <a:lnTo>
                    <a:pt x="111" y="19"/>
                  </a:lnTo>
                  <a:lnTo>
                    <a:pt x="108" y="18"/>
                  </a:lnTo>
                  <a:lnTo>
                    <a:pt x="105" y="17"/>
                  </a:lnTo>
                  <a:lnTo>
                    <a:pt x="100" y="15"/>
                  </a:lnTo>
                  <a:lnTo>
                    <a:pt x="95" y="14"/>
                  </a:lnTo>
                  <a:lnTo>
                    <a:pt x="93" y="15"/>
                  </a:lnTo>
                  <a:lnTo>
                    <a:pt x="89" y="17"/>
                  </a:lnTo>
                  <a:lnTo>
                    <a:pt x="87" y="18"/>
                  </a:lnTo>
                  <a:lnTo>
                    <a:pt x="85" y="21"/>
                  </a:lnTo>
                  <a:lnTo>
                    <a:pt x="82" y="23"/>
                  </a:lnTo>
                  <a:lnTo>
                    <a:pt x="79" y="25"/>
                  </a:lnTo>
                  <a:lnTo>
                    <a:pt x="75" y="26"/>
                  </a:lnTo>
                  <a:lnTo>
                    <a:pt x="71" y="26"/>
                  </a:lnTo>
                  <a:lnTo>
                    <a:pt x="69" y="26"/>
                  </a:lnTo>
                  <a:lnTo>
                    <a:pt x="66" y="23"/>
                  </a:lnTo>
                  <a:lnTo>
                    <a:pt x="61" y="19"/>
                  </a:lnTo>
                  <a:lnTo>
                    <a:pt x="55" y="14"/>
                  </a:lnTo>
                  <a:lnTo>
                    <a:pt x="50" y="10"/>
                  </a:lnTo>
                  <a:lnTo>
                    <a:pt x="46" y="5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0" y="7"/>
                  </a:lnTo>
                  <a:lnTo>
                    <a:pt x="29" y="8"/>
                  </a:lnTo>
                  <a:lnTo>
                    <a:pt x="29" y="11"/>
                  </a:lnTo>
                  <a:lnTo>
                    <a:pt x="28" y="14"/>
                  </a:lnTo>
                  <a:lnTo>
                    <a:pt x="28" y="17"/>
                  </a:lnTo>
                  <a:lnTo>
                    <a:pt x="29" y="18"/>
                  </a:lnTo>
                  <a:lnTo>
                    <a:pt x="29" y="19"/>
                  </a:lnTo>
                  <a:lnTo>
                    <a:pt x="30" y="21"/>
                  </a:lnTo>
                  <a:lnTo>
                    <a:pt x="31" y="22"/>
                  </a:lnTo>
                  <a:lnTo>
                    <a:pt x="32" y="23"/>
                  </a:lnTo>
                  <a:lnTo>
                    <a:pt x="34" y="25"/>
                  </a:lnTo>
                  <a:lnTo>
                    <a:pt x="36" y="26"/>
                  </a:lnTo>
                  <a:lnTo>
                    <a:pt x="38" y="26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8" y="29"/>
                  </a:lnTo>
                  <a:lnTo>
                    <a:pt x="26" y="30"/>
                  </a:lnTo>
                  <a:lnTo>
                    <a:pt x="24" y="32"/>
                  </a:lnTo>
                  <a:lnTo>
                    <a:pt x="22" y="33"/>
                  </a:lnTo>
                  <a:lnTo>
                    <a:pt x="19" y="35"/>
                  </a:lnTo>
                  <a:lnTo>
                    <a:pt x="18" y="42"/>
                  </a:lnTo>
                  <a:lnTo>
                    <a:pt x="17" y="48"/>
                  </a:lnTo>
                  <a:lnTo>
                    <a:pt x="16" y="52"/>
                  </a:lnTo>
                  <a:lnTo>
                    <a:pt x="13" y="55"/>
                  </a:lnTo>
                  <a:lnTo>
                    <a:pt x="12" y="57"/>
                  </a:lnTo>
                  <a:lnTo>
                    <a:pt x="10" y="59"/>
                  </a:lnTo>
                  <a:lnTo>
                    <a:pt x="10" y="63"/>
                  </a:lnTo>
                  <a:lnTo>
                    <a:pt x="9" y="70"/>
                  </a:lnTo>
                  <a:lnTo>
                    <a:pt x="0" y="93"/>
                  </a:lnTo>
                  <a:lnTo>
                    <a:pt x="1" y="93"/>
                  </a:lnTo>
                  <a:lnTo>
                    <a:pt x="3" y="94"/>
                  </a:lnTo>
                  <a:lnTo>
                    <a:pt x="4" y="94"/>
                  </a:lnTo>
                  <a:lnTo>
                    <a:pt x="4" y="96"/>
                  </a:lnTo>
                  <a:lnTo>
                    <a:pt x="5" y="96"/>
                  </a:lnTo>
                  <a:lnTo>
                    <a:pt x="6" y="96"/>
                  </a:lnTo>
                  <a:lnTo>
                    <a:pt x="13" y="108"/>
                  </a:lnTo>
                  <a:lnTo>
                    <a:pt x="9" y="121"/>
                  </a:lnTo>
                  <a:lnTo>
                    <a:pt x="9" y="137"/>
                  </a:lnTo>
                  <a:lnTo>
                    <a:pt x="12" y="137"/>
                  </a:lnTo>
                  <a:lnTo>
                    <a:pt x="16" y="137"/>
                  </a:lnTo>
                  <a:lnTo>
                    <a:pt x="18" y="137"/>
                  </a:lnTo>
                  <a:lnTo>
                    <a:pt x="22" y="138"/>
                  </a:lnTo>
                  <a:lnTo>
                    <a:pt x="25" y="138"/>
                  </a:lnTo>
                  <a:lnTo>
                    <a:pt x="28" y="140"/>
                  </a:lnTo>
                  <a:lnTo>
                    <a:pt x="31" y="140"/>
                  </a:lnTo>
                  <a:lnTo>
                    <a:pt x="36" y="141"/>
                  </a:lnTo>
                  <a:lnTo>
                    <a:pt x="34" y="144"/>
                  </a:lnTo>
                  <a:lnTo>
                    <a:pt x="31" y="148"/>
                  </a:lnTo>
                  <a:lnTo>
                    <a:pt x="30" y="152"/>
                  </a:lnTo>
                  <a:lnTo>
                    <a:pt x="29" y="156"/>
                  </a:lnTo>
                  <a:lnTo>
                    <a:pt x="28" y="162"/>
                  </a:lnTo>
                  <a:lnTo>
                    <a:pt x="26" y="166"/>
                  </a:lnTo>
                  <a:lnTo>
                    <a:pt x="25" y="172"/>
                  </a:lnTo>
                  <a:lnTo>
                    <a:pt x="24" y="176"/>
                  </a:lnTo>
                  <a:lnTo>
                    <a:pt x="29" y="176"/>
                  </a:lnTo>
                  <a:lnTo>
                    <a:pt x="34" y="175"/>
                  </a:lnTo>
                  <a:lnTo>
                    <a:pt x="39" y="175"/>
                  </a:lnTo>
                  <a:lnTo>
                    <a:pt x="44" y="175"/>
                  </a:lnTo>
                  <a:lnTo>
                    <a:pt x="49" y="175"/>
                  </a:lnTo>
                  <a:lnTo>
                    <a:pt x="55" y="175"/>
                  </a:lnTo>
                  <a:lnTo>
                    <a:pt x="60" y="175"/>
                  </a:lnTo>
                  <a:lnTo>
                    <a:pt x="66" y="173"/>
                  </a:lnTo>
                  <a:lnTo>
                    <a:pt x="74" y="175"/>
                  </a:lnTo>
                  <a:lnTo>
                    <a:pt x="81" y="175"/>
                  </a:lnTo>
                  <a:lnTo>
                    <a:pt x="89" y="176"/>
                  </a:lnTo>
                  <a:lnTo>
                    <a:pt x="96" y="176"/>
                  </a:lnTo>
                  <a:lnTo>
                    <a:pt x="105" y="175"/>
                  </a:lnTo>
                  <a:lnTo>
                    <a:pt x="111" y="175"/>
                  </a:lnTo>
                  <a:lnTo>
                    <a:pt x="117" y="173"/>
                  </a:lnTo>
                  <a:lnTo>
                    <a:pt x="122" y="172"/>
                  </a:lnTo>
                  <a:lnTo>
                    <a:pt x="121" y="170"/>
                  </a:lnTo>
                  <a:lnTo>
                    <a:pt x="120" y="169"/>
                  </a:lnTo>
                  <a:lnTo>
                    <a:pt x="119" y="169"/>
                  </a:lnTo>
                  <a:lnTo>
                    <a:pt x="118" y="168"/>
                  </a:lnTo>
                  <a:lnTo>
                    <a:pt x="117" y="166"/>
                  </a:lnTo>
                  <a:lnTo>
                    <a:pt x="117" y="165"/>
                  </a:lnTo>
                  <a:lnTo>
                    <a:pt x="115" y="163"/>
                  </a:lnTo>
                  <a:lnTo>
                    <a:pt x="115" y="161"/>
                  </a:lnTo>
                  <a:lnTo>
                    <a:pt x="117" y="161"/>
                  </a:lnTo>
                  <a:lnTo>
                    <a:pt x="118" y="161"/>
                  </a:lnTo>
                  <a:lnTo>
                    <a:pt x="118" y="159"/>
                  </a:lnTo>
                  <a:lnTo>
                    <a:pt x="119" y="156"/>
                  </a:lnTo>
                  <a:lnTo>
                    <a:pt x="119" y="155"/>
                  </a:lnTo>
                  <a:lnTo>
                    <a:pt x="119" y="152"/>
                  </a:lnTo>
                  <a:lnTo>
                    <a:pt x="120" y="151"/>
                  </a:lnTo>
                  <a:lnTo>
                    <a:pt x="120" y="148"/>
                  </a:lnTo>
                  <a:lnTo>
                    <a:pt x="121" y="148"/>
                  </a:lnTo>
                  <a:lnTo>
                    <a:pt x="122" y="148"/>
                  </a:lnTo>
                  <a:lnTo>
                    <a:pt x="124" y="148"/>
                  </a:lnTo>
                  <a:lnTo>
                    <a:pt x="125" y="148"/>
                  </a:lnTo>
                  <a:lnTo>
                    <a:pt x="126" y="148"/>
                  </a:lnTo>
                  <a:lnTo>
                    <a:pt x="117" y="141"/>
                  </a:lnTo>
                  <a:lnTo>
                    <a:pt x="109" y="136"/>
                  </a:lnTo>
                  <a:lnTo>
                    <a:pt x="106" y="129"/>
                  </a:lnTo>
                  <a:lnTo>
                    <a:pt x="102" y="123"/>
                  </a:lnTo>
                  <a:lnTo>
                    <a:pt x="101" y="119"/>
                  </a:lnTo>
                  <a:lnTo>
                    <a:pt x="99" y="115"/>
                  </a:lnTo>
                  <a:lnTo>
                    <a:pt x="96" y="109"/>
                  </a:lnTo>
                  <a:lnTo>
                    <a:pt x="91" y="105"/>
                  </a:lnTo>
                  <a:lnTo>
                    <a:pt x="100" y="107"/>
                  </a:lnTo>
                  <a:lnTo>
                    <a:pt x="108" y="107"/>
                  </a:lnTo>
                  <a:lnTo>
                    <a:pt x="114" y="104"/>
                  </a:lnTo>
                  <a:lnTo>
                    <a:pt x="119" y="101"/>
                  </a:lnTo>
                  <a:lnTo>
                    <a:pt x="122" y="97"/>
                  </a:lnTo>
                  <a:lnTo>
                    <a:pt x="127" y="94"/>
                  </a:lnTo>
                  <a:lnTo>
                    <a:pt x="133" y="91"/>
                  </a:lnTo>
                  <a:lnTo>
                    <a:pt x="139" y="9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" name="Freeform 455"/>
            <p:cNvSpPr>
              <a:spLocks/>
            </p:cNvSpPr>
            <p:nvPr/>
          </p:nvSpPr>
          <p:spPr bwMode="gray">
            <a:xfrm>
              <a:off x="4674251" y="3112381"/>
              <a:ext cx="86862" cy="77491"/>
            </a:xfrm>
            <a:custGeom>
              <a:avLst/>
              <a:gdLst>
                <a:gd name="T0" fmla="*/ 0 w 59"/>
                <a:gd name="T1" fmla="*/ 64312 h 59"/>
                <a:gd name="T2" fmla="*/ 1588 w 59"/>
                <a:gd name="T3" fmla="*/ 67108 h 59"/>
                <a:gd name="T4" fmla="*/ 1588 w 59"/>
                <a:gd name="T5" fmla="*/ 57321 h 59"/>
                <a:gd name="T6" fmla="*/ 4763 w 59"/>
                <a:gd name="T7" fmla="*/ 48933 h 59"/>
                <a:gd name="T8" fmla="*/ 6350 w 59"/>
                <a:gd name="T9" fmla="*/ 43341 h 59"/>
                <a:gd name="T10" fmla="*/ 11113 w 59"/>
                <a:gd name="T11" fmla="*/ 37748 h 59"/>
                <a:gd name="T12" fmla="*/ 12700 w 59"/>
                <a:gd name="T13" fmla="*/ 32156 h 59"/>
                <a:gd name="T14" fmla="*/ 15875 w 59"/>
                <a:gd name="T15" fmla="*/ 26564 h 59"/>
                <a:gd name="T16" fmla="*/ 17463 w 59"/>
                <a:gd name="T17" fmla="*/ 22369 h 59"/>
                <a:gd name="T18" fmla="*/ 19050 w 59"/>
                <a:gd name="T19" fmla="*/ 16777 h 59"/>
                <a:gd name="T20" fmla="*/ 20638 w 59"/>
                <a:gd name="T21" fmla="*/ 22369 h 59"/>
                <a:gd name="T22" fmla="*/ 20638 w 59"/>
                <a:gd name="T23" fmla="*/ 27962 h 59"/>
                <a:gd name="T24" fmla="*/ 26988 w 59"/>
                <a:gd name="T25" fmla="*/ 33554 h 59"/>
                <a:gd name="T26" fmla="*/ 30163 w 59"/>
                <a:gd name="T27" fmla="*/ 37748 h 59"/>
                <a:gd name="T28" fmla="*/ 46038 w 59"/>
                <a:gd name="T29" fmla="*/ 37748 h 59"/>
                <a:gd name="T30" fmla="*/ 42863 w 59"/>
                <a:gd name="T31" fmla="*/ 23767 h 59"/>
                <a:gd name="T32" fmla="*/ 38100 w 59"/>
                <a:gd name="T33" fmla="*/ 22369 h 59"/>
                <a:gd name="T34" fmla="*/ 33338 w 59"/>
                <a:gd name="T35" fmla="*/ 16777 h 59"/>
                <a:gd name="T36" fmla="*/ 31750 w 59"/>
                <a:gd name="T37" fmla="*/ 11185 h 59"/>
                <a:gd name="T38" fmla="*/ 38100 w 59"/>
                <a:gd name="T39" fmla="*/ 9787 h 59"/>
                <a:gd name="T40" fmla="*/ 46038 w 59"/>
                <a:gd name="T41" fmla="*/ 9787 h 59"/>
                <a:gd name="T42" fmla="*/ 50800 w 59"/>
                <a:gd name="T43" fmla="*/ 6990 h 59"/>
                <a:gd name="T44" fmla="*/ 58738 w 59"/>
                <a:gd name="T45" fmla="*/ 5592 h 59"/>
                <a:gd name="T46" fmla="*/ 63500 w 59"/>
                <a:gd name="T47" fmla="*/ 5592 h 59"/>
                <a:gd name="T48" fmla="*/ 68263 w 59"/>
                <a:gd name="T49" fmla="*/ 2796 h 59"/>
                <a:gd name="T50" fmla="*/ 73025 w 59"/>
                <a:gd name="T51" fmla="*/ 2796 h 59"/>
                <a:gd name="T52" fmla="*/ 79375 w 59"/>
                <a:gd name="T53" fmla="*/ 2796 h 59"/>
                <a:gd name="T54" fmla="*/ 84138 w 59"/>
                <a:gd name="T55" fmla="*/ 1398 h 59"/>
                <a:gd name="T56" fmla="*/ 90488 w 59"/>
                <a:gd name="T57" fmla="*/ 1398 h 59"/>
                <a:gd name="T58" fmla="*/ 93663 w 59"/>
                <a:gd name="T59" fmla="*/ 0 h 59"/>
                <a:gd name="T60" fmla="*/ 90488 w 59"/>
                <a:gd name="T61" fmla="*/ 16777 h 59"/>
                <a:gd name="T62" fmla="*/ 84138 w 59"/>
                <a:gd name="T63" fmla="*/ 27962 h 59"/>
                <a:gd name="T64" fmla="*/ 79375 w 59"/>
                <a:gd name="T65" fmla="*/ 33554 h 59"/>
                <a:gd name="T66" fmla="*/ 77788 w 59"/>
                <a:gd name="T67" fmla="*/ 48933 h 59"/>
                <a:gd name="T68" fmla="*/ 49213 w 59"/>
                <a:gd name="T69" fmla="*/ 72700 h 59"/>
                <a:gd name="T70" fmla="*/ 41275 w 59"/>
                <a:gd name="T71" fmla="*/ 69904 h 59"/>
                <a:gd name="T72" fmla="*/ 28575 w 59"/>
                <a:gd name="T73" fmla="*/ 68506 h 59"/>
                <a:gd name="T74" fmla="*/ 9525 w 59"/>
                <a:gd name="T75" fmla="*/ 67108 h 59"/>
                <a:gd name="T76" fmla="*/ 0 w 59"/>
                <a:gd name="T77" fmla="*/ 64312 h 5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9"/>
                <a:gd name="T118" fmla="*/ 0 h 59"/>
                <a:gd name="T119" fmla="*/ 59 w 59"/>
                <a:gd name="T120" fmla="*/ 59 h 5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9" h="59">
                  <a:moveTo>
                    <a:pt x="0" y="46"/>
                  </a:moveTo>
                  <a:lnTo>
                    <a:pt x="0" y="46"/>
                  </a:lnTo>
                  <a:lnTo>
                    <a:pt x="1" y="46"/>
                  </a:lnTo>
                  <a:lnTo>
                    <a:pt x="1" y="48"/>
                  </a:lnTo>
                  <a:lnTo>
                    <a:pt x="3" y="46"/>
                  </a:lnTo>
                  <a:lnTo>
                    <a:pt x="1" y="41"/>
                  </a:lnTo>
                  <a:lnTo>
                    <a:pt x="1" y="38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4" y="31"/>
                  </a:lnTo>
                  <a:lnTo>
                    <a:pt x="5" y="30"/>
                  </a:lnTo>
                  <a:lnTo>
                    <a:pt x="7" y="27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8" y="22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3" y="16"/>
                  </a:lnTo>
                  <a:lnTo>
                    <a:pt x="13" y="17"/>
                  </a:lnTo>
                  <a:lnTo>
                    <a:pt x="13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18" y="26"/>
                  </a:lnTo>
                  <a:lnTo>
                    <a:pt x="19" y="27"/>
                  </a:lnTo>
                  <a:lnTo>
                    <a:pt x="20" y="27"/>
                  </a:lnTo>
                  <a:lnTo>
                    <a:pt x="29" y="27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5" y="17"/>
                  </a:lnTo>
                  <a:lnTo>
                    <a:pt x="24" y="16"/>
                  </a:lnTo>
                  <a:lnTo>
                    <a:pt x="23" y="14"/>
                  </a:lnTo>
                  <a:lnTo>
                    <a:pt x="21" y="12"/>
                  </a:lnTo>
                  <a:lnTo>
                    <a:pt x="21" y="11"/>
                  </a:lnTo>
                  <a:lnTo>
                    <a:pt x="20" y="8"/>
                  </a:lnTo>
                  <a:lnTo>
                    <a:pt x="20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9" y="7"/>
                  </a:lnTo>
                  <a:lnTo>
                    <a:pt x="31" y="5"/>
                  </a:lnTo>
                  <a:lnTo>
                    <a:pt x="32" y="5"/>
                  </a:lnTo>
                  <a:lnTo>
                    <a:pt x="34" y="5"/>
                  </a:lnTo>
                  <a:lnTo>
                    <a:pt x="37" y="4"/>
                  </a:lnTo>
                  <a:lnTo>
                    <a:pt x="39" y="4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9" y="2"/>
                  </a:lnTo>
                  <a:lnTo>
                    <a:pt x="50" y="2"/>
                  </a:lnTo>
                  <a:lnTo>
                    <a:pt x="52" y="1"/>
                  </a:lnTo>
                  <a:lnTo>
                    <a:pt x="53" y="1"/>
                  </a:lnTo>
                  <a:lnTo>
                    <a:pt x="55" y="1"/>
                  </a:lnTo>
                  <a:lnTo>
                    <a:pt x="57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8" y="7"/>
                  </a:lnTo>
                  <a:lnTo>
                    <a:pt x="57" y="12"/>
                  </a:lnTo>
                  <a:lnTo>
                    <a:pt x="56" y="17"/>
                  </a:lnTo>
                  <a:lnTo>
                    <a:pt x="53" y="20"/>
                  </a:lnTo>
                  <a:lnTo>
                    <a:pt x="52" y="22"/>
                  </a:lnTo>
                  <a:lnTo>
                    <a:pt x="50" y="24"/>
                  </a:lnTo>
                  <a:lnTo>
                    <a:pt x="50" y="28"/>
                  </a:lnTo>
                  <a:lnTo>
                    <a:pt x="49" y="35"/>
                  </a:lnTo>
                  <a:lnTo>
                    <a:pt x="39" y="59"/>
                  </a:lnTo>
                  <a:lnTo>
                    <a:pt x="31" y="52"/>
                  </a:lnTo>
                  <a:lnTo>
                    <a:pt x="30" y="50"/>
                  </a:lnTo>
                  <a:lnTo>
                    <a:pt x="26" y="50"/>
                  </a:lnTo>
                  <a:lnTo>
                    <a:pt x="23" y="49"/>
                  </a:lnTo>
                  <a:lnTo>
                    <a:pt x="18" y="49"/>
                  </a:lnTo>
                  <a:lnTo>
                    <a:pt x="11" y="48"/>
                  </a:lnTo>
                  <a:lnTo>
                    <a:pt x="6" y="48"/>
                  </a:lnTo>
                  <a:lnTo>
                    <a:pt x="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" name="Freeform 456"/>
            <p:cNvSpPr>
              <a:spLocks/>
            </p:cNvSpPr>
            <p:nvPr/>
          </p:nvSpPr>
          <p:spPr bwMode="gray">
            <a:xfrm>
              <a:off x="4655300" y="3173479"/>
              <a:ext cx="90021" cy="58118"/>
            </a:xfrm>
            <a:custGeom>
              <a:avLst/>
              <a:gdLst>
                <a:gd name="T0" fmla="*/ 98425 w 62"/>
                <a:gd name="T1" fmla="*/ 40545 h 44"/>
                <a:gd name="T2" fmla="*/ 93663 w 62"/>
                <a:gd name="T3" fmla="*/ 40545 h 44"/>
                <a:gd name="T4" fmla="*/ 90488 w 62"/>
                <a:gd name="T5" fmla="*/ 41943 h 44"/>
                <a:gd name="T6" fmla="*/ 85725 w 62"/>
                <a:gd name="T7" fmla="*/ 44739 h 44"/>
                <a:gd name="T8" fmla="*/ 82550 w 62"/>
                <a:gd name="T9" fmla="*/ 48933 h 44"/>
                <a:gd name="T10" fmla="*/ 79375 w 62"/>
                <a:gd name="T11" fmla="*/ 51729 h 44"/>
                <a:gd name="T12" fmla="*/ 74613 w 62"/>
                <a:gd name="T13" fmla="*/ 55924 h 44"/>
                <a:gd name="T14" fmla="*/ 71438 w 62"/>
                <a:gd name="T15" fmla="*/ 58720 h 44"/>
                <a:gd name="T16" fmla="*/ 69850 w 62"/>
                <a:gd name="T17" fmla="*/ 61516 h 44"/>
                <a:gd name="T18" fmla="*/ 60325 w 62"/>
                <a:gd name="T19" fmla="*/ 57322 h 44"/>
                <a:gd name="T20" fmla="*/ 52388 w 62"/>
                <a:gd name="T21" fmla="*/ 53127 h 44"/>
                <a:gd name="T22" fmla="*/ 44450 w 62"/>
                <a:gd name="T23" fmla="*/ 47535 h 44"/>
                <a:gd name="T24" fmla="*/ 38100 w 62"/>
                <a:gd name="T25" fmla="*/ 41943 h 44"/>
                <a:gd name="T26" fmla="*/ 28575 w 62"/>
                <a:gd name="T27" fmla="*/ 36350 h 44"/>
                <a:gd name="T28" fmla="*/ 19050 w 62"/>
                <a:gd name="T29" fmla="*/ 32156 h 44"/>
                <a:gd name="T30" fmla="*/ 9525 w 62"/>
                <a:gd name="T31" fmla="*/ 29360 h 44"/>
                <a:gd name="T32" fmla="*/ 0 w 62"/>
                <a:gd name="T33" fmla="*/ 25166 h 44"/>
                <a:gd name="T34" fmla="*/ 0 w 62"/>
                <a:gd name="T35" fmla="*/ 5592 h 44"/>
                <a:gd name="T36" fmla="*/ 1588 w 62"/>
                <a:gd name="T37" fmla="*/ 5592 h 44"/>
                <a:gd name="T38" fmla="*/ 3175 w 62"/>
                <a:gd name="T39" fmla="*/ 4194 h 44"/>
                <a:gd name="T40" fmla="*/ 6350 w 62"/>
                <a:gd name="T41" fmla="*/ 4194 h 44"/>
                <a:gd name="T42" fmla="*/ 7938 w 62"/>
                <a:gd name="T43" fmla="*/ 4194 h 44"/>
                <a:gd name="T44" fmla="*/ 9525 w 62"/>
                <a:gd name="T45" fmla="*/ 1398 h 44"/>
                <a:gd name="T46" fmla="*/ 11113 w 62"/>
                <a:gd name="T47" fmla="*/ 1398 h 44"/>
                <a:gd name="T48" fmla="*/ 15875 w 62"/>
                <a:gd name="T49" fmla="*/ 0 h 44"/>
                <a:gd name="T50" fmla="*/ 17463 w 62"/>
                <a:gd name="T51" fmla="*/ 0 h 44"/>
                <a:gd name="T52" fmla="*/ 20638 w 62"/>
                <a:gd name="T53" fmla="*/ 1398 h 44"/>
                <a:gd name="T54" fmla="*/ 30163 w 62"/>
                <a:gd name="T55" fmla="*/ 1398 h 44"/>
                <a:gd name="T56" fmla="*/ 38100 w 62"/>
                <a:gd name="T57" fmla="*/ 4194 h 44"/>
                <a:gd name="T58" fmla="*/ 47625 w 62"/>
                <a:gd name="T59" fmla="*/ 4194 h 44"/>
                <a:gd name="T60" fmla="*/ 53975 w 62"/>
                <a:gd name="T61" fmla="*/ 4194 h 44"/>
                <a:gd name="T62" fmla="*/ 63500 w 62"/>
                <a:gd name="T63" fmla="*/ 4194 h 44"/>
                <a:gd name="T64" fmla="*/ 71438 w 62"/>
                <a:gd name="T65" fmla="*/ 4194 h 44"/>
                <a:gd name="T66" fmla="*/ 76200 w 62"/>
                <a:gd name="T67" fmla="*/ 4194 h 44"/>
                <a:gd name="T68" fmla="*/ 79375 w 62"/>
                <a:gd name="T69" fmla="*/ 5592 h 44"/>
                <a:gd name="T70" fmla="*/ 79375 w 62"/>
                <a:gd name="T71" fmla="*/ 8389 h 44"/>
                <a:gd name="T72" fmla="*/ 80963 w 62"/>
                <a:gd name="T73" fmla="*/ 9787 h 44"/>
                <a:gd name="T74" fmla="*/ 80963 w 62"/>
                <a:gd name="T75" fmla="*/ 11185 h 44"/>
                <a:gd name="T76" fmla="*/ 82550 w 62"/>
                <a:gd name="T77" fmla="*/ 13981 h 44"/>
                <a:gd name="T78" fmla="*/ 84138 w 62"/>
                <a:gd name="T79" fmla="*/ 13981 h 44"/>
                <a:gd name="T80" fmla="*/ 84138 w 62"/>
                <a:gd name="T81" fmla="*/ 16777 h 44"/>
                <a:gd name="T82" fmla="*/ 84138 w 62"/>
                <a:gd name="T83" fmla="*/ 19573 h 44"/>
                <a:gd name="T84" fmla="*/ 85725 w 62"/>
                <a:gd name="T85" fmla="*/ 19573 h 44"/>
                <a:gd name="T86" fmla="*/ 88900 w 62"/>
                <a:gd name="T87" fmla="*/ 19573 h 44"/>
                <a:gd name="T88" fmla="*/ 90488 w 62"/>
                <a:gd name="T89" fmla="*/ 19573 h 44"/>
                <a:gd name="T90" fmla="*/ 90488 w 62"/>
                <a:gd name="T91" fmla="*/ 20971 h 44"/>
                <a:gd name="T92" fmla="*/ 92075 w 62"/>
                <a:gd name="T93" fmla="*/ 20971 h 44"/>
                <a:gd name="T94" fmla="*/ 93663 w 62"/>
                <a:gd name="T95" fmla="*/ 19573 h 44"/>
                <a:gd name="T96" fmla="*/ 98425 w 62"/>
                <a:gd name="T97" fmla="*/ 40545 h 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2"/>
                <a:gd name="T148" fmla="*/ 0 h 44"/>
                <a:gd name="T149" fmla="*/ 62 w 62"/>
                <a:gd name="T150" fmla="*/ 44 h 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2" h="44">
                  <a:moveTo>
                    <a:pt x="62" y="29"/>
                  </a:moveTo>
                  <a:lnTo>
                    <a:pt x="59" y="29"/>
                  </a:lnTo>
                  <a:lnTo>
                    <a:pt x="57" y="30"/>
                  </a:lnTo>
                  <a:lnTo>
                    <a:pt x="54" y="32"/>
                  </a:lnTo>
                  <a:lnTo>
                    <a:pt x="52" y="35"/>
                  </a:lnTo>
                  <a:lnTo>
                    <a:pt x="50" y="37"/>
                  </a:lnTo>
                  <a:lnTo>
                    <a:pt x="47" y="40"/>
                  </a:lnTo>
                  <a:lnTo>
                    <a:pt x="45" y="42"/>
                  </a:lnTo>
                  <a:lnTo>
                    <a:pt x="44" y="44"/>
                  </a:lnTo>
                  <a:lnTo>
                    <a:pt x="38" y="41"/>
                  </a:lnTo>
                  <a:lnTo>
                    <a:pt x="33" y="38"/>
                  </a:lnTo>
                  <a:lnTo>
                    <a:pt x="28" y="34"/>
                  </a:lnTo>
                  <a:lnTo>
                    <a:pt x="24" y="30"/>
                  </a:lnTo>
                  <a:lnTo>
                    <a:pt x="18" y="26"/>
                  </a:lnTo>
                  <a:lnTo>
                    <a:pt x="12" y="23"/>
                  </a:lnTo>
                  <a:lnTo>
                    <a:pt x="6" y="21"/>
                  </a:lnTo>
                  <a:lnTo>
                    <a:pt x="0" y="18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3"/>
                  </a:lnTo>
                  <a:lnTo>
                    <a:pt x="4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9" y="1"/>
                  </a:lnTo>
                  <a:lnTo>
                    <a:pt x="24" y="3"/>
                  </a:lnTo>
                  <a:lnTo>
                    <a:pt x="30" y="3"/>
                  </a:lnTo>
                  <a:lnTo>
                    <a:pt x="34" y="3"/>
                  </a:lnTo>
                  <a:lnTo>
                    <a:pt x="40" y="3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50" y="4"/>
                  </a:lnTo>
                  <a:lnTo>
                    <a:pt x="50" y="6"/>
                  </a:lnTo>
                  <a:lnTo>
                    <a:pt x="51" y="7"/>
                  </a:lnTo>
                  <a:lnTo>
                    <a:pt x="51" y="8"/>
                  </a:lnTo>
                  <a:lnTo>
                    <a:pt x="52" y="10"/>
                  </a:lnTo>
                  <a:lnTo>
                    <a:pt x="53" y="10"/>
                  </a:lnTo>
                  <a:lnTo>
                    <a:pt x="53" y="12"/>
                  </a:lnTo>
                  <a:lnTo>
                    <a:pt x="53" y="14"/>
                  </a:lnTo>
                  <a:lnTo>
                    <a:pt x="54" y="14"/>
                  </a:lnTo>
                  <a:lnTo>
                    <a:pt x="56" y="14"/>
                  </a:lnTo>
                  <a:lnTo>
                    <a:pt x="57" y="14"/>
                  </a:lnTo>
                  <a:lnTo>
                    <a:pt x="57" y="15"/>
                  </a:lnTo>
                  <a:lnTo>
                    <a:pt x="58" y="15"/>
                  </a:lnTo>
                  <a:lnTo>
                    <a:pt x="59" y="14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" name="Freeform 457"/>
            <p:cNvSpPr>
              <a:spLocks/>
            </p:cNvSpPr>
            <p:nvPr/>
          </p:nvSpPr>
          <p:spPr bwMode="gray">
            <a:xfrm>
              <a:off x="4723208" y="3212225"/>
              <a:ext cx="25270" cy="29803"/>
            </a:xfrm>
            <a:custGeom>
              <a:avLst/>
              <a:gdLst>
                <a:gd name="T0" fmla="*/ 0 w 18"/>
                <a:gd name="T1" fmla="*/ 16777 h 23"/>
                <a:gd name="T2" fmla="*/ 3175 w 18"/>
                <a:gd name="T3" fmla="*/ 13981 h 23"/>
                <a:gd name="T4" fmla="*/ 3175 w 18"/>
                <a:gd name="T5" fmla="*/ 11185 h 23"/>
                <a:gd name="T6" fmla="*/ 3175 w 18"/>
                <a:gd name="T7" fmla="*/ 9787 h 23"/>
                <a:gd name="T8" fmla="*/ 4762 w 18"/>
                <a:gd name="T9" fmla="*/ 9787 h 23"/>
                <a:gd name="T10" fmla="*/ 9525 w 18"/>
                <a:gd name="T11" fmla="*/ 9787 h 23"/>
                <a:gd name="T12" fmla="*/ 28575 w 18"/>
                <a:gd name="T13" fmla="*/ 0 h 23"/>
                <a:gd name="T14" fmla="*/ 25400 w 18"/>
                <a:gd name="T15" fmla="*/ 32156 h 23"/>
                <a:gd name="T16" fmla="*/ 22225 w 18"/>
                <a:gd name="T17" fmla="*/ 30758 h 23"/>
                <a:gd name="T18" fmla="*/ 19050 w 18"/>
                <a:gd name="T19" fmla="*/ 30758 h 23"/>
                <a:gd name="T20" fmla="*/ 15875 w 18"/>
                <a:gd name="T21" fmla="*/ 26564 h 23"/>
                <a:gd name="T22" fmla="*/ 11112 w 18"/>
                <a:gd name="T23" fmla="*/ 25166 h 23"/>
                <a:gd name="T24" fmla="*/ 7937 w 18"/>
                <a:gd name="T25" fmla="*/ 20971 h 23"/>
                <a:gd name="T26" fmla="*/ 4762 w 18"/>
                <a:gd name="T27" fmla="*/ 19573 h 23"/>
                <a:gd name="T28" fmla="*/ 3175 w 18"/>
                <a:gd name="T29" fmla="*/ 16777 h 23"/>
                <a:gd name="T30" fmla="*/ 0 w 18"/>
                <a:gd name="T31" fmla="*/ 1677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23"/>
                <a:gd name="T50" fmla="*/ 18 w 18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23">
                  <a:moveTo>
                    <a:pt x="0" y="12"/>
                  </a:moveTo>
                  <a:lnTo>
                    <a:pt x="2" y="10"/>
                  </a:lnTo>
                  <a:lnTo>
                    <a:pt x="2" y="8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7"/>
                  </a:lnTo>
                  <a:lnTo>
                    <a:pt x="18" y="0"/>
                  </a:lnTo>
                  <a:lnTo>
                    <a:pt x="16" y="23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0" y="19"/>
                  </a:lnTo>
                  <a:lnTo>
                    <a:pt x="7" y="18"/>
                  </a:lnTo>
                  <a:lnTo>
                    <a:pt x="5" y="15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gray">
            <a:xfrm>
              <a:off x="6571011" y="3151124"/>
              <a:ext cx="759652" cy="320393"/>
            </a:xfrm>
            <a:custGeom>
              <a:avLst/>
              <a:gdLst>
                <a:gd name="T0" fmla="*/ 25400 w 521"/>
                <a:gd name="T1" fmla="*/ 127474 h 244"/>
                <a:gd name="T2" fmla="*/ 77788 w 521"/>
                <a:gd name="T3" fmla="*/ 145685 h 244"/>
                <a:gd name="T4" fmla="*/ 104775 w 521"/>
                <a:gd name="T5" fmla="*/ 163895 h 244"/>
                <a:gd name="T6" fmla="*/ 123825 w 521"/>
                <a:gd name="T7" fmla="*/ 184908 h 244"/>
                <a:gd name="T8" fmla="*/ 125413 w 521"/>
                <a:gd name="T9" fmla="*/ 191912 h 244"/>
                <a:gd name="T10" fmla="*/ 125413 w 521"/>
                <a:gd name="T11" fmla="*/ 200317 h 244"/>
                <a:gd name="T12" fmla="*/ 125413 w 521"/>
                <a:gd name="T13" fmla="*/ 208722 h 244"/>
                <a:gd name="T14" fmla="*/ 127000 w 521"/>
                <a:gd name="T15" fmla="*/ 215726 h 244"/>
                <a:gd name="T16" fmla="*/ 138113 w 521"/>
                <a:gd name="T17" fmla="*/ 224131 h 244"/>
                <a:gd name="T18" fmla="*/ 150813 w 521"/>
                <a:gd name="T19" fmla="*/ 225531 h 244"/>
                <a:gd name="T20" fmla="*/ 215900 w 521"/>
                <a:gd name="T21" fmla="*/ 240940 h 244"/>
                <a:gd name="T22" fmla="*/ 268288 w 521"/>
                <a:gd name="T23" fmla="*/ 257750 h 244"/>
                <a:gd name="T24" fmla="*/ 296863 w 521"/>
                <a:gd name="T25" fmla="*/ 291370 h 244"/>
                <a:gd name="T26" fmla="*/ 334963 w 521"/>
                <a:gd name="T27" fmla="*/ 305378 h 244"/>
                <a:gd name="T28" fmla="*/ 463550 w 521"/>
                <a:gd name="T29" fmla="*/ 320787 h 244"/>
                <a:gd name="T30" fmla="*/ 523875 w 521"/>
                <a:gd name="T31" fmla="*/ 340398 h 244"/>
                <a:gd name="T32" fmla="*/ 558800 w 521"/>
                <a:gd name="T33" fmla="*/ 338997 h 244"/>
                <a:gd name="T34" fmla="*/ 593725 w 521"/>
                <a:gd name="T35" fmla="*/ 319386 h 244"/>
                <a:gd name="T36" fmla="*/ 660400 w 521"/>
                <a:gd name="T37" fmla="*/ 309580 h 244"/>
                <a:gd name="T38" fmla="*/ 684213 w 521"/>
                <a:gd name="T39" fmla="*/ 287167 h 244"/>
                <a:gd name="T40" fmla="*/ 690563 w 521"/>
                <a:gd name="T41" fmla="*/ 260552 h 244"/>
                <a:gd name="T42" fmla="*/ 679450 w 521"/>
                <a:gd name="T43" fmla="*/ 240940 h 244"/>
                <a:gd name="T44" fmla="*/ 728663 w 521"/>
                <a:gd name="T45" fmla="*/ 221329 h 244"/>
                <a:gd name="T46" fmla="*/ 760413 w 521"/>
                <a:gd name="T47" fmla="*/ 198916 h 244"/>
                <a:gd name="T48" fmla="*/ 793750 w 521"/>
                <a:gd name="T49" fmla="*/ 184908 h 244"/>
                <a:gd name="T50" fmla="*/ 815975 w 521"/>
                <a:gd name="T51" fmla="*/ 176503 h 244"/>
                <a:gd name="T52" fmla="*/ 827088 w 521"/>
                <a:gd name="T53" fmla="*/ 163895 h 244"/>
                <a:gd name="T54" fmla="*/ 814388 w 521"/>
                <a:gd name="T55" fmla="*/ 155491 h 244"/>
                <a:gd name="T56" fmla="*/ 809625 w 521"/>
                <a:gd name="T57" fmla="*/ 145685 h 244"/>
                <a:gd name="T58" fmla="*/ 795338 w 521"/>
                <a:gd name="T59" fmla="*/ 137280 h 244"/>
                <a:gd name="T60" fmla="*/ 782638 w 521"/>
                <a:gd name="T61" fmla="*/ 134478 h 244"/>
                <a:gd name="T62" fmla="*/ 766763 w 521"/>
                <a:gd name="T63" fmla="*/ 137280 h 244"/>
                <a:gd name="T64" fmla="*/ 752475 w 521"/>
                <a:gd name="T65" fmla="*/ 141482 h 244"/>
                <a:gd name="T66" fmla="*/ 715963 w 521"/>
                <a:gd name="T67" fmla="*/ 130276 h 244"/>
                <a:gd name="T68" fmla="*/ 700088 w 521"/>
                <a:gd name="T69" fmla="*/ 92454 h 244"/>
                <a:gd name="T70" fmla="*/ 681038 w 521"/>
                <a:gd name="T71" fmla="*/ 68640 h 244"/>
                <a:gd name="T72" fmla="*/ 639763 w 521"/>
                <a:gd name="T73" fmla="*/ 64438 h 244"/>
                <a:gd name="T74" fmla="*/ 617538 w 521"/>
                <a:gd name="T75" fmla="*/ 78446 h 244"/>
                <a:gd name="T76" fmla="*/ 598488 w 521"/>
                <a:gd name="T77" fmla="*/ 92454 h 244"/>
                <a:gd name="T78" fmla="*/ 563563 w 521"/>
                <a:gd name="T79" fmla="*/ 92454 h 244"/>
                <a:gd name="T80" fmla="*/ 514350 w 521"/>
                <a:gd name="T81" fmla="*/ 92454 h 244"/>
                <a:gd name="T82" fmla="*/ 476250 w 521"/>
                <a:gd name="T83" fmla="*/ 70041 h 244"/>
                <a:gd name="T84" fmla="*/ 425450 w 521"/>
                <a:gd name="T85" fmla="*/ 53231 h 244"/>
                <a:gd name="T86" fmla="*/ 401638 w 521"/>
                <a:gd name="T87" fmla="*/ 58834 h 244"/>
                <a:gd name="T88" fmla="*/ 381000 w 521"/>
                <a:gd name="T89" fmla="*/ 64438 h 244"/>
                <a:gd name="T90" fmla="*/ 339725 w 521"/>
                <a:gd name="T91" fmla="*/ 54632 h 244"/>
                <a:gd name="T92" fmla="*/ 319088 w 521"/>
                <a:gd name="T93" fmla="*/ 21012 h 244"/>
                <a:gd name="T94" fmla="*/ 219075 w 521"/>
                <a:gd name="T95" fmla="*/ 7004 h 244"/>
                <a:gd name="T96" fmla="*/ 219075 w 521"/>
                <a:gd name="T97" fmla="*/ 15409 h 244"/>
                <a:gd name="T98" fmla="*/ 227013 w 521"/>
                <a:gd name="T99" fmla="*/ 36421 h 244"/>
                <a:gd name="T100" fmla="*/ 244475 w 521"/>
                <a:gd name="T101" fmla="*/ 60235 h 244"/>
                <a:gd name="T102" fmla="*/ 150813 w 521"/>
                <a:gd name="T103" fmla="*/ 65838 h 244"/>
                <a:gd name="T104" fmla="*/ 146050 w 521"/>
                <a:gd name="T105" fmla="*/ 54632 h 244"/>
                <a:gd name="T106" fmla="*/ 141288 w 521"/>
                <a:gd name="T107" fmla="*/ 46227 h 244"/>
                <a:gd name="T108" fmla="*/ 134938 w 521"/>
                <a:gd name="T109" fmla="*/ 46227 h 244"/>
                <a:gd name="T110" fmla="*/ 111125 w 521"/>
                <a:gd name="T111" fmla="*/ 53231 h 244"/>
                <a:gd name="T112" fmla="*/ 96838 w 521"/>
                <a:gd name="T113" fmla="*/ 46227 h 244"/>
                <a:gd name="T114" fmla="*/ 69850 w 521"/>
                <a:gd name="T115" fmla="*/ 50429 h 244"/>
                <a:gd name="T116" fmla="*/ 38100 w 521"/>
                <a:gd name="T117" fmla="*/ 75644 h 244"/>
                <a:gd name="T118" fmla="*/ 12700 w 521"/>
                <a:gd name="T119" fmla="*/ 84049 h 244"/>
                <a:gd name="T120" fmla="*/ 1588 w 521"/>
                <a:gd name="T121" fmla="*/ 96656 h 24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1"/>
                <a:gd name="T184" fmla="*/ 0 h 244"/>
                <a:gd name="T185" fmla="*/ 521 w 521"/>
                <a:gd name="T186" fmla="*/ 244 h 24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1" h="244">
                  <a:moveTo>
                    <a:pt x="0" y="72"/>
                  </a:moveTo>
                  <a:lnTo>
                    <a:pt x="4" y="79"/>
                  </a:lnTo>
                  <a:lnTo>
                    <a:pt x="10" y="86"/>
                  </a:lnTo>
                  <a:lnTo>
                    <a:pt x="16" y="91"/>
                  </a:lnTo>
                  <a:lnTo>
                    <a:pt x="23" y="96"/>
                  </a:lnTo>
                  <a:lnTo>
                    <a:pt x="31" y="100"/>
                  </a:lnTo>
                  <a:lnTo>
                    <a:pt x="41" y="101"/>
                  </a:lnTo>
                  <a:lnTo>
                    <a:pt x="49" y="104"/>
                  </a:lnTo>
                  <a:lnTo>
                    <a:pt x="60" y="104"/>
                  </a:lnTo>
                  <a:lnTo>
                    <a:pt x="61" y="108"/>
                  </a:lnTo>
                  <a:lnTo>
                    <a:pt x="62" y="112"/>
                  </a:lnTo>
                  <a:lnTo>
                    <a:pt x="66" y="117"/>
                  </a:lnTo>
                  <a:lnTo>
                    <a:pt x="68" y="122"/>
                  </a:lnTo>
                  <a:lnTo>
                    <a:pt x="72" y="126"/>
                  </a:lnTo>
                  <a:lnTo>
                    <a:pt x="75" y="129"/>
                  </a:lnTo>
                  <a:lnTo>
                    <a:pt x="78" y="132"/>
                  </a:lnTo>
                  <a:lnTo>
                    <a:pt x="79" y="133"/>
                  </a:lnTo>
                  <a:lnTo>
                    <a:pt x="79" y="135"/>
                  </a:lnTo>
                  <a:lnTo>
                    <a:pt x="79" y="136"/>
                  </a:lnTo>
                  <a:lnTo>
                    <a:pt x="79" y="137"/>
                  </a:lnTo>
                  <a:lnTo>
                    <a:pt x="79" y="139"/>
                  </a:lnTo>
                  <a:lnTo>
                    <a:pt x="79" y="140"/>
                  </a:lnTo>
                  <a:lnTo>
                    <a:pt x="79" y="142"/>
                  </a:lnTo>
                  <a:lnTo>
                    <a:pt x="79" y="143"/>
                  </a:lnTo>
                  <a:lnTo>
                    <a:pt x="79" y="144"/>
                  </a:lnTo>
                  <a:lnTo>
                    <a:pt x="79" y="146"/>
                  </a:lnTo>
                  <a:lnTo>
                    <a:pt x="79" y="147"/>
                  </a:lnTo>
                  <a:lnTo>
                    <a:pt x="79" y="149"/>
                  </a:lnTo>
                  <a:lnTo>
                    <a:pt x="79" y="150"/>
                  </a:lnTo>
                  <a:lnTo>
                    <a:pt x="80" y="151"/>
                  </a:lnTo>
                  <a:lnTo>
                    <a:pt x="80" y="153"/>
                  </a:lnTo>
                  <a:lnTo>
                    <a:pt x="80" y="154"/>
                  </a:lnTo>
                  <a:lnTo>
                    <a:pt x="81" y="157"/>
                  </a:lnTo>
                  <a:lnTo>
                    <a:pt x="83" y="158"/>
                  </a:lnTo>
                  <a:lnTo>
                    <a:pt x="85" y="158"/>
                  </a:lnTo>
                  <a:lnTo>
                    <a:pt x="87" y="160"/>
                  </a:lnTo>
                  <a:lnTo>
                    <a:pt x="91" y="160"/>
                  </a:lnTo>
                  <a:lnTo>
                    <a:pt x="93" y="161"/>
                  </a:lnTo>
                  <a:lnTo>
                    <a:pt x="94" y="161"/>
                  </a:lnTo>
                  <a:lnTo>
                    <a:pt x="95" y="161"/>
                  </a:lnTo>
                  <a:lnTo>
                    <a:pt x="106" y="163"/>
                  </a:lnTo>
                  <a:lnTo>
                    <a:pt x="116" y="165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4" y="176"/>
                  </a:lnTo>
                  <a:lnTo>
                    <a:pt x="154" y="181"/>
                  </a:lnTo>
                  <a:lnTo>
                    <a:pt x="162" y="184"/>
                  </a:lnTo>
                  <a:lnTo>
                    <a:pt x="169" y="184"/>
                  </a:lnTo>
                  <a:lnTo>
                    <a:pt x="173" y="190"/>
                  </a:lnTo>
                  <a:lnTo>
                    <a:pt x="176" y="197"/>
                  </a:lnTo>
                  <a:lnTo>
                    <a:pt x="181" y="203"/>
                  </a:lnTo>
                  <a:lnTo>
                    <a:pt x="187" y="208"/>
                  </a:lnTo>
                  <a:lnTo>
                    <a:pt x="193" y="212"/>
                  </a:lnTo>
                  <a:lnTo>
                    <a:pt x="199" y="215"/>
                  </a:lnTo>
                  <a:lnTo>
                    <a:pt x="205" y="218"/>
                  </a:lnTo>
                  <a:lnTo>
                    <a:pt x="211" y="218"/>
                  </a:lnTo>
                  <a:lnTo>
                    <a:pt x="230" y="222"/>
                  </a:lnTo>
                  <a:lnTo>
                    <a:pt x="281" y="222"/>
                  </a:lnTo>
                  <a:lnTo>
                    <a:pt x="284" y="225"/>
                  </a:lnTo>
                  <a:lnTo>
                    <a:pt x="292" y="229"/>
                  </a:lnTo>
                  <a:lnTo>
                    <a:pt x="300" y="233"/>
                  </a:lnTo>
                  <a:lnTo>
                    <a:pt x="311" y="236"/>
                  </a:lnTo>
                  <a:lnTo>
                    <a:pt x="320" y="240"/>
                  </a:lnTo>
                  <a:lnTo>
                    <a:pt x="330" y="243"/>
                  </a:lnTo>
                  <a:lnTo>
                    <a:pt x="338" y="244"/>
                  </a:lnTo>
                  <a:lnTo>
                    <a:pt x="345" y="244"/>
                  </a:lnTo>
                  <a:lnTo>
                    <a:pt x="348" y="244"/>
                  </a:lnTo>
                  <a:lnTo>
                    <a:pt x="352" y="242"/>
                  </a:lnTo>
                  <a:lnTo>
                    <a:pt x="357" y="239"/>
                  </a:lnTo>
                  <a:lnTo>
                    <a:pt x="362" y="236"/>
                  </a:lnTo>
                  <a:lnTo>
                    <a:pt x="368" y="232"/>
                  </a:lnTo>
                  <a:lnTo>
                    <a:pt x="374" y="228"/>
                  </a:lnTo>
                  <a:lnTo>
                    <a:pt x="378" y="225"/>
                  </a:lnTo>
                  <a:lnTo>
                    <a:pt x="383" y="222"/>
                  </a:lnTo>
                  <a:lnTo>
                    <a:pt x="414" y="222"/>
                  </a:lnTo>
                  <a:lnTo>
                    <a:pt x="416" y="221"/>
                  </a:lnTo>
                  <a:lnTo>
                    <a:pt x="420" y="218"/>
                  </a:lnTo>
                  <a:lnTo>
                    <a:pt x="424" y="214"/>
                  </a:lnTo>
                  <a:lnTo>
                    <a:pt x="427" y="210"/>
                  </a:lnTo>
                  <a:lnTo>
                    <a:pt x="431" y="205"/>
                  </a:lnTo>
                  <a:lnTo>
                    <a:pt x="433" y="200"/>
                  </a:lnTo>
                  <a:lnTo>
                    <a:pt x="434" y="194"/>
                  </a:lnTo>
                  <a:lnTo>
                    <a:pt x="435" y="190"/>
                  </a:lnTo>
                  <a:lnTo>
                    <a:pt x="435" y="186"/>
                  </a:lnTo>
                  <a:lnTo>
                    <a:pt x="434" y="182"/>
                  </a:lnTo>
                  <a:lnTo>
                    <a:pt x="432" y="179"/>
                  </a:lnTo>
                  <a:lnTo>
                    <a:pt x="431" y="175"/>
                  </a:lnTo>
                  <a:lnTo>
                    <a:pt x="428" y="172"/>
                  </a:lnTo>
                  <a:lnTo>
                    <a:pt x="426" y="168"/>
                  </a:lnTo>
                  <a:lnTo>
                    <a:pt x="425" y="164"/>
                  </a:lnTo>
                  <a:lnTo>
                    <a:pt x="425" y="158"/>
                  </a:lnTo>
                  <a:lnTo>
                    <a:pt x="459" y="158"/>
                  </a:lnTo>
                  <a:lnTo>
                    <a:pt x="462" y="156"/>
                  </a:lnTo>
                  <a:lnTo>
                    <a:pt x="466" y="151"/>
                  </a:lnTo>
                  <a:lnTo>
                    <a:pt x="472" y="147"/>
                  </a:lnTo>
                  <a:lnTo>
                    <a:pt x="479" y="142"/>
                  </a:lnTo>
                  <a:lnTo>
                    <a:pt x="487" y="137"/>
                  </a:lnTo>
                  <a:lnTo>
                    <a:pt x="493" y="135"/>
                  </a:lnTo>
                  <a:lnTo>
                    <a:pt x="497" y="132"/>
                  </a:lnTo>
                  <a:lnTo>
                    <a:pt x="500" y="132"/>
                  </a:lnTo>
                  <a:lnTo>
                    <a:pt x="503" y="130"/>
                  </a:lnTo>
                  <a:lnTo>
                    <a:pt x="507" y="129"/>
                  </a:lnTo>
                  <a:lnTo>
                    <a:pt x="510" y="128"/>
                  </a:lnTo>
                  <a:lnTo>
                    <a:pt x="514" y="126"/>
                  </a:lnTo>
                  <a:lnTo>
                    <a:pt x="516" y="124"/>
                  </a:lnTo>
                  <a:lnTo>
                    <a:pt x="519" y="121"/>
                  </a:lnTo>
                  <a:lnTo>
                    <a:pt x="520" y="118"/>
                  </a:lnTo>
                  <a:lnTo>
                    <a:pt x="521" y="117"/>
                  </a:lnTo>
                  <a:lnTo>
                    <a:pt x="519" y="115"/>
                  </a:lnTo>
                  <a:lnTo>
                    <a:pt x="516" y="114"/>
                  </a:lnTo>
                  <a:lnTo>
                    <a:pt x="515" y="112"/>
                  </a:lnTo>
                  <a:lnTo>
                    <a:pt x="513" y="111"/>
                  </a:lnTo>
                  <a:lnTo>
                    <a:pt x="512" y="110"/>
                  </a:lnTo>
                  <a:lnTo>
                    <a:pt x="510" y="108"/>
                  </a:lnTo>
                  <a:lnTo>
                    <a:pt x="510" y="105"/>
                  </a:lnTo>
                  <a:lnTo>
                    <a:pt x="510" y="104"/>
                  </a:lnTo>
                  <a:lnTo>
                    <a:pt x="507" y="103"/>
                  </a:lnTo>
                  <a:lnTo>
                    <a:pt x="504" y="101"/>
                  </a:lnTo>
                  <a:lnTo>
                    <a:pt x="503" y="100"/>
                  </a:lnTo>
                  <a:lnTo>
                    <a:pt x="501" y="98"/>
                  </a:lnTo>
                  <a:lnTo>
                    <a:pt x="498" y="98"/>
                  </a:lnTo>
                  <a:lnTo>
                    <a:pt x="497" y="97"/>
                  </a:lnTo>
                  <a:lnTo>
                    <a:pt x="495" y="97"/>
                  </a:lnTo>
                  <a:lnTo>
                    <a:pt x="493" y="96"/>
                  </a:lnTo>
                  <a:lnTo>
                    <a:pt x="489" y="97"/>
                  </a:lnTo>
                  <a:lnTo>
                    <a:pt x="487" y="97"/>
                  </a:lnTo>
                  <a:lnTo>
                    <a:pt x="484" y="98"/>
                  </a:lnTo>
                  <a:lnTo>
                    <a:pt x="483" y="98"/>
                  </a:lnTo>
                  <a:lnTo>
                    <a:pt x="482" y="100"/>
                  </a:lnTo>
                  <a:lnTo>
                    <a:pt x="479" y="100"/>
                  </a:lnTo>
                  <a:lnTo>
                    <a:pt x="477" y="101"/>
                  </a:lnTo>
                  <a:lnTo>
                    <a:pt x="474" y="101"/>
                  </a:lnTo>
                  <a:lnTo>
                    <a:pt x="466" y="101"/>
                  </a:lnTo>
                  <a:lnTo>
                    <a:pt x="459" y="98"/>
                  </a:lnTo>
                  <a:lnTo>
                    <a:pt x="454" y="96"/>
                  </a:lnTo>
                  <a:lnTo>
                    <a:pt x="451" y="93"/>
                  </a:lnTo>
                  <a:lnTo>
                    <a:pt x="447" y="87"/>
                  </a:lnTo>
                  <a:lnTo>
                    <a:pt x="445" y="82"/>
                  </a:lnTo>
                  <a:lnTo>
                    <a:pt x="444" y="75"/>
                  </a:lnTo>
                  <a:lnTo>
                    <a:pt x="441" y="66"/>
                  </a:lnTo>
                  <a:lnTo>
                    <a:pt x="441" y="53"/>
                  </a:lnTo>
                  <a:lnTo>
                    <a:pt x="439" y="51"/>
                  </a:lnTo>
                  <a:lnTo>
                    <a:pt x="434" y="50"/>
                  </a:lnTo>
                  <a:lnTo>
                    <a:pt x="429" y="49"/>
                  </a:lnTo>
                  <a:lnTo>
                    <a:pt x="424" y="47"/>
                  </a:lnTo>
                  <a:lnTo>
                    <a:pt x="418" y="46"/>
                  </a:lnTo>
                  <a:lnTo>
                    <a:pt x="410" y="46"/>
                  </a:lnTo>
                  <a:lnTo>
                    <a:pt x="403" y="46"/>
                  </a:lnTo>
                  <a:lnTo>
                    <a:pt x="399" y="46"/>
                  </a:lnTo>
                  <a:lnTo>
                    <a:pt x="395" y="49"/>
                  </a:lnTo>
                  <a:lnTo>
                    <a:pt x="393" y="51"/>
                  </a:lnTo>
                  <a:lnTo>
                    <a:pt x="389" y="56"/>
                  </a:lnTo>
                  <a:lnTo>
                    <a:pt x="388" y="58"/>
                  </a:lnTo>
                  <a:lnTo>
                    <a:pt x="386" y="64"/>
                  </a:lnTo>
                  <a:lnTo>
                    <a:pt x="382" y="65"/>
                  </a:lnTo>
                  <a:lnTo>
                    <a:pt x="377" y="66"/>
                  </a:lnTo>
                  <a:lnTo>
                    <a:pt x="371" y="66"/>
                  </a:lnTo>
                  <a:lnTo>
                    <a:pt x="365" y="66"/>
                  </a:lnTo>
                  <a:lnTo>
                    <a:pt x="361" y="66"/>
                  </a:lnTo>
                  <a:lnTo>
                    <a:pt x="355" y="66"/>
                  </a:lnTo>
                  <a:lnTo>
                    <a:pt x="349" y="66"/>
                  </a:lnTo>
                  <a:lnTo>
                    <a:pt x="342" y="66"/>
                  </a:lnTo>
                  <a:lnTo>
                    <a:pt x="333" y="66"/>
                  </a:lnTo>
                  <a:lnTo>
                    <a:pt x="324" y="66"/>
                  </a:lnTo>
                  <a:lnTo>
                    <a:pt x="318" y="64"/>
                  </a:lnTo>
                  <a:lnTo>
                    <a:pt x="312" y="58"/>
                  </a:lnTo>
                  <a:lnTo>
                    <a:pt x="306" y="54"/>
                  </a:lnTo>
                  <a:lnTo>
                    <a:pt x="300" y="50"/>
                  </a:lnTo>
                  <a:lnTo>
                    <a:pt x="293" y="44"/>
                  </a:lnTo>
                  <a:lnTo>
                    <a:pt x="286" y="42"/>
                  </a:lnTo>
                  <a:lnTo>
                    <a:pt x="277" y="39"/>
                  </a:lnTo>
                  <a:lnTo>
                    <a:pt x="268" y="38"/>
                  </a:lnTo>
                  <a:lnTo>
                    <a:pt x="264" y="38"/>
                  </a:lnTo>
                  <a:lnTo>
                    <a:pt x="261" y="39"/>
                  </a:lnTo>
                  <a:lnTo>
                    <a:pt x="257" y="40"/>
                  </a:lnTo>
                  <a:lnTo>
                    <a:pt x="253" y="42"/>
                  </a:lnTo>
                  <a:lnTo>
                    <a:pt x="251" y="43"/>
                  </a:lnTo>
                  <a:lnTo>
                    <a:pt x="248" y="44"/>
                  </a:lnTo>
                  <a:lnTo>
                    <a:pt x="244" y="44"/>
                  </a:lnTo>
                  <a:lnTo>
                    <a:pt x="240" y="46"/>
                  </a:lnTo>
                  <a:lnTo>
                    <a:pt x="232" y="44"/>
                  </a:lnTo>
                  <a:lnTo>
                    <a:pt x="226" y="43"/>
                  </a:lnTo>
                  <a:lnTo>
                    <a:pt x="220" y="42"/>
                  </a:lnTo>
                  <a:lnTo>
                    <a:pt x="214" y="39"/>
                  </a:lnTo>
                  <a:lnTo>
                    <a:pt x="209" y="35"/>
                  </a:lnTo>
                  <a:lnTo>
                    <a:pt x="206" y="29"/>
                  </a:lnTo>
                  <a:lnTo>
                    <a:pt x="203" y="24"/>
                  </a:lnTo>
                  <a:lnTo>
                    <a:pt x="201" y="15"/>
                  </a:lnTo>
                  <a:lnTo>
                    <a:pt x="142" y="0"/>
                  </a:lnTo>
                  <a:lnTo>
                    <a:pt x="138" y="3"/>
                  </a:lnTo>
                  <a:lnTo>
                    <a:pt x="138" y="4"/>
                  </a:lnTo>
                  <a:lnTo>
                    <a:pt x="138" y="5"/>
                  </a:lnTo>
                  <a:lnTo>
                    <a:pt x="138" y="7"/>
                  </a:lnTo>
                  <a:lnTo>
                    <a:pt x="138" y="8"/>
                  </a:lnTo>
                  <a:lnTo>
                    <a:pt x="138" y="10"/>
                  </a:lnTo>
                  <a:lnTo>
                    <a:pt x="138" y="11"/>
                  </a:lnTo>
                  <a:lnTo>
                    <a:pt x="138" y="12"/>
                  </a:lnTo>
                  <a:lnTo>
                    <a:pt x="138" y="18"/>
                  </a:lnTo>
                  <a:lnTo>
                    <a:pt x="140" y="22"/>
                  </a:lnTo>
                  <a:lnTo>
                    <a:pt x="143" y="26"/>
                  </a:lnTo>
                  <a:lnTo>
                    <a:pt x="146" y="29"/>
                  </a:lnTo>
                  <a:lnTo>
                    <a:pt x="150" y="33"/>
                  </a:lnTo>
                  <a:lnTo>
                    <a:pt x="152" y="38"/>
                  </a:lnTo>
                  <a:lnTo>
                    <a:pt x="154" y="43"/>
                  </a:lnTo>
                  <a:lnTo>
                    <a:pt x="152" y="50"/>
                  </a:lnTo>
                  <a:lnTo>
                    <a:pt x="95" y="50"/>
                  </a:lnTo>
                  <a:lnTo>
                    <a:pt x="95" y="49"/>
                  </a:lnTo>
                  <a:lnTo>
                    <a:pt x="95" y="47"/>
                  </a:lnTo>
                  <a:lnTo>
                    <a:pt x="94" y="46"/>
                  </a:lnTo>
                  <a:lnTo>
                    <a:pt x="94" y="43"/>
                  </a:lnTo>
                  <a:lnTo>
                    <a:pt x="93" y="42"/>
                  </a:lnTo>
                  <a:lnTo>
                    <a:pt x="92" y="39"/>
                  </a:lnTo>
                  <a:lnTo>
                    <a:pt x="92" y="36"/>
                  </a:lnTo>
                  <a:lnTo>
                    <a:pt x="92" y="33"/>
                  </a:lnTo>
                  <a:lnTo>
                    <a:pt x="91" y="33"/>
                  </a:lnTo>
                  <a:lnTo>
                    <a:pt x="89" y="33"/>
                  </a:lnTo>
                  <a:lnTo>
                    <a:pt x="88" y="33"/>
                  </a:lnTo>
                  <a:lnTo>
                    <a:pt x="87" y="33"/>
                  </a:lnTo>
                  <a:lnTo>
                    <a:pt x="86" y="33"/>
                  </a:lnTo>
                  <a:lnTo>
                    <a:pt x="85" y="33"/>
                  </a:lnTo>
                  <a:lnTo>
                    <a:pt x="83" y="33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70" y="38"/>
                  </a:lnTo>
                  <a:lnTo>
                    <a:pt x="68" y="36"/>
                  </a:lnTo>
                  <a:lnTo>
                    <a:pt x="66" y="35"/>
                  </a:lnTo>
                  <a:lnTo>
                    <a:pt x="63" y="35"/>
                  </a:lnTo>
                  <a:lnTo>
                    <a:pt x="61" y="33"/>
                  </a:lnTo>
                  <a:lnTo>
                    <a:pt x="58" y="33"/>
                  </a:lnTo>
                  <a:lnTo>
                    <a:pt x="55" y="33"/>
                  </a:lnTo>
                  <a:lnTo>
                    <a:pt x="49" y="33"/>
                  </a:lnTo>
                  <a:lnTo>
                    <a:pt x="44" y="36"/>
                  </a:lnTo>
                  <a:lnTo>
                    <a:pt x="38" y="40"/>
                  </a:lnTo>
                  <a:lnTo>
                    <a:pt x="33" y="46"/>
                  </a:lnTo>
                  <a:lnTo>
                    <a:pt x="29" y="50"/>
                  </a:lnTo>
                  <a:lnTo>
                    <a:pt x="24" y="54"/>
                  </a:lnTo>
                  <a:lnTo>
                    <a:pt x="19" y="57"/>
                  </a:lnTo>
                  <a:lnTo>
                    <a:pt x="12" y="58"/>
                  </a:lnTo>
                  <a:lnTo>
                    <a:pt x="10" y="58"/>
                  </a:lnTo>
                  <a:lnTo>
                    <a:pt x="8" y="60"/>
                  </a:lnTo>
                  <a:lnTo>
                    <a:pt x="6" y="62"/>
                  </a:lnTo>
                  <a:lnTo>
                    <a:pt x="4" y="64"/>
                  </a:lnTo>
                  <a:lnTo>
                    <a:pt x="3" y="66"/>
                  </a:lnTo>
                  <a:lnTo>
                    <a:pt x="1" y="69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gray">
            <a:xfrm>
              <a:off x="6920041" y="3867909"/>
              <a:ext cx="227421" cy="578197"/>
            </a:xfrm>
            <a:custGeom>
              <a:avLst/>
              <a:gdLst>
                <a:gd name="T0" fmla="*/ 217488 w 156"/>
                <a:gd name="T1" fmla="*/ 584140 h 439"/>
                <a:gd name="T2" fmla="*/ 215900 w 156"/>
                <a:gd name="T3" fmla="*/ 560326 h 439"/>
                <a:gd name="T4" fmla="*/ 200025 w 156"/>
                <a:gd name="T5" fmla="*/ 560326 h 439"/>
                <a:gd name="T6" fmla="*/ 196850 w 156"/>
                <a:gd name="T7" fmla="*/ 543516 h 439"/>
                <a:gd name="T8" fmla="*/ 196850 w 156"/>
                <a:gd name="T9" fmla="*/ 529508 h 439"/>
                <a:gd name="T10" fmla="*/ 206375 w 156"/>
                <a:gd name="T11" fmla="*/ 515500 h 439"/>
                <a:gd name="T12" fmla="*/ 206375 w 156"/>
                <a:gd name="T13" fmla="*/ 504294 h 439"/>
                <a:gd name="T14" fmla="*/ 206375 w 156"/>
                <a:gd name="T15" fmla="*/ 494488 h 439"/>
                <a:gd name="T16" fmla="*/ 195262 w 156"/>
                <a:gd name="T17" fmla="*/ 486083 h 439"/>
                <a:gd name="T18" fmla="*/ 179387 w 156"/>
                <a:gd name="T19" fmla="*/ 444059 h 439"/>
                <a:gd name="T20" fmla="*/ 149225 w 156"/>
                <a:gd name="T21" fmla="*/ 381022 h 439"/>
                <a:gd name="T22" fmla="*/ 141287 w 156"/>
                <a:gd name="T23" fmla="*/ 388026 h 439"/>
                <a:gd name="T24" fmla="*/ 120650 w 156"/>
                <a:gd name="T25" fmla="*/ 410439 h 439"/>
                <a:gd name="T26" fmla="*/ 107950 w 156"/>
                <a:gd name="T27" fmla="*/ 404836 h 439"/>
                <a:gd name="T28" fmla="*/ 93662 w 156"/>
                <a:gd name="T29" fmla="*/ 400633 h 439"/>
                <a:gd name="T30" fmla="*/ 77787 w 156"/>
                <a:gd name="T31" fmla="*/ 400633 h 439"/>
                <a:gd name="T32" fmla="*/ 58738 w 156"/>
                <a:gd name="T33" fmla="*/ 305378 h 439"/>
                <a:gd name="T34" fmla="*/ 47625 w 156"/>
                <a:gd name="T35" fmla="*/ 285766 h 439"/>
                <a:gd name="T36" fmla="*/ 38100 w 156"/>
                <a:gd name="T37" fmla="*/ 280163 h 439"/>
                <a:gd name="T38" fmla="*/ 19050 w 156"/>
                <a:gd name="T39" fmla="*/ 274560 h 439"/>
                <a:gd name="T40" fmla="*/ 0 w 156"/>
                <a:gd name="T41" fmla="*/ 254948 h 439"/>
                <a:gd name="T42" fmla="*/ 19050 w 156"/>
                <a:gd name="T43" fmla="*/ 226932 h 439"/>
                <a:gd name="T44" fmla="*/ 26988 w 156"/>
                <a:gd name="T45" fmla="*/ 194713 h 439"/>
                <a:gd name="T46" fmla="*/ 30163 w 156"/>
                <a:gd name="T47" fmla="*/ 159693 h 439"/>
                <a:gd name="T48" fmla="*/ 39687 w 156"/>
                <a:gd name="T49" fmla="*/ 145685 h 439"/>
                <a:gd name="T50" fmla="*/ 58738 w 156"/>
                <a:gd name="T51" fmla="*/ 138681 h 439"/>
                <a:gd name="T52" fmla="*/ 68262 w 156"/>
                <a:gd name="T53" fmla="*/ 84049 h 439"/>
                <a:gd name="T54" fmla="*/ 77787 w 156"/>
                <a:gd name="T55" fmla="*/ 56033 h 439"/>
                <a:gd name="T56" fmla="*/ 100012 w 156"/>
                <a:gd name="T57" fmla="*/ 46227 h 439"/>
                <a:gd name="T58" fmla="*/ 111125 w 156"/>
                <a:gd name="T59" fmla="*/ 19611 h 439"/>
                <a:gd name="T60" fmla="*/ 123825 w 156"/>
                <a:gd name="T61" fmla="*/ 7004 h 439"/>
                <a:gd name="T62" fmla="*/ 144462 w 156"/>
                <a:gd name="T63" fmla="*/ 29417 h 439"/>
                <a:gd name="T64" fmla="*/ 158750 w 156"/>
                <a:gd name="T65" fmla="*/ 50429 h 439"/>
                <a:gd name="T66" fmla="*/ 165100 w 156"/>
                <a:gd name="T67" fmla="*/ 84049 h 439"/>
                <a:gd name="T68" fmla="*/ 149225 w 156"/>
                <a:gd name="T69" fmla="*/ 114867 h 439"/>
                <a:gd name="T70" fmla="*/ 147637 w 156"/>
                <a:gd name="T71" fmla="*/ 141482 h 439"/>
                <a:gd name="T72" fmla="*/ 169862 w 156"/>
                <a:gd name="T73" fmla="*/ 149887 h 439"/>
                <a:gd name="T74" fmla="*/ 184150 w 156"/>
                <a:gd name="T75" fmla="*/ 169499 h 439"/>
                <a:gd name="T76" fmla="*/ 196850 w 156"/>
                <a:gd name="T77" fmla="*/ 190511 h 439"/>
                <a:gd name="T78" fmla="*/ 217488 w 156"/>
                <a:gd name="T79" fmla="*/ 226932 h 439"/>
                <a:gd name="T80" fmla="*/ 236538 w 156"/>
                <a:gd name="T81" fmla="*/ 233936 h 439"/>
                <a:gd name="T82" fmla="*/ 247650 w 156"/>
                <a:gd name="T83" fmla="*/ 229734 h 439"/>
                <a:gd name="T84" fmla="*/ 238125 w 156"/>
                <a:gd name="T85" fmla="*/ 259151 h 439"/>
                <a:gd name="T86" fmla="*/ 222250 w 156"/>
                <a:gd name="T87" fmla="*/ 278762 h 439"/>
                <a:gd name="T88" fmla="*/ 179387 w 156"/>
                <a:gd name="T89" fmla="*/ 299775 h 439"/>
                <a:gd name="T90" fmla="*/ 187325 w 156"/>
                <a:gd name="T91" fmla="*/ 360010 h 439"/>
                <a:gd name="T92" fmla="*/ 214313 w 156"/>
                <a:gd name="T93" fmla="*/ 418844 h 439"/>
                <a:gd name="T94" fmla="*/ 206375 w 156"/>
                <a:gd name="T95" fmla="*/ 430050 h 439"/>
                <a:gd name="T96" fmla="*/ 207963 w 156"/>
                <a:gd name="T97" fmla="*/ 458067 h 439"/>
                <a:gd name="T98" fmla="*/ 234950 w 156"/>
                <a:gd name="T99" fmla="*/ 505694 h 439"/>
                <a:gd name="T100" fmla="*/ 228600 w 156"/>
                <a:gd name="T101" fmla="*/ 579938 h 43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6"/>
                <a:gd name="T154" fmla="*/ 0 h 439"/>
                <a:gd name="T155" fmla="*/ 156 w 156"/>
                <a:gd name="T156" fmla="*/ 439 h 43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6" h="439">
                  <a:moveTo>
                    <a:pt x="139" y="439"/>
                  </a:moveTo>
                  <a:lnTo>
                    <a:pt x="138" y="432"/>
                  </a:lnTo>
                  <a:lnTo>
                    <a:pt x="138" y="427"/>
                  </a:lnTo>
                  <a:lnTo>
                    <a:pt x="137" y="421"/>
                  </a:lnTo>
                  <a:lnTo>
                    <a:pt x="137" y="417"/>
                  </a:lnTo>
                  <a:lnTo>
                    <a:pt x="136" y="413"/>
                  </a:lnTo>
                  <a:lnTo>
                    <a:pt x="136" y="409"/>
                  </a:lnTo>
                  <a:lnTo>
                    <a:pt x="137" y="404"/>
                  </a:lnTo>
                  <a:lnTo>
                    <a:pt x="139" y="400"/>
                  </a:lnTo>
                  <a:lnTo>
                    <a:pt x="136" y="400"/>
                  </a:lnTo>
                  <a:lnTo>
                    <a:pt x="132" y="400"/>
                  </a:lnTo>
                  <a:lnTo>
                    <a:pt x="131" y="400"/>
                  </a:lnTo>
                  <a:lnTo>
                    <a:pt x="129" y="400"/>
                  </a:lnTo>
                  <a:lnTo>
                    <a:pt x="127" y="400"/>
                  </a:lnTo>
                  <a:lnTo>
                    <a:pt x="126" y="400"/>
                  </a:lnTo>
                  <a:lnTo>
                    <a:pt x="125" y="400"/>
                  </a:lnTo>
                  <a:lnTo>
                    <a:pt x="124" y="400"/>
                  </a:lnTo>
                  <a:lnTo>
                    <a:pt x="124" y="395"/>
                  </a:lnTo>
                  <a:lnTo>
                    <a:pt x="124" y="390"/>
                  </a:lnTo>
                  <a:lnTo>
                    <a:pt x="124" y="388"/>
                  </a:lnTo>
                  <a:lnTo>
                    <a:pt x="124" y="386"/>
                  </a:lnTo>
                  <a:lnTo>
                    <a:pt x="124" y="384"/>
                  </a:lnTo>
                  <a:lnTo>
                    <a:pt x="124" y="382"/>
                  </a:lnTo>
                  <a:lnTo>
                    <a:pt x="124" y="379"/>
                  </a:lnTo>
                  <a:lnTo>
                    <a:pt x="124" y="378"/>
                  </a:lnTo>
                  <a:lnTo>
                    <a:pt x="125" y="375"/>
                  </a:lnTo>
                  <a:lnTo>
                    <a:pt x="126" y="374"/>
                  </a:lnTo>
                  <a:lnTo>
                    <a:pt x="127" y="372"/>
                  </a:lnTo>
                  <a:lnTo>
                    <a:pt x="129" y="370"/>
                  </a:lnTo>
                  <a:lnTo>
                    <a:pt x="130" y="368"/>
                  </a:lnTo>
                  <a:lnTo>
                    <a:pt x="130" y="367"/>
                  </a:lnTo>
                  <a:lnTo>
                    <a:pt x="130" y="365"/>
                  </a:lnTo>
                  <a:lnTo>
                    <a:pt x="130" y="363"/>
                  </a:lnTo>
                  <a:lnTo>
                    <a:pt x="130" y="361"/>
                  </a:lnTo>
                  <a:lnTo>
                    <a:pt x="130" y="360"/>
                  </a:lnTo>
                  <a:lnTo>
                    <a:pt x="130" y="358"/>
                  </a:lnTo>
                  <a:lnTo>
                    <a:pt x="130" y="357"/>
                  </a:lnTo>
                  <a:lnTo>
                    <a:pt x="130" y="356"/>
                  </a:lnTo>
                  <a:lnTo>
                    <a:pt x="130" y="354"/>
                  </a:lnTo>
                  <a:lnTo>
                    <a:pt x="130" y="353"/>
                  </a:lnTo>
                  <a:lnTo>
                    <a:pt x="127" y="351"/>
                  </a:lnTo>
                  <a:lnTo>
                    <a:pt x="125" y="351"/>
                  </a:lnTo>
                  <a:lnTo>
                    <a:pt x="124" y="350"/>
                  </a:lnTo>
                  <a:lnTo>
                    <a:pt x="123" y="349"/>
                  </a:lnTo>
                  <a:lnTo>
                    <a:pt x="123" y="347"/>
                  </a:lnTo>
                  <a:lnTo>
                    <a:pt x="123" y="344"/>
                  </a:lnTo>
                  <a:lnTo>
                    <a:pt x="123" y="343"/>
                  </a:lnTo>
                  <a:lnTo>
                    <a:pt x="121" y="340"/>
                  </a:lnTo>
                  <a:lnTo>
                    <a:pt x="118" y="327"/>
                  </a:lnTo>
                  <a:lnTo>
                    <a:pt x="113" y="317"/>
                  </a:lnTo>
                  <a:lnTo>
                    <a:pt x="110" y="307"/>
                  </a:lnTo>
                  <a:lnTo>
                    <a:pt x="106" y="299"/>
                  </a:lnTo>
                  <a:lnTo>
                    <a:pt x="103" y="291"/>
                  </a:lnTo>
                  <a:lnTo>
                    <a:pt x="99" y="281"/>
                  </a:lnTo>
                  <a:lnTo>
                    <a:pt x="94" y="272"/>
                  </a:lnTo>
                  <a:lnTo>
                    <a:pt x="91" y="264"/>
                  </a:lnTo>
                  <a:lnTo>
                    <a:pt x="91" y="268"/>
                  </a:lnTo>
                  <a:lnTo>
                    <a:pt x="91" y="272"/>
                  </a:lnTo>
                  <a:lnTo>
                    <a:pt x="91" y="275"/>
                  </a:lnTo>
                  <a:lnTo>
                    <a:pt x="89" y="277"/>
                  </a:lnTo>
                  <a:lnTo>
                    <a:pt x="88" y="279"/>
                  </a:lnTo>
                  <a:lnTo>
                    <a:pt x="87" y="281"/>
                  </a:lnTo>
                  <a:lnTo>
                    <a:pt x="85" y="281"/>
                  </a:lnTo>
                  <a:lnTo>
                    <a:pt x="82" y="281"/>
                  </a:lnTo>
                  <a:lnTo>
                    <a:pt x="76" y="293"/>
                  </a:lnTo>
                  <a:lnTo>
                    <a:pt x="75" y="293"/>
                  </a:lnTo>
                  <a:lnTo>
                    <a:pt x="74" y="292"/>
                  </a:lnTo>
                  <a:lnTo>
                    <a:pt x="72" y="292"/>
                  </a:lnTo>
                  <a:lnTo>
                    <a:pt x="70" y="291"/>
                  </a:lnTo>
                  <a:lnTo>
                    <a:pt x="68" y="289"/>
                  </a:lnTo>
                  <a:lnTo>
                    <a:pt x="67" y="288"/>
                  </a:lnTo>
                  <a:lnTo>
                    <a:pt x="64" y="286"/>
                  </a:lnTo>
                  <a:lnTo>
                    <a:pt x="63" y="286"/>
                  </a:lnTo>
                  <a:lnTo>
                    <a:pt x="61" y="286"/>
                  </a:lnTo>
                  <a:lnTo>
                    <a:pt x="59" y="286"/>
                  </a:lnTo>
                  <a:lnTo>
                    <a:pt x="56" y="286"/>
                  </a:lnTo>
                  <a:lnTo>
                    <a:pt x="54" y="288"/>
                  </a:lnTo>
                  <a:lnTo>
                    <a:pt x="53" y="288"/>
                  </a:lnTo>
                  <a:lnTo>
                    <a:pt x="50" y="288"/>
                  </a:lnTo>
                  <a:lnTo>
                    <a:pt x="49" y="286"/>
                  </a:lnTo>
                  <a:lnTo>
                    <a:pt x="48" y="286"/>
                  </a:lnTo>
                  <a:lnTo>
                    <a:pt x="53" y="254"/>
                  </a:lnTo>
                  <a:lnTo>
                    <a:pt x="42" y="224"/>
                  </a:lnTo>
                  <a:lnTo>
                    <a:pt x="38" y="221"/>
                  </a:lnTo>
                  <a:lnTo>
                    <a:pt x="37" y="218"/>
                  </a:lnTo>
                  <a:lnTo>
                    <a:pt x="35" y="215"/>
                  </a:lnTo>
                  <a:lnTo>
                    <a:pt x="34" y="213"/>
                  </a:lnTo>
                  <a:lnTo>
                    <a:pt x="33" y="210"/>
                  </a:lnTo>
                  <a:lnTo>
                    <a:pt x="31" y="207"/>
                  </a:lnTo>
                  <a:lnTo>
                    <a:pt x="30" y="204"/>
                  </a:lnTo>
                  <a:lnTo>
                    <a:pt x="30" y="201"/>
                  </a:lnTo>
                  <a:lnTo>
                    <a:pt x="29" y="201"/>
                  </a:lnTo>
                  <a:lnTo>
                    <a:pt x="27" y="201"/>
                  </a:lnTo>
                  <a:lnTo>
                    <a:pt x="25" y="200"/>
                  </a:lnTo>
                  <a:lnTo>
                    <a:pt x="24" y="200"/>
                  </a:lnTo>
                  <a:lnTo>
                    <a:pt x="23" y="199"/>
                  </a:lnTo>
                  <a:lnTo>
                    <a:pt x="22" y="199"/>
                  </a:lnTo>
                  <a:lnTo>
                    <a:pt x="18" y="199"/>
                  </a:lnTo>
                  <a:lnTo>
                    <a:pt x="16" y="197"/>
                  </a:lnTo>
                  <a:lnTo>
                    <a:pt x="12" y="196"/>
                  </a:lnTo>
                  <a:lnTo>
                    <a:pt x="10" y="194"/>
                  </a:lnTo>
                  <a:lnTo>
                    <a:pt x="8" y="192"/>
                  </a:lnTo>
                  <a:lnTo>
                    <a:pt x="5" y="189"/>
                  </a:lnTo>
                  <a:lnTo>
                    <a:pt x="3" y="185"/>
                  </a:lnTo>
                  <a:lnTo>
                    <a:pt x="0" y="182"/>
                  </a:lnTo>
                  <a:lnTo>
                    <a:pt x="4" y="178"/>
                  </a:lnTo>
                  <a:lnTo>
                    <a:pt x="8" y="175"/>
                  </a:lnTo>
                  <a:lnTo>
                    <a:pt x="10" y="171"/>
                  </a:lnTo>
                  <a:lnTo>
                    <a:pt x="11" y="167"/>
                  </a:lnTo>
                  <a:lnTo>
                    <a:pt x="12" y="162"/>
                  </a:lnTo>
                  <a:lnTo>
                    <a:pt x="13" y="157"/>
                  </a:lnTo>
                  <a:lnTo>
                    <a:pt x="15" y="151"/>
                  </a:lnTo>
                  <a:lnTo>
                    <a:pt x="15" y="146"/>
                  </a:lnTo>
                  <a:lnTo>
                    <a:pt x="16" y="143"/>
                  </a:lnTo>
                  <a:lnTo>
                    <a:pt x="17" y="139"/>
                  </a:lnTo>
                  <a:lnTo>
                    <a:pt x="18" y="134"/>
                  </a:lnTo>
                  <a:lnTo>
                    <a:pt x="18" y="129"/>
                  </a:lnTo>
                  <a:lnTo>
                    <a:pt x="19" y="125"/>
                  </a:lnTo>
                  <a:lnTo>
                    <a:pt x="19" y="119"/>
                  </a:lnTo>
                  <a:lnTo>
                    <a:pt x="19" y="114"/>
                  </a:lnTo>
                  <a:lnTo>
                    <a:pt x="19" y="108"/>
                  </a:lnTo>
                  <a:lnTo>
                    <a:pt x="19" y="106"/>
                  </a:lnTo>
                  <a:lnTo>
                    <a:pt x="22" y="106"/>
                  </a:lnTo>
                  <a:lnTo>
                    <a:pt x="23" y="104"/>
                  </a:lnTo>
                  <a:lnTo>
                    <a:pt x="25" y="104"/>
                  </a:lnTo>
                  <a:lnTo>
                    <a:pt x="29" y="104"/>
                  </a:lnTo>
                  <a:lnTo>
                    <a:pt x="31" y="104"/>
                  </a:lnTo>
                  <a:lnTo>
                    <a:pt x="33" y="103"/>
                  </a:lnTo>
                  <a:lnTo>
                    <a:pt x="34" y="103"/>
                  </a:lnTo>
                  <a:lnTo>
                    <a:pt x="37" y="99"/>
                  </a:lnTo>
                  <a:lnTo>
                    <a:pt x="41" y="92"/>
                  </a:lnTo>
                  <a:lnTo>
                    <a:pt x="42" y="85"/>
                  </a:lnTo>
                  <a:lnTo>
                    <a:pt x="43" y="76"/>
                  </a:lnTo>
                  <a:lnTo>
                    <a:pt x="43" y="68"/>
                  </a:lnTo>
                  <a:lnTo>
                    <a:pt x="43" y="60"/>
                  </a:lnTo>
                  <a:lnTo>
                    <a:pt x="44" y="53"/>
                  </a:lnTo>
                  <a:lnTo>
                    <a:pt x="44" y="47"/>
                  </a:lnTo>
                  <a:lnTo>
                    <a:pt x="44" y="44"/>
                  </a:lnTo>
                  <a:lnTo>
                    <a:pt x="47" y="43"/>
                  </a:lnTo>
                  <a:lnTo>
                    <a:pt x="49" y="40"/>
                  </a:lnTo>
                  <a:lnTo>
                    <a:pt x="53" y="37"/>
                  </a:lnTo>
                  <a:lnTo>
                    <a:pt x="56" y="36"/>
                  </a:lnTo>
                  <a:lnTo>
                    <a:pt x="59" y="35"/>
                  </a:lnTo>
                  <a:lnTo>
                    <a:pt x="62" y="33"/>
                  </a:lnTo>
                  <a:lnTo>
                    <a:pt x="63" y="33"/>
                  </a:lnTo>
                  <a:lnTo>
                    <a:pt x="66" y="30"/>
                  </a:lnTo>
                  <a:lnTo>
                    <a:pt x="67" y="28"/>
                  </a:lnTo>
                  <a:lnTo>
                    <a:pt x="68" y="23"/>
                  </a:lnTo>
                  <a:lnTo>
                    <a:pt x="70" y="18"/>
                  </a:lnTo>
                  <a:lnTo>
                    <a:pt x="70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4" y="0"/>
                  </a:lnTo>
                  <a:lnTo>
                    <a:pt x="74" y="3"/>
                  </a:lnTo>
                  <a:lnTo>
                    <a:pt x="78" y="5"/>
                  </a:lnTo>
                  <a:lnTo>
                    <a:pt x="80" y="9"/>
                  </a:lnTo>
                  <a:lnTo>
                    <a:pt x="84" y="12"/>
                  </a:lnTo>
                  <a:lnTo>
                    <a:pt x="86" y="15"/>
                  </a:lnTo>
                  <a:lnTo>
                    <a:pt x="88" y="18"/>
                  </a:lnTo>
                  <a:lnTo>
                    <a:pt x="91" y="21"/>
                  </a:lnTo>
                  <a:lnTo>
                    <a:pt x="93" y="22"/>
                  </a:lnTo>
                  <a:lnTo>
                    <a:pt x="97" y="23"/>
                  </a:lnTo>
                  <a:lnTo>
                    <a:pt x="98" y="28"/>
                  </a:lnTo>
                  <a:lnTo>
                    <a:pt x="99" y="32"/>
                  </a:lnTo>
                  <a:lnTo>
                    <a:pt x="100" y="36"/>
                  </a:lnTo>
                  <a:lnTo>
                    <a:pt x="101" y="40"/>
                  </a:lnTo>
                  <a:lnTo>
                    <a:pt x="103" y="46"/>
                  </a:lnTo>
                  <a:lnTo>
                    <a:pt x="103" y="50"/>
                  </a:lnTo>
                  <a:lnTo>
                    <a:pt x="104" y="55"/>
                  </a:lnTo>
                  <a:lnTo>
                    <a:pt x="104" y="60"/>
                  </a:lnTo>
                  <a:lnTo>
                    <a:pt x="103" y="65"/>
                  </a:lnTo>
                  <a:lnTo>
                    <a:pt x="101" y="69"/>
                  </a:lnTo>
                  <a:lnTo>
                    <a:pt x="99" y="74"/>
                  </a:lnTo>
                  <a:lnTo>
                    <a:pt x="97" y="78"/>
                  </a:lnTo>
                  <a:lnTo>
                    <a:pt x="94" y="82"/>
                  </a:lnTo>
                  <a:lnTo>
                    <a:pt x="93" y="86"/>
                  </a:lnTo>
                  <a:lnTo>
                    <a:pt x="92" y="90"/>
                  </a:lnTo>
                  <a:lnTo>
                    <a:pt x="91" y="96"/>
                  </a:lnTo>
                  <a:lnTo>
                    <a:pt x="92" y="99"/>
                  </a:lnTo>
                  <a:lnTo>
                    <a:pt x="93" y="101"/>
                  </a:lnTo>
                  <a:lnTo>
                    <a:pt x="95" y="103"/>
                  </a:lnTo>
                  <a:lnTo>
                    <a:pt x="98" y="104"/>
                  </a:lnTo>
                  <a:lnTo>
                    <a:pt x="101" y="106"/>
                  </a:lnTo>
                  <a:lnTo>
                    <a:pt x="104" y="106"/>
                  </a:lnTo>
                  <a:lnTo>
                    <a:pt x="107" y="107"/>
                  </a:lnTo>
                  <a:lnTo>
                    <a:pt x="110" y="108"/>
                  </a:lnTo>
                  <a:lnTo>
                    <a:pt x="112" y="112"/>
                  </a:lnTo>
                  <a:lnTo>
                    <a:pt x="113" y="115"/>
                  </a:lnTo>
                  <a:lnTo>
                    <a:pt x="114" y="118"/>
                  </a:lnTo>
                  <a:lnTo>
                    <a:pt x="116" y="121"/>
                  </a:lnTo>
                  <a:lnTo>
                    <a:pt x="118" y="123"/>
                  </a:lnTo>
                  <a:lnTo>
                    <a:pt x="119" y="126"/>
                  </a:lnTo>
                  <a:lnTo>
                    <a:pt x="120" y="129"/>
                  </a:lnTo>
                  <a:lnTo>
                    <a:pt x="121" y="132"/>
                  </a:lnTo>
                  <a:lnTo>
                    <a:pt x="124" y="136"/>
                  </a:lnTo>
                  <a:lnTo>
                    <a:pt x="125" y="141"/>
                  </a:lnTo>
                  <a:lnTo>
                    <a:pt x="127" y="148"/>
                  </a:lnTo>
                  <a:lnTo>
                    <a:pt x="130" y="154"/>
                  </a:lnTo>
                  <a:lnTo>
                    <a:pt x="133" y="158"/>
                  </a:lnTo>
                  <a:lnTo>
                    <a:pt x="137" y="162"/>
                  </a:lnTo>
                  <a:lnTo>
                    <a:pt x="140" y="165"/>
                  </a:lnTo>
                  <a:lnTo>
                    <a:pt x="145" y="167"/>
                  </a:lnTo>
                  <a:lnTo>
                    <a:pt x="146" y="167"/>
                  </a:lnTo>
                  <a:lnTo>
                    <a:pt x="148" y="167"/>
                  </a:lnTo>
                  <a:lnTo>
                    <a:pt x="149" y="167"/>
                  </a:lnTo>
                  <a:lnTo>
                    <a:pt x="150" y="167"/>
                  </a:lnTo>
                  <a:lnTo>
                    <a:pt x="152" y="165"/>
                  </a:lnTo>
                  <a:lnTo>
                    <a:pt x="154" y="165"/>
                  </a:lnTo>
                  <a:lnTo>
                    <a:pt x="155" y="165"/>
                  </a:lnTo>
                  <a:lnTo>
                    <a:pt x="156" y="164"/>
                  </a:lnTo>
                  <a:lnTo>
                    <a:pt x="155" y="168"/>
                  </a:lnTo>
                  <a:lnTo>
                    <a:pt x="154" y="172"/>
                  </a:lnTo>
                  <a:lnTo>
                    <a:pt x="152" y="176"/>
                  </a:lnTo>
                  <a:lnTo>
                    <a:pt x="151" y="180"/>
                  </a:lnTo>
                  <a:lnTo>
                    <a:pt x="150" y="185"/>
                  </a:lnTo>
                  <a:lnTo>
                    <a:pt x="149" y="189"/>
                  </a:lnTo>
                  <a:lnTo>
                    <a:pt x="148" y="194"/>
                  </a:lnTo>
                  <a:lnTo>
                    <a:pt x="148" y="199"/>
                  </a:lnTo>
                  <a:lnTo>
                    <a:pt x="148" y="196"/>
                  </a:lnTo>
                  <a:lnTo>
                    <a:pt x="140" y="199"/>
                  </a:lnTo>
                  <a:lnTo>
                    <a:pt x="135" y="200"/>
                  </a:lnTo>
                  <a:lnTo>
                    <a:pt x="129" y="201"/>
                  </a:lnTo>
                  <a:lnTo>
                    <a:pt x="123" y="204"/>
                  </a:lnTo>
                  <a:lnTo>
                    <a:pt x="118" y="208"/>
                  </a:lnTo>
                  <a:lnTo>
                    <a:pt x="113" y="214"/>
                  </a:lnTo>
                  <a:lnTo>
                    <a:pt x="111" y="221"/>
                  </a:lnTo>
                  <a:lnTo>
                    <a:pt x="110" y="231"/>
                  </a:lnTo>
                  <a:lnTo>
                    <a:pt x="111" y="242"/>
                  </a:lnTo>
                  <a:lnTo>
                    <a:pt x="113" y="250"/>
                  </a:lnTo>
                  <a:lnTo>
                    <a:pt x="118" y="257"/>
                  </a:lnTo>
                  <a:lnTo>
                    <a:pt x="123" y="263"/>
                  </a:lnTo>
                  <a:lnTo>
                    <a:pt x="127" y="270"/>
                  </a:lnTo>
                  <a:lnTo>
                    <a:pt x="131" y="278"/>
                  </a:lnTo>
                  <a:lnTo>
                    <a:pt x="133" y="288"/>
                  </a:lnTo>
                  <a:lnTo>
                    <a:pt x="135" y="299"/>
                  </a:lnTo>
                  <a:lnTo>
                    <a:pt x="135" y="300"/>
                  </a:lnTo>
                  <a:lnTo>
                    <a:pt x="133" y="302"/>
                  </a:lnTo>
                  <a:lnTo>
                    <a:pt x="132" y="303"/>
                  </a:lnTo>
                  <a:lnTo>
                    <a:pt x="131" y="306"/>
                  </a:lnTo>
                  <a:lnTo>
                    <a:pt x="130" y="307"/>
                  </a:lnTo>
                  <a:lnTo>
                    <a:pt x="129" y="309"/>
                  </a:lnTo>
                  <a:lnTo>
                    <a:pt x="129" y="311"/>
                  </a:lnTo>
                  <a:lnTo>
                    <a:pt x="129" y="314"/>
                  </a:lnTo>
                  <a:lnTo>
                    <a:pt x="129" y="320"/>
                  </a:lnTo>
                  <a:lnTo>
                    <a:pt x="131" y="327"/>
                  </a:lnTo>
                  <a:lnTo>
                    <a:pt x="133" y="335"/>
                  </a:lnTo>
                  <a:lnTo>
                    <a:pt x="137" y="342"/>
                  </a:lnTo>
                  <a:lnTo>
                    <a:pt x="140" y="347"/>
                  </a:lnTo>
                  <a:lnTo>
                    <a:pt x="144" y="354"/>
                  </a:lnTo>
                  <a:lnTo>
                    <a:pt x="148" y="361"/>
                  </a:lnTo>
                  <a:lnTo>
                    <a:pt x="150" y="367"/>
                  </a:lnTo>
                  <a:lnTo>
                    <a:pt x="149" y="378"/>
                  </a:lnTo>
                  <a:lnTo>
                    <a:pt x="148" y="390"/>
                  </a:lnTo>
                  <a:lnTo>
                    <a:pt x="146" y="402"/>
                  </a:lnTo>
                  <a:lnTo>
                    <a:pt x="144" y="414"/>
                  </a:lnTo>
                  <a:lnTo>
                    <a:pt x="142" y="424"/>
                  </a:lnTo>
                  <a:lnTo>
                    <a:pt x="140" y="432"/>
                  </a:lnTo>
                  <a:lnTo>
                    <a:pt x="139" y="438"/>
                  </a:lnTo>
                  <a:lnTo>
                    <a:pt x="139" y="43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gray">
            <a:xfrm>
              <a:off x="6814226" y="3872380"/>
              <a:ext cx="77388" cy="68549"/>
            </a:xfrm>
            <a:custGeom>
              <a:avLst/>
              <a:gdLst>
                <a:gd name="T0" fmla="*/ 84138 w 53"/>
                <a:gd name="T1" fmla="*/ 26615 h 52"/>
                <a:gd name="T2" fmla="*/ 82550 w 53"/>
                <a:gd name="T3" fmla="*/ 32219 h 52"/>
                <a:gd name="T4" fmla="*/ 80963 w 53"/>
                <a:gd name="T5" fmla="*/ 37822 h 52"/>
                <a:gd name="T6" fmla="*/ 77788 w 53"/>
                <a:gd name="T7" fmla="*/ 46227 h 52"/>
                <a:gd name="T8" fmla="*/ 74613 w 53"/>
                <a:gd name="T9" fmla="*/ 53231 h 52"/>
                <a:gd name="T10" fmla="*/ 71438 w 53"/>
                <a:gd name="T11" fmla="*/ 63036 h 52"/>
                <a:gd name="T12" fmla="*/ 66675 w 53"/>
                <a:gd name="T13" fmla="*/ 65838 h 52"/>
                <a:gd name="T14" fmla="*/ 61913 w 53"/>
                <a:gd name="T15" fmla="*/ 70040 h 52"/>
                <a:gd name="T16" fmla="*/ 53975 w 53"/>
                <a:gd name="T17" fmla="*/ 72842 h 52"/>
                <a:gd name="T18" fmla="*/ 52388 w 53"/>
                <a:gd name="T19" fmla="*/ 72842 h 52"/>
                <a:gd name="T20" fmla="*/ 50800 w 53"/>
                <a:gd name="T21" fmla="*/ 72842 h 52"/>
                <a:gd name="T22" fmla="*/ 49213 w 53"/>
                <a:gd name="T23" fmla="*/ 70040 h 52"/>
                <a:gd name="T24" fmla="*/ 44450 w 53"/>
                <a:gd name="T25" fmla="*/ 70040 h 52"/>
                <a:gd name="T26" fmla="*/ 44450 w 53"/>
                <a:gd name="T27" fmla="*/ 68640 h 52"/>
                <a:gd name="T28" fmla="*/ 42863 w 53"/>
                <a:gd name="T29" fmla="*/ 65838 h 52"/>
                <a:gd name="T30" fmla="*/ 41275 w 53"/>
                <a:gd name="T31" fmla="*/ 64437 h 52"/>
                <a:gd name="T32" fmla="*/ 41275 w 53"/>
                <a:gd name="T33" fmla="*/ 63036 h 52"/>
                <a:gd name="T34" fmla="*/ 36513 w 53"/>
                <a:gd name="T35" fmla="*/ 63036 h 52"/>
                <a:gd name="T36" fmla="*/ 31750 w 53"/>
                <a:gd name="T37" fmla="*/ 60235 h 52"/>
                <a:gd name="T38" fmla="*/ 25400 w 53"/>
                <a:gd name="T39" fmla="*/ 58834 h 52"/>
                <a:gd name="T40" fmla="*/ 19050 w 53"/>
                <a:gd name="T41" fmla="*/ 58834 h 52"/>
                <a:gd name="T42" fmla="*/ 14288 w 53"/>
                <a:gd name="T43" fmla="*/ 57433 h 52"/>
                <a:gd name="T44" fmla="*/ 9525 w 53"/>
                <a:gd name="T45" fmla="*/ 53231 h 52"/>
                <a:gd name="T46" fmla="*/ 3175 w 53"/>
                <a:gd name="T47" fmla="*/ 51830 h 52"/>
                <a:gd name="T48" fmla="*/ 0 w 53"/>
                <a:gd name="T49" fmla="*/ 49028 h 52"/>
                <a:gd name="T50" fmla="*/ 0 w 53"/>
                <a:gd name="T51" fmla="*/ 47627 h 52"/>
                <a:gd name="T52" fmla="*/ 0 w 53"/>
                <a:gd name="T53" fmla="*/ 46227 h 52"/>
                <a:gd name="T54" fmla="*/ 0 w 53"/>
                <a:gd name="T55" fmla="*/ 42024 h 52"/>
                <a:gd name="T56" fmla="*/ 1588 w 53"/>
                <a:gd name="T57" fmla="*/ 39223 h 52"/>
                <a:gd name="T58" fmla="*/ 1588 w 53"/>
                <a:gd name="T59" fmla="*/ 36421 h 52"/>
                <a:gd name="T60" fmla="*/ 3175 w 53"/>
                <a:gd name="T61" fmla="*/ 32219 h 52"/>
                <a:gd name="T62" fmla="*/ 4763 w 53"/>
                <a:gd name="T63" fmla="*/ 29417 h 52"/>
                <a:gd name="T64" fmla="*/ 4763 w 53"/>
                <a:gd name="T65" fmla="*/ 26615 h 52"/>
                <a:gd name="T66" fmla="*/ 11113 w 53"/>
                <a:gd name="T67" fmla="*/ 23814 h 52"/>
                <a:gd name="T68" fmla="*/ 15875 w 53"/>
                <a:gd name="T69" fmla="*/ 22413 h 52"/>
                <a:gd name="T70" fmla="*/ 19050 w 53"/>
                <a:gd name="T71" fmla="*/ 19611 h 52"/>
                <a:gd name="T72" fmla="*/ 23813 w 53"/>
                <a:gd name="T73" fmla="*/ 15409 h 52"/>
                <a:gd name="T74" fmla="*/ 25400 w 53"/>
                <a:gd name="T75" fmla="*/ 11206 h 52"/>
                <a:gd name="T76" fmla="*/ 26988 w 53"/>
                <a:gd name="T77" fmla="*/ 7004 h 52"/>
                <a:gd name="T78" fmla="*/ 30163 w 53"/>
                <a:gd name="T79" fmla="*/ 2802 h 52"/>
                <a:gd name="T80" fmla="*/ 31750 w 53"/>
                <a:gd name="T81" fmla="*/ 0 h 52"/>
                <a:gd name="T82" fmla="*/ 34925 w 53"/>
                <a:gd name="T83" fmla="*/ 2802 h 52"/>
                <a:gd name="T84" fmla="*/ 41275 w 53"/>
                <a:gd name="T85" fmla="*/ 7004 h 52"/>
                <a:gd name="T86" fmla="*/ 46038 w 53"/>
                <a:gd name="T87" fmla="*/ 12607 h 52"/>
                <a:gd name="T88" fmla="*/ 53975 w 53"/>
                <a:gd name="T89" fmla="*/ 15409 h 52"/>
                <a:gd name="T90" fmla="*/ 61913 w 53"/>
                <a:gd name="T91" fmla="*/ 19611 h 52"/>
                <a:gd name="T92" fmla="*/ 71438 w 53"/>
                <a:gd name="T93" fmla="*/ 23814 h 52"/>
                <a:gd name="T94" fmla="*/ 77788 w 53"/>
                <a:gd name="T95" fmla="*/ 23814 h 52"/>
                <a:gd name="T96" fmla="*/ 84138 w 53"/>
                <a:gd name="T97" fmla="*/ 26615 h 5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3"/>
                <a:gd name="T148" fmla="*/ 0 h 52"/>
                <a:gd name="T149" fmla="*/ 53 w 53"/>
                <a:gd name="T150" fmla="*/ 52 h 5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3" h="52">
                  <a:moveTo>
                    <a:pt x="53" y="19"/>
                  </a:moveTo>
                  <a:lnTo>
                    <a:pt x="52" y="23"/>
                  </a:lnTo>
                  <a:lnTo>
                    <a:pt x="51" y="27"/>
                  </a:lnTo>
                  <a:lnTo>
                    <a:pt x="49" y="33"/>
                  </a:lnTo>
                  <a:lnTo>
                    <a:pt x="47" y="38"/>
                  </a:lnTo>
                  <a:lnTo>
                    <a:pt x="45" y="45"/>
                  </a:lnTo>
                  <a:lnTo>
                    <a:pt x="42" y="47"/>
                  </a:lnTo>
                  <a:lnTo>
                    <a:pt x="39" y="50"/>
                  </a:lnTo>
                  <a:lnTo>
                    <a:pt x="34" y="52"/>
                  </a:lnTo>
                  <a:lnTo>
                    <a:pt x="33" y="52"/>
                  </a:lnTo>
                  <a:lnTo>
                    <a:pt x="32" y="52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8" y="49"/>
                  </a:lnTo>
                  <a:lnTo>
                    <a:pt x="27" y="47"/>
                  </a:lnTo>
                  <a:lnTo>
                    <a:pt x="26" y="46"/>
                  </a:lnTo>
                  <a:lnTo>
                    <a:pt x="26" y="45"/>
                  </a:lnTo>
                  <a:lnTo>
                    <a:pt x="23" y="45"/>
                  </a:lnTo>
                  <a:lnTo>
                    <a:pt x="20" y="43"/>
                  </a:lnTo>
                  <a:lnTo>
                    <a:pt x="16" y="42"/>
                  </a:lnTo>
                  <a:lnTo>
                    <a:pt x="12" y="42"/>
                  </a:lnTo>
                  <a:lnTo>
                    <a:pt x="9" y="41"/>
                  </a:lnTo>
                  <a:lnTo>
                    <a:pt x="6" y="38"/>
                  </a:lnTo>
                  <a:lnTo>
                    <a:pt x="2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1" y="26"/>
                  </a:lnTo>
                  <a:lnTo>
                    <a:pt x="2" y="23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7" y="17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5" y="11"/>
                  </a:lnTo>
                  <a:lnTo>
                    <a:pt x="16" y="8"/>
                  </a:lnTo>
                  <a:lnTo>
                    <a:pt x="17" y="5"/>
                  </a:lnTo>
                  <a:lnTo>
                    <a:pt x="19" y="2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6" y="5"/>
                  </a:lnTo>
                  <a:lnTo>
                    <a:pt x="29" y="9"/>
                  </a:lnTo>
                  <a:lnTo>
                    <a:pt x="34" y="11"/>
                  </a:lnTo>
                  <a:lnTo>
                    <a:pt x="39" y="14"/>
                  </a:lnTo>
                  <a:lnTo>
                    <a:pt x="45" y="17"/>
                  </a:lnTo>
                  <a:lnTo>
                    <a:pt x="49" y="17"/>
                  </a:lnTo>
                  <a:lnTo>
                    <a:pt x="53" y="1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gray">
            <a:xfrm>
              <a:off x="6804750" y="3943909"/>
              <a:ext cx="135821" cy="165412"/>
            </a:xfrm>
            <a:custGeom>
              <a:avLst/>
              <a:gdLst>
                <a:gd name="T0" fmla="*/ 125413 w 93"/>
                <a:gd name="T1" fmla="*/ 85450 h 125"/>
                <a:gd name="T2" fmla="*/ 123825 w 93"/>
                <a:gd name="T3" fmla="*/ 89652 h 125"/>
                <a:gd name="T4" fmla="*/ 119063 w 93"/>
                <a:gd name="T5" fmla="*/ 95256 h 125"/>
                <a:gd name="T6" fmla="*/ 114300 w 93"/>
                <a:gd name="T7" fmla="*/ 99458 h 125"/>
                <a:gd name="T8" fmla="*/ 107950 w 93"/>
                <a:gd name="T9" fmla="*/ 99458 h 125"/>
                <a:gd name="T10" fmla="*/ 104775 w 93"/>
                <a:gd name="T11" fmla="*/ 98057 h 125"/>
                <a:gd name="T12" fmla="*/ 103188 w 93"/>
                <a:gd name="T13" fmla="*/ 93855 h 125"/>
                <a:gd name="T14" fmla="*/ 100013 w 93"/>
                <a:gd name="T15" fmla="*/ 88251 h 125"/>
                <a:gd name="T16" fmla="*/ 101600 w 93"/>
                <a:gd name="T17" fmla="*/ 78446 h 125"/>
                <a:gd name="T18" fmla="*/ 106363 w 93"/>
                <a:gd name="T19" fmla="*/ 65838 h 125"/>
                <a:gd name="T20" fmla="*/ 117475 w 93"/>
                <a:gd name="T21" fmla="*/ 54632 h 125"/>
                <a:gd name="T22" fmla="*/ 123825 w 93"/>
                <a:gd name="T23" fmla="*/ 40624 h 125"/>
                <a:gd name="T24" fmla="*/ 65088 w 93"/>
                <a:gd name="T25" fmla="*/ 35020 h 125"/>
                <a:gd name="T26" fmla="*/ 60325 w 93"/>
                <a:gd name="T27" fmla="*/ 33620 h 125"/>
                <a:gd name="T28" fmla="*/ 53975 w 93"/>
                <a:gd name="T29" fmla="*/ 28016 h 125"/>
                <a:gd name="T30" fmla="*/ 50800 w 93"/>
                <a:gd name="T31" fmla="*/ 19611 h 125"/>
                <a:gd name="T32" fmla="*/ 47625 w 93"/>
                <a:gd name="T33" fmla="*/ 9806 h 125"/>
                <a:gd name="T34" fmla="*/ 42863 w 93"/>
                <a:gd name="T35" fmla="*/ 8405 h 125"/>
                <a:gd name="T36" fmla="*/ 38100 w 93"/>
                <a:gd name="T37" fmla="*/ 4202 h 125"/>
                <a:gd name="T38" fmla="*/ 33338 w 93"/>
                <a:gd name="T39" fmla="*/ 0 h 125"/>
                <a:gd name="T40" fmla="*/ 30163 w 93"/>
                <a:gd name="T41" fmla="*/ 0 h 125"/>
                <a:gd name="T42" fmla="*/ 25400 w 93"/>
                <a:gd name="T43" fmla="*/ 0 h 125"/>
                <a:gd name="T44" fmla="*/ 22225 w 93"/>
                <a:gd name="T45" fmla="*/ 0 h 125"/>
                <a:gd name="T46" fmla="*/ 15875 w 93"/>
                <a:gd name="T47" fmla="*/ 0 h 125"/>
                <a:gd name="T48" fmla="*/ 11113 w 93"/>
                <a:gd name="T49" fmla="*/ 0 h 125"/>
                <a:gd name="T50" fmla="*/ 4763 w 93"/>
                <a:gd name="T51" fmla="*/ 2802 h 125"/>
                <a:gd name="T52" fmla="*/ 1588 w 93"/>
                <a:gd name="T53" fmla="*/ 5603 h 125"/>
                <a:gd name="T54" fmla="*/ 0 w 93"/>
                <a:gd name="T55" fmla="*/ 14008 h 125"/>
                <a:gd name="T56" fmla="*/ 3175 w 93"/>
                <a:gd name="T57" fmla="*/ 18211 h 125"/>
                <a:gd name="T58" fmla="*/ 11113 w 93"/>
                <a:gd name="T59" fmla="*/ 25215 h 125"/>
                <a:gd name="T60" fmla="*/ 20638 w 93"/>
                <a:gd name="T61" fmla="*/ 33620 h 125"/>
                <a:gd name="T62" fmla="*/ 26988 w 93"/>
                <a:gd name="T63" fmla="*/ 37822 h 125"/>
                <a:gd name="T64" fmla="*/ 20638 w 93"/>
                <a:gd name="T65" fmla="*/ 40624 h 125"/>
                <a:gd name="T66" fmla="*/ 12700 w 93"/>
                <a:gd name="T67" fmla="*/ 49029 h 125"/>
                <a:gd name="T68" fmla="*/ 6350 w 93"/>
                <a:gd name="T69" fmla="*/ 56033 h 125"/>
                <a:gd name="T70" fmla="*/ 3175 w 93"/>
                <a:gd name="T71" fmla="*/ 64438 h 125"/>
                <a:gd name="T72" fmla="*/ 6350 w 93"/>
                <a:gd name="T73" fmla="*/ 70041 h 125"/>
                <a:gd name="T74" fmla="*/ 14288 w 93"/>
                <a:gd name="T75" fmla="*/ 79847 h 125"/>
                <a:gd name="T76" fmla="*/ 25400 w 93"/>
                <a:gd name="T77" fmla="*/ 85450 h 125"/>
                <a:gd name="T78" fmla="*/ 38100 w 93"/>
                <a:gd name="T79" fmla="*/ 89652 h 125"/>
                <a:gd name="T80" fmla="*/ 53975 w 93"/>
                <a:gd name="T81" fmla="*/ 141482 h 125"/>
                <a:gd name="T82" fmla="*/ 57150 w 93"/>
                <a:gd name="T83" fmla="*/ 135879 h 125"/>
                <a:gd name="T84" fmla="*/ 65088 w 93"/>
                <a:gd name="T85" fmla="*/ 130276 h 125"/>
                <a:gd name="T86" fmla="*/ 76200 w 93"/>
                <a:gd name="T87" fmla="*/ 128875 h 125"/>
                <a:gd name="T88" fmla="*/ 82550 w 93"/>
                <a:gd name="T89" fmla="*/ 124673 h 125"/>
                <a:gd name="T90" fmla="*/ 82550 w 93"/>
                <a:gd name="T91" fmla="*/ 120470 h 125"/>
                <a:gd name="T92" fmla="*/ 82550 w 93"/>
                <a:gd name="T93" fmla="*/ 116268 h 125"/>
                <a:gd name="T94" fmla="*/ 82550 w 93"/>
                <a:gd name="T95" fmla="*/ 113466 h 125"/>
                <a:gd name="T96" fmla="*/ 87313 w 93"/>
                <a:gd name="T97" fmla="*/ 114867 h 125"/>
                <a:gd name="T98" fmla="*/ 93663 w 93"/>
                <a:gd name="T99" fmla="*/ 114867 h 125"/>
                <a:gd name="T100" fmla="*/ 96838 w 93"/>
                <a:gd name="T101" fmla="*/ 113466 h 125"/>
                <a:gd name="T102" fmla="*/ 103188 w 93"/>
                <a:gd name="T103" fmla="*/ 113466 h 125"/>
                <a:gd name="T104" fmla="*/ 106363 w 93"/>
                <a:gd name="T105" fmla="*/ 124673 h 125"/>
                <a:gd name="T106" fmla="*/ 112713 w 93"/>
                <a:gd name="T107" fmla="*/ 141482 h 125"/>
                <a:gd name="T108" fmla="*/ 119063 w 93"/>
                <a:gd name="T109" fmla="*/ 156891 h 125"/>
                <a:gd name="T110" fmla="*/ 128588 w 93"/>
                <a:gd name="T111" fmla="*/ 175102 h 125"/>
                <a:gd name="T112" fmla="*/ 138113 w 93"/>
                <a:gd name="T113" fmla="*/ 165296 h 125"/>
                <a:gd name="T114" fmla="*/ 144463 w 93"/>
                <a:gd name="T115" fmla="*/ 154090 h 125"/>
                <a:gd name="T116" fmla="*/ 146050 w 93"/>
                <a:gd name="T117" fmla="*/ 140082 h 125"/>
                <a:gd name="T118" fmla="*/ 147638 w 93"/>
                <a:gd name="T119" fmla="*/ 123272 h 12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3"/>
                <a:gd name="T181" fmla="*/ 0 h 125"/>
                <a:gd name="T182" fmla="*/ 93 w 93"/>
                <a:gd name="T183" fmla="*/ 125 h 12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3" h="125">
                  <a:moveTo>
                    <a:pt x="93" y="88"/>
                  </a:moveTo>
                  <a:lnTo>
                    <a:pt x="79" y="61"/>
                  </a:lnTo>
                  <a:lnTo>
                    <a:pt x="78" y="63"/>
                  </a:lnTo>
                  <a:lnTo>
                    <a:pt x="78" y="64"/>
                  </a:lnTo>
                  <a:lnTo>
                    <a:pt x="77" y="65"/>
                  </a:lnTo>
                  <a:lnTo>
                    <a:pt x="75" y="68"/>
                  </a:lnTo>
                  <a:lnTo>
                    <a:pt x="73" y="70"/>
                  </a:lnTo>
                  <a:lnTo>
                    <a:pt x="72" y="71"/>
                  </a:lnTo>
                  <a:lnTo>
                    <a:pt x="71" y="71"/>
                  </a:lnTo>
                  <a:lnTo>
                    <a:pt x="68" y="71"/>
                  </a:lnTo>
                  <a:lnTo>
                    <a:pt x="67" y="70"/>
                  </a:lnTo>
                  <a:lnTo>
                    <a:pt x="66" y="70"/>
                  </a:lnTo>
                  <a:lnTo>
                    <a:pt x="65" y="68"/>
                  </a:lnTo>
                  <a:lnTo>
                    <a:pt x="65" y="67"/>
                  </a:lnTo>
                  <a:lnTo>
                    <a:pt x="64" y="64"/>
                  </a:lnTo>
                  <a:lnTo>
                    <a:pt x="63" y="63"/>
                  </a:lnTo>
                  <a:lnTo>
                    <a:pt x="63" y="61"/>
                  </a:lnTo>
                  <a:lnTo>
                    <a:pt x="64" y="56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72" y="43"/>
                  </a:lnTo>
                  <a:lnTo>
                    <a:pt x="74" y="39"/>
                  </a:lnTo>
                  <a:lnTo>
                    <a:pt x="77" y="36"/>
                  </a:lnTo>
                  <a:lnTo>
                    <a:pt x="78" y="29"/>
                  </a:lnTo>
                  <a:lnTo>
                    <a:pt x="79" y="25"/>
                  </a:lnTo>
                  <a:lnTo>
                    <a:pt x="41" y="25"/>
                  </a:lnTo>
                  <a:lnTo>
                    <a:pt x="39" y="24"/>
                  </a:lnTo>
                  <a:lnTo>
                    <a:pt x="38" y="24"/>
                  </a:lnTo>
                  <a:lnTo>
                    <a:pt x="35" y="23"/>
                  </a:lnTo>
                  <a:lnTo>
                    <a:pt x="34" y="20"/>
                  </a:lnTo>
                  <a:lnTo>
                    <a:pt x="33" y="17"/>
                  </a:lnTo>
                  <a:lnTo>
                    <a:pt x="32" y="14"/>
                  </a:lnTo>
                  <a:lnTo>
                    <a:pt x="32" y="11"/>
                  </a:lnTo>
                  <a:lnTo>
                    <a:pt x="30" y="7"/>
                  </a:lnTo>
                  <a:lnTo>
                    <a:pt x="29" y="6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7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2" y="13"/>
                  </a:lnTo>
                  <a:lnTo>
                    <a:pt x="4" y="16"/>
                  </a:lnTo>
                  <a:lnTo>
                    <a:pt x="7" y="18"/>
                  </a:lnTo>
                  <a:lnTo>
                    <a:pt x="10" y="21"/>
                  </a:lnTo>
                  <a:lnTo>
                    <a:pt x="13" y="24"/>
                  </a:lnTo>
                  <a:lnTo>
                    <a:pt x="15" y="25"/>
                  </a:lnTo>
                  <a:lnTo>
                    <a:pt x="17" y="27"/>
                  </a:lnTo>
                  <a:lnTo>
                    <a:pt x="15" y="28"/>
                  </a:lnTo>
                  <a:lnTo>
                    <a:pt x="13" y="29"/>
                  </a:lnTo>
                  <a:lnTo>
                    <a:pt x="10" y="33"/>
                  </a:lnTo>
                  <a:lnTo>
                    <a:pt x="8" y="35"/>
                  </a:lnTo>
                  <a:lnTo>
                    <a:pt x="6" y="37"/>
                  </a:lnTo>
                  <a:lnTo>
                    <a:pt x="4" y="40"/>
                  </a:lnTo>
                  <a:lnTo>
                    <a:pt x="2" y="43"/>
                  </a:lnTo>
                  <a:lnTo>
                    <a:pt x="2" y="46"/>
                  </a:lnTo>
                  <a:lnTo>
                    <a:pt x="3" y="49"/>
                  </a:lnTo>
                  <a:lnTo>
                    <a:pt x="4" y="50"/>
                  </a:lnTo>
                  <a:lnTo>
                    <a:pt x="7" y="54"/>
                  </a:lnTo>
                  <a:lnTo>
                    <a:pt x="9" y="57"/>
                  </a:lnTo>
                  <a:lnTo>
                    <a:pt x="13" y="60"/>
                  </a:lnTo>
                  <a:lnTo>
                    <a:pt x="16" y="61"/>
                  </a:lnTo>
                  <a:lnTo>
                    <a:pt x="20" y="63"/>
                  </a:lnTo>
                  <a:lnTo>
                    <a:pt x="24" y="64"/>
                  </a:lnTo>
                  <a:lnTo>
                    <a:pt x="33" y="104"/>
                  </a:lnTo>
                  <a:lnTo>
                    <a:pt x="34" y="101"/>
                  </a:lnTo>
                  <a:lnTo>
                    <a:pt x="34" y="98"/>
                  </a:lnTo>
                  <a:lnTo>
                    <a:pt x="36" y="97"/>
                  </a:lnTo>
                  <a:lnTo>
                    <a:pt x="39" y="96"/>
                  </a:lnTo>
                  <a:lnTo>
                    <a:pt x="41" y="93"/>
                  </a:lnTo>
                  <a:lnTo>
                    <a:pt x="45" y="92"/>
                  </a:lnTo>
                  <a:lnTo>
                    <a:pt x="48" y="92"/>
                  </a:lnTo>
                  <a:lnTo>
                    <a:pt x="52" y="90"/>
                  </a:lnTo>
                  <a:lnTo>
                    <a:pt x="52" y="89"/>
                  </a:lnTo>
                  <a:lnTo>
                    <a:pt x="52" y="88"/>
                  </a:lnTo>
                  <a:lnTo>
                    <a:pt x="52" y="86"/>
                  </a:lnTo>
                  <a:lnTo>
                    <a:pt x="52" y="85"/>
                  </a:lnTo>
                  <a:lnTo>
                    <a:pt x="52" y="83"/>
                  </a:lnTo>
                  <a:lnTo>
                    <a:pt x="52" y="82"/>
                  </a:lnTo>
                  <a:lnTo>
                    <a:pt x="52" y="81"/>
                  </a:lnTo>
                  <a:lnTo>
                    <a:pt x="54" y="82"/>
                  </a:lnTo>
                  <a:lnTo>
                    <a:pt x="55" y="82"/>
                  </a:lnTo>
                  <a:lnTo>
                    <a:pt x="57" y="82"/>
                  </a:lnTo>
                  <a:lnTo>
                    <a:pt x="59" y="82"/>
                  </a:lnTo>
                  <a:lnTo>
                    <a:pt x="60" y="82"/>
                  </a:lnTo>
                  <a:lnTo>
                    <a:pt x="61" y="81"/>
                  </a:lnTo>
                  <a:lnTo>
                    <a:pt x="64" y="81"/>
                  </a:lnTo>
                  <a:lnTo>
                    <a:pt x="65" y="81"/>
                  </a:lnTo>
                  <a:lnTo>
                    <a:pt x="66" y="85"/>
                  </a:lnTo>
                  <a:lnTo>
                    <a:pt x="67" y="89"/>
                  </a:lnTo>
                  <a:lnTo>
                    <a:pt x="68" y="96"/>
                  </a:lnTo>
                  <a:lnTo>
                    <a:pt x="71" y="101"/>
                  </a:lnTo>
                  <a:lnTo>
                    <a:pt x="73" y="107"/>
                  </a:lnTo>
                  <a:lnTo>
                    <a:pt x="75" y="112"/>
                  </a:lnTo>
                  <a:lnTo>
                    <a:pt x="78" y="118"/>
                  </a:lnTo>
                  <a:lnTo>
                    <a:pt x="81" y="125"/>
                  </a:lnTo>
                  <a:lnTo>
                    <a:pt x="85" y="121"/>
                  </a:lnTo>
                  <a:lnTo>
                    <a:pt x="87" y="118"/>
                  </a:lnTo>
                  <a:lnTo>
                    <a:pt x="90" y="114"/>
                  </a:lnTo>
                  <a:lnTo>
                    <a:pt x="91" y="110"/>
                  </a:lnTo>
                  <a:lnTo>
                    <a:pt x="92" y="105"/>
                  </a:lnTo>
                  <a:lnTo>
                    <a:pt x="92" y="100"/>
                  </a:lnTo>
                  <a:lnTo>
                    <a:pt x="93" y="93"/>
                  </a:lnTo>
                  <a:lnTo>
                    <a:pt x="93" y="8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gray">
            <a:xfrm>
              <a:off x="7174309" y="4027361"/>
              <a:ext cx="219526" cy="450040"/>
            </a:xfrm>
            <a:custGeom>
              <a:avLst/>
              <a:gdLst>
                <a:gd name="T0" fmla="*/ 141287 w 150"/>
                <a:gd name="T1" fmla="*/ 60235 h 342"/>
                <a:gd name="T2" fmla="*/ 123825 w 150"/>
                <a:gd name="T3" fmla="*/ 75644 h 342"/>
                <a:gd name="T4" fmla="*/ 96837 w 150"/>
                <a:gd name="T5" fmla="*/ 107863 h 342"/>
                <a:gd name="T6" fmla="*/ 104775 w 150"/>
                <a:gd name="T7" fmla="*/ 130276 h 342"/>
                <a:gd name="T8" fmla="*/ 120650 w 150"/>
                <a:gd name="T9" fmla="*/ 156891 h 342"/>
                <a:gd name="T10" fmla="*/ 136525 w 150"/>
                <a:gd name="T11" fmla="*/ 166697 h 342"/>
                <a:gd name="T12" fmla="*/ 139700 w 150"/>
                <a:gd name="T13" fmla="*/ 179304 h 342"/>
                <a:gd name="T14" fmla="*/ 144462 w 150"/>
                <a:gd name="T15" fmla="*/ 191912 h 342"/>
                <a:gd name="T16" fmla="*/ 146050 w 150"/>
                <a:gd name="T17" fmla="*/ 198916 h 342"/>
                <a:gd name="T18" fmla="*/ 150812 w 150"/>
                <a:gd name="T19" fmla="*/ 201717 h 342"/>
                <a:gd name="T20" fmla="*/ 217488 w 150"/>
                <a:gd name="T21" fmla="*/ 270357 h 342"/>
                <a:gd name="T22" fmla="*/ 227013 w 150"/>
                <a:gd name="T23" fmla="*/ 302576 h 342"/>
                <a:gd name="T24" fmla="*/ 234950 w 150"/>
                <a:gd name="T25" fmla="*/ 330592 h 342"/>
                <a:gd name="T26" fmla="*/ 238125 w 150"/>
                <a:gd name="T27" fmla="*/ 361411 h 342"/>
                <a:gd name="T28" fmla="*/ 234950 w 150"/>
                <a:gd name="T29" fmla="*/ 371216 h 342"/>
                <a:gd name="T30" fmla="*/ 236538 w 150"/>
                <a:gd name="T31" fmla="*/ 383824 h 342"/>
                <a:gd name="T32" fmla="*/ 217488 w 150"/>
                <a:gd name="T33" fmla="*/ 395030 h 342"/>
                <a:gd name="T34" fmla="*/ 195262 w 150"/>
                <a:gd name="T35" fmla="*/ 413241 h 342"/>
                <a:gd name="T36" fmla="*/ 179387 w 150"/>
                <a:gd name="T37" fmla="*/ 431451 h 342"/>
                <a:gd name="T38" fmla="*/ 169862 w 150"/>
                <a:gd name="T39" fmla="*/ 430050 h 342"/>
                <a:gd name="T40" fmla="*/ 160337 w 150"/>
                <a:gd name="T41" fmla="*/ 430050 h 342"/>
                <a:gd name="T42" fmla="*/ 155575 w 150"/>
                <a:gd name="T43" fmla="*/ 435654 h 342"/>
                <a:gd name="T44" fmla="*/ 141287 w 150"/>
                <a:gd name="T45" fmla="*/ 458067 h 342"/>
                <a:gd name="T46" fmla="*/ 123825 w 150"/>
                <a:gd name="T47" fmla="*/ 477678 h 342"/>
                <a:gd name="T48" fmla="*/ 114300 w 150"/>
                <a:gd name="T49" fmla="*/ 474877 h 342"/>
                <a:gd name="T50" fmla="*/ 111125 w 150"/>
                <a:gd name="T51" fmla="*/ 467872 h 342"/>
                <a:gd name="T52" fmla="*/ 109538 w 150"/>
                <a:gd name="T53" fmla="*/ 459468 h 342"/>
                <a:gd name="T54" fmla="*/ 111125 w 150"/>
                <a:gd name="T55" fmla="*/ 445459 h 342"/>
                <a:gd name="T56" fmla="*/ 114300 w 150"/>
                <a:gd name="T57" fmla="*/ 431451 h 342"/>
                <a:gd name="T58" fmla="*/ 125412 w 150"/>
                <a:gd name="T59" fmla="*/ 424447 h 342"/>
                <a:gd name="T60" fmla="*/ 136525 w 150"/>
                <a:gd name="T61" fmla="*/ 414641 h 342"/>
                <a:gd name="T62" fmla="*/ 147637 w 150"/>
                <a:gd name="T63" fmla="*/ 409038 h 342"/>
                <a:gd name="T64" fmla="*/ 157162 w 150"/>
                <a:gd name="T65" fmla="*/ 379621 h 342"/>
                <a:gd name="T66" fmla="*/ 179387 w 150"/>
                <a:gd name="T67" fmla="*/ 350204 h 342"/>
                <a:gd name="T68" fmla="*/ 182562 w 150"/>
                <a:gd name="T69" fmla="*/ 294171 h 342"/>
                <a:gd name="T70" fmla="*/ 179387 w 150"/>
                <a:gd name="T71" fmla="*/ 259151 h 342"/>
                <a:gd name="T72" fmla="*/ 157162 w 150"/>
                <a:gd name="T73" fmla="*/ 218527 h 342"/>
                <a:gd name="T74" fmla="*/ 119063 w 150"/>
                <a:gd name="T75" fmla="*/ 180705 h 342"/>
                <a:gd name="T76" fmla="*/ 88900 w 150"/>
                <a:gd name="T77" fmla="*/ 151288 h 342"/>
                <a:gd name="T78" fmla="*/ 61912 w 150"/>
                <a:gd name="T79" fmla="*/ 120470 h 342"/>
                <a:gd name="T80" fmla="*/ 38100 w 150"/>
                <a:gd name="T81" fmla="*/ 85450 h 342"/>
                <a:gd name="T82" fmla="*/ 25400 w 150"/>
                <a:gd name="T83" fmla="*/ 64438 h 342"/>
                <a:gd name="T84" fmla="*/ 9525 w 150"/>
                <a:gd name="T85" fmla="*/ 43425 h 342"/>
                <a:gd name="T86" fmla="*/ 12700 w 150"/>
                <a:gd name="T87" fmla="*/ 25215 h 342"/>
                <a:gd name="T88" fmla="*/ 46037 w 150"/>
                <a:gd name="T89" fmla="*/ 16810 h 342"/>
                <a:gd name="T90" fmla="*/ 71437 w 150"/>
                <a:gd name="T91" fmla="*/ 5603 h 342"/>
                <a:gd name="T92" fmla="*/ 85725 w 150"/>
                <a:gd name="T93" fmla="*/ 8405 h 342"/>
                <a:gd name="T94" fmla="*/ 101600 w 150"/>
                <a:gd name="T95" fmla="*/ 15409 h 342"/>
                <a:gd name="T96" fmla="*/ 117475 w 150"/>
                <a:gd name="T97" fmla="*/ 23814 h 342"/>
                <a:gd name="T98" fmla="*/ 128587 w 150"/>
                <a:gd name="T99" fmla="*/ 33620 h 342"/>
                <a:gd name="T100" fmla="*/ 138112 w 150"/>
                <a:gd name="T101" fmla="*/ 44826 h 3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0"/>
                <a:gd name="T154" fmla="*/ 0 h 342"/>
                <a:gd name="T155" fmla="*/ 150 w 150"/>
                <a:gd name="T156" fmla="*/ 342 h 3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0" h="342">
                  <a:moveTo>
                    <a:pt x="93" y="42"/>
                  </a:moveTo>
                  <a:lnTo>
                    <a:pt x="92" y="42"/>
                  </a:lnTo>
                  <a:lnTo>
                    <a:pt x="89" y="43"/>
                  </a:lnTo>
                  <a:lnTo>
                    <a:pt x="86" y="46"/>
                  </a:lnTo>
                  <a:lnTo>
                    <a:pt x="82" y="50"/>
                  </a:lnTo>
                  <a:lnTo>
                    <a:pt x="78" y="54"/>
                  </a:lnTo>
                  <a:lnTo>
                    <a:pt x="72" y="61"/>
                  </a:lnTo>
                  <a:lnTo>
                    <a:pt x="67" y="68"/>
                  </a:lnTo>
                  <a:lnTo>
                    <a:pt x="61" y="77"/>
                  </a:lnTo>
                  <a:lnTo>
                    <a:pt x="61" y="79"/>
                  </a:lnTo>
                  <a:lnTo>
                    <a:pt x="62" y="86"/>
                  </a:lnTo>
                  <a:lnTo>
                    <a:pt x="66" y="93"/>
                  </a:lnTo>
                  <a:lnTo>
                    <a:pt x="69" y="100"/>
                  </a:lnTo>
                  <a:lnTo>
                    <a:pt x="73" y="107"/>
                  </a:lnTo>
                  <a:lnTo>
                    <a:pt x="76" y="112"/>
                  </a:lnTo>
                  <a:lnTo>
                    <a:pt x="81" y="117"/>
                  </a:lnTo>
                  <a:lnTo>
                    <a:pt x="85" y="118"/>
                  </a:lnTo>
                  <a:lnTo>
                    <a:pt x="86" y="119"/>
                  </a:lnTo>
                  <a:lnTo>
                    <a:pt x="86" y="122"/>
                  </a:lnTo>
                  <a:lnTo>
                    <a:pt x="87" y="125"/>
                  </a:lnTo>
                  <a:lnTo>
                    <a:pt x="88" y="128"/>
                  </a:lnTo>
                  <a:lnTo>
                    <a:pt x="88" y="131"/>
                  </a:lnTo>
                  <a:lnTo>
                    <a:pt x="89" y="135"/>
                  </a:lnTo>
                  <a:lnTo>
                    <a:pt x="91" y="137"/>
                  </a:lnTo>
                  <a:lnTo>
                    <a:pt x="91" y="140"/>
                  </a:lnTo>
                  <a:lnTo>
                    <a:pt x="91" y="142"/>
                  </a:lnTo>
                  <a:lnTo>
                    <a:pt x="92" y="142"/>
                  </a:lnTo>
                  <a:lnTo>
                    <a:pt x="93" y="143"/>
                  </a:lnTo>
                  <a:lnTo>
                    <a:pt x="94" y="144"/>
                  </a:lnTo>
                  <a:lnTo>
                    <a:pt x="95" y="144"/>
                  </a:lnTo>
                  <a:lnTo>
                    <a:pt x="98" y="146"/>
                  </a:lnTo>
                  <a:lnTo>
                    <a:pt x="99" y="147"/>
                  </a:lnTo>
                  <a:lnTo>
                    <a:pt x="137" y="193"/>
                  </a:lnTo>
                  <a:lnTo>
                    <a:pt x="138" y="202"/>
                  </a:lnTo>
                  <a:lnTo>
                    <a:pt x="140" y="209"/>
                  </a:lnTo>
                  <a:lnTo>
                    <a:pt x="143" y="216"/>
                  </a:lnTo>
                  <a:lnTo>
                    <a:pt x="145" y="222"/>
                  </a:lnTo>
                  <a:lnTo>
                    <a:pt x="146" y="229"/>
                  </a:lnTo>
                  <a:lnTo>
                    <a:pt x="148" y="236"/>
                  </a:lnTo>
                  <a:lnTo>
                    <a:pt x="149" y="245"/>
                  </a:lnTo>
                  <a:lnTo>
                    <a:pt x="150" y="253"/>
                  </a:lnTo>
                  <a:lnTo>
                    <a:pt x="150" y="258"/>
                  </a:lnTo>
                  <a:lnTo>
                    <a:pt x="149" y="261"/>
                  </a:lnTo>
                  <a:lnTo>
                    <a:pt x="149" y="264"/>
                  </a:lnTo>
                  <a:lnTo>
                    <a:pt x="148" y="265"/>
                  </a:lnTo>
                  <a:lnTo>
                    <a:pt x="148" y="268"/>
                  </a:lnTo>
                  <a:lnTo>
                    <a:pt x="148" y="271"/>
                  </a:lnTo>
                  <a:lnTo>
                    <a:pt x="149" y="274"/>
                  </a:lnTo>
                  <a:lnTo>
                    <a:pt x="150" y="276"/>
                  </a:lnTo>
                  <a:lnTo>
                    <a:pt x="143" y="279"/>
                  </a:lnTo>
                  <a:lnTo>
                    <a:pt x="137" y="282"/>
                  </a:lnTo>
                  <a:lnTo>
                    <a:pt x="131" y="285"/>
                  </a:lnTo>
                  <a:lnTo>
                    <a:pt x="126" y="290"/>
                  </a:lnTo>
                  <a:lnTo>
                    <a:pt x="123" y="295"/>
                  </a:lnTo>
                  <a:lnTo>
                    <a:pt x="119" y="299"/>
                  </a:lnTo>
                  <a:lnTo>
                    <a:pt x="115" y="304"/>
                  </a:lnTo>
                  <a:lnTo>
                    <a:pt x="113" y="308"/>
                  </a:lnTo>
                  <a:lnTo>
                    <a:pt x="111" y="308"/>
                  </a:lnTo>
                  <a:lnTo>
                    <a:pt x="108" y="307"/>
                  </a:lnTo>
                  <a:lnTo>
                    <a:pt x="107" y="307"/>
                  </a:lnTo>
                  <a:lnTo>
                    <a:pt x="105" y="307"/>
                  </a:lnTo>
                  <a:lnTo>
                    <a:pt x="104" y="307"/>
                  </a:lnTo>
                  <a:lnTo>
                    <a:pt x="101" y="307"/>
                  </a:lnTo>
                  <a:lnTo>
                    <a:pt x="100" y="308"/>
                  </a:lnTo>
                  <a:lnTo>
                    <a:pt x="99" y="308"/>
                  </a:lnTo>
                  <a:lnTo>
                    <a:pt x="98" y="311"/>
                  </a:lnTo>
                  <a:lnTo>
                    <a:pt x="95" y="315"/>
                  </a:lnTo>
                  <a:lnTo>
                    <a:pt x="93" y="321"/>
                  </a:lnTo>
                  <a:lnTo>
                    <a:pt x="89" y="327"/>
                  </a:lnTo>
                  <a:lnTo>
                    <a:pt x="85" y="332"/>
                  </a:lnTo>
                  <a:lnTo>
                    <a:pt x="81" y="336"/>
                  </a:lnTo>
                  <a:lnTo>
                    <a:pt x="78" y="341"/>
                  </a:lnTo>
                  <a:lnTo>
                    <a:pt x="74" y="342"/>
                  </a:lnTo>
                  <a:lnTo>
                    <a:pt x="73" y="341"/>
                  </a:lnTo>
                  <a:lnTo>
                    <a:pt x="72" y="339"/>
                  </a:lnTo>
                  <a:lnTo>
                    <a:pt x="70" y="338"/>
                  </a:lnTo>
                  <a:lnTo>
                    <a:pt x="70" y="335"/>
                  </a:lnTo>
                  <a:lnTo>
                    <a:pt x="70" y="334"/>
                  </a:lnTo>
                  <a:lnTo>
                    <a:pt x="69" y="332"/>
                  </a:lnTo>
                  <a:lnTo>
                    <a:pt x="69" y="331"/>
                  </a:lnTo>
                  <a:lnTo>
                    <a:pt x="69" y="328"/>
                  </a:lnTo>
                  <a:lnTo>
                    <a:pt x="70" y="324"/>
                  </a:lnTo>
                  <a:lnTo>
                    <a:pt x="70" y="321"/>
                  </a:lnTo>
                  <a:lnTo>
                    <a:pt x="70" y="318"/>
                  </a:lnTo>
                  <a:lnTo>
                    <a:pt x="72" y="315"/>
                  </a:lnTo>
                  <a:lnTo>
                    <a:pt x="72" y="311"/>
                  </a:lnTo>
                  <a:lnTo>
                    <a:pt x="72" y="308"/>
                  </a:lnTo>
                  <a:lnTo>
                    <a:pt x="72" y="306"/>
                  </a:lnTo>
                  <a:lnTo>
                    <a:pt x="75" y="306"/>
                  </a:lnTo>
                  <a:lnTo>
                    <a:pt x="79" y="303"/>
                  </a:lnTo>
                  <a:lnTo>
                    <a:pt x="81" y="302"/>
                  </a:lnTo>
                  <a:lnTo>
                    <a:pt x="83" y="299"/>
                  </a:lnTo>
                  <a:lnTo>
                    <a:pt x="86" y="296"/>
                  </a:lnTo>
                  <a:lnTo>
                    <a:pt x="87" y="295"/>
                  </a:lnTo>
                  <a:lnTo>
                    <a:pt x="91" y="293"/>
                  </a:lnTo>
                  <a:lnTo>
                    <a:pt x="93" y="292"/>
                  </a:lnTo>
                  <a:lnTo>
                    <a:pt x="94" y="285"/>
                  </a:lnTo>
                  <a:lnTo>
                    <a:pt x="95" y="278"/>
                  </a:lnTo>
                  <a:lnTo>
                    <a:pt x="99" y="271"/>
                  </a:lnTo>
                  <a:lnTo>
                    <a:pt x="103" y="264"/>
                  </a:lnTo>
                  <a:lnTo>
                    <a:pt x="107" y="257"/>
                  </a:lnTo>
                  <a:lnTo>
                    <a:pt x="113" y="250"/>
                  </a:lnTo>
                  <a:lnTo>
                    <a:pt x="118" y="245"/>
                  </a:lnTo>
                  <a:lnTo>
                    <a:pt x="121" y="241"/>
                  </a:lnTo>
                  <a:lnTo>
                    <a:pt x="115" y="210"/>
                  </a:lnTo>
                  <a:lnTo>
                    <a:pt x="115" y="202"/>
                  </a:lnTo>
                  <a:lnTo>
                    <a:pt x="114" y="193"/>
                  </a:lnTo>
                  <a:lnTo>
                    <a:pt x="113" y="185"/>
                  </a:lnTo>
                  <a:lnTo>
                    <a:pt x="110" y="179"/>
                  </a:lnTo>
                  <a:lnTo>
                    <a:pt x="105" y="167"/>
                  </a:lnTo>
                  <a:lnTo>
                    <a:pt x="99" y="156"/>
                  </a:lnTo>
                  <a:lnTo>
                    <a:pt x="92" y="147"/>
                  </a:lnTo>
                  <a:lnTo>
                    <a:pt x="83" y="137"/>
                  </a:lnTo>
                  <a:lnTo>
                    <a:pt x="75" y="129"/>
                  </a:lnTo>
                  <a:lnTo>
                    <a:pt x="67" y="121"/>
                  </a:lnTo>
                  <a:lnTo>
                    <a:pt x="62" y="114"/>
                  </a:lnTo>
                  <a:lnTo>
                    <a:pt x="56" y="108"/>
                  </a:lnTo>
                  <a:lnTo>
                    <a:pt x="50" y="101"/>
                  </a:lnTo>
                  <a:lnTo>
                    <a:pt x="44" y="93"/>
                  </a:lnTo>
                  <a:lnTo>
                    <a:pt x="39" y="86"/>
                  </a:lnTo>
                  <a:lnTo>
                    <a:pt x="33" y="77"/>
                  </a:lnTo>
                  <a:lnTo>
                    <a:pt x="28" y="70"/>
                  </a:lnTo>
                  <a:lnTo>
                    <a:pt x="24" y="61"/>
                  </a:lnTo>
                  <a:lnTo>
                    <a:pt x="21" y="56"/>
                  </a:lnTo>
                  <a:lnTo>
                    <a:pt x="18" y="51"/>
                  </a:lnTo>
                  <a:lnTo>
                    <a:pt x="16" y="46"/>
                  </a:lnTo>
                  <a:lnTo>
                    <a:pt x="12" y="40"/>
                  </a:lnTo>
                  <a:lnTo>
                    <a:pt x="10" y="35"/>
                  </a:lnTo>
                  <a:lnTo>
                    <a:pt x="6" y="31"/>
                  </a:lnTo>
                  <a:lnTo>
                    <a:pt x="4" y="25"/>
                  </a:lnTo>
                  <a:lnTo>
                    <a:pt x="0" y="19"/>
                  </a:lnTo>
                  <a:lnTo>
                    <a:pt x="8" y="18"/>
                  </a:lnTo>
                  <a:lnTo>
                    <a:pt x="15" y="15"/>
                  </a:lnTo>
                  <a:lnTo>
                    <a:pt x="22" y="14"/>
                  </a:lnTo>
                  <a:lnTo>
                    <a:pt x="29" y="12"/>
                  </a:lnTo>
                  <a:lnTo>
                    <a:pt x="35" y="10"/>
                  </a:lnTo>
                  <a:lnTo>
                    <a:pt x="41" y="7"/>
                  </a:lnTo>
                  <a:lnTo>
                    <a:pt x="45" y="4"/>
                  </a:lnTo>
                  <a:lnTo>
                    <a:pt x="48" y="0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8"/>
                  </a:lnTo>
                  <a:lnTo>
                    <a:pt x="61" y="10"/>
                  </a:lnTo>
                  <a:lnTo>
                    <a:pt x="64" y="11"/>
                  </a:lnTo>
                  <a:lnTo>
                    <a:pt x="68" y="14"/>
                  </a:lnTo>
                  <a:lnTo>
                    <a:pt x="72" y="15"/>
                  </a:lnTo>
                  <a:lnTo>
                    <a:pt x="74" y="17"/>
                  </a:lnTo>
                  <a:lnTo>
                    <a:pt x="76" y="19"/>
                  </a:lnTo>
                  <a:lnTo>
                    <a:pt x="79" y="22"/>
                  </a:lnTo>
                  <a:lnTo>
                    <a:pt x="81" y="24"/>
                  </a:lnTo>
                  <a:lnTo>
                    <a:pt x="83" y="26"/>
                  </a:lnTo>
                  <a:lnTo>
                    <a:pt x="86" y="29"/>
                  </a:lnTo>
                  <a:lnTo>
                    <a:pt x="87" y="32"/>
                  </a:lnTo>
                  <a:lnTo>
                    <a:pt x="91" y="36"/>
                  </a:lnTo>
                  <a:lnTo>
                    <a:pt x="93" y="4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gray">
            <a:xfrm>
              <a:off x="7131668" y="4055675"/>
              <a:ext cx="210049" cy="265255"/>
            </a:xfrm>
            <a:custGeom>
              <a:avLst/>
              <a:gdLst>
                <a:gd name="T0" fmla="*/ 49212 w 144"/>
                <a:gd name="T1" fmla="*/ 2802 h 201"/>
                <a:gd name="T2" fmla="*/ 39687 w 144"/>
                <a:gd name="T3" fmla="*/ 8405 h 201"/>
                <a:gd name="T4" fmla="*/ 30162 w 144"/>
                <a:gd name="T5" fmla="*/ 15409 h 201"/>
                <a:gd name="T6" fmla="*/ 20637 w 144"/>
                <a:gd name="T7" fmla="*/ 22413 h 201"/>
                <a:gd name="T8" fmla="*/ 14288 w 144"/>
                <a:gd name="T9" fmla="*/ 29417 h 201"/>
                <a:gd name="T10" fmla="*/ 9525 w 144"/>
                <a:gd name="T11" fmla="*/ 43425 h 201"/>
                <a:gd name="T12" fmla="*/ 3175 w 144"/>
                <a:gd name="T13" fmla="*/ 57433 h 201"/>
                <a:gd name="T14" fmla="*/ 0 w 144"/>
                <a:gd name="T15" fmla="*/ 71442 h 201"/>
                <a:gd name="T16" fmla="*/ 0 w 144"/>
                <a:gd name="T17" fmla="*/ 74243 h 201"/>
                <a:gd name="T18" fmla="*/ 6350 w 144"/>
                <a:gd name="T19" fmla="*/ 81247 h 201"/>
                <a:gd name="T20" fmla="*/ 14288 w 144"/>
                <a:gd name="T21" fmla="*/ 88251 h 201"/>
                <a:gd name="T22" fmla="*/ 20637 w 144"/>
                <a:gd name="T23" fmla="*/ 93855 h 201"/>
                <a:gd name="T24" fmla="*/ 30162 w 144"/>
                <a:gd name="T25" fmla="*/ 95255 h 201"/>
                <a:gd name="T26" fmla="*/ 33337 w 144"/>
                <a:gd name="T27" fmla="*/ 114867 h 201"/>
                <a:gd name="T28" fmla="*/ 36512 w 144"/>
                <a:gd name="T29" fmla="*/ 138681 h 201"/>
                <a:gd name="T30" fmla="*/ 41275 w 144"/>
                <a:gd name="T31" fmla="*/ 158292 h 201"/>
                <a:gd name="T32" fmla="*/ 46037 w 144"/>
                <a:gd name="T33" fmla="*/ 165296 h 201"/>
                <a:gd name="T34" fmla="*/ 52388 w 144"/>
                <a:gd name="T35" fmla="*/ 161094 h 201"/>
                <a:gd name="T36" fmla="*/ 55563 w 144"/>
                <a:gd name="T37" fmla="*/ 154090 h 201"/>
                <a:gd name="T38" fmla="*/ 61912 w 144"/>
                <a:gd name="T39" fmla="*/ 145685 h 201"/>
                <a:gd name="T40" fmla="*/ 61912 w 144"/>
                <a:gd name="T41" fmla="*/ 140082 h 201"/>
                <a:gd name="T42" fmla="*/ 66675 w 144"/>
                <a:gd name="T43" fmla="*/ 142883 h 201"/>
                <a:gd name="T44" fmla="*/ 73025 w 144"/>
                <a:gd name="T45" fmla="*/ 145685 h 201"/>
                <a:gd name="T46" fmla="*/ 76200 w 144"/>
                <a:gd name="T47" fmla="*/ 149887 h 201"/>
                <a:gd name="T48" fmla="*/ 82550 w 144"/>
                <a:gd name="T49" fmla="*/ 152689 h 201"/>
                <a:gd name="T50" fmla="*/ 87312 w 144"/>
                <a:gd name="T51" fmla="*/ 148486 h 201"/>
                <a:gd name="T52" fmla="*/ 92075 w 144"/>
                <a:gd name="T53" fmla="*/ 140082 h 201"/>
                <a:gd name="T54" fmla="*/ 95250 w 144"/>
                <a:gd name="T55" fmla="*/ 134478 h 201"/>
                <a:gd name="T56" fmla="*/ 103188 w 144"/>
                <a:gd name="T57" fmla="*/ 130276 h 201"/>
                <a:gd name="T58" fmla="*/ 111125 w 144"/>
                <a:gd name="T59" fmla="*/ 133078 h 201"/>
                <a:gd name="T60" fmla="*/ 115887 w 144"/>
                <a:gd name="T61" fmla="*/ 135879 h 201"/>
                <a:gd name="T62" fmla="*/ 120650 w 144"/>
                <a:gd name="T63" fmla="*/ 142883 h 201"/>
                <a:gd name="T64" fmla="*/ 122237 w 144"/>
                <a:gd name="T65" fmla="*/ 148486 h 201"/>
                <a:gd name="T66" fmla="*/ 139700 w 144"/>
                <a:gd name="T67" fmla="*/ 170900 h 201"/>
                <a:gd name="T68" fmla="*/ 155575 w 144"/>
                <a:gd name="T69" fmla="*/ 194713 h 201"/>
                <a:gd name="T70" fmla="*/ 173037 w 144"/>
                <a:gd name="T71" fmla="*/ 221329 h 201"/>
                <a:gd name="T72" fmla="*/ 177800 w 144"/>
                <a:gd name="T73" fmla="*/ 246544 h 201"/>
                <a:gd name="T74" fmla="*/ 176212 w 144"/>
                <a:gd name="T75" fmla="*/ 253548 h 201"/>
                <a:gd name="T76" fmla="*/ 173037 w 144"/>
                <a:gd name="T77" fmla="*/ 259151 h 201"/>
                <a:gd name="T78" fmla="*/ 166687 w 144"/>
                <a:gd name="T79" fmla="*/ 263353 h 201"/>
                <a:gd name="T80" fmla="*/ 163512 w 144"/>
                <a:gd name="T81" fmla="*/ 264754 h 201"/>
                <a:gd name="T82" fmla="*/ 173037 w 144"/>
                <a:gd name="T83" fmla="*/ 270357 h 201"/>
                <a:gd name="T84" fmla="*/ 179387 w 144"/>
                <a:gd name="T85" fmla="*/ 274560 h 201"/>
                <a:gd name="T86" fmla="*/ 185737 w 144"/>
                <a:gd name="T87" fmla="*/ 278762 h 201"/>
                <a:gd name="T88" fmla="*/ 192087 w 144"/>
                <a:gd name="T89" fmla="*/ 281564 h 201"/>
                <a:gd name="T90" fmla="*/ 198437 w 144"/>
                <a:gd name="T91" fmla="*/ 270357 h 201"/>
                <a:gd name="T92" fmla="*/ 206375 w 144"/>
                <a:gd name="T93" fmla="*/ 266155 h 201"/>
                <a:gd name="T94" fmla="*/ 217488 w 144"/>
                <a:gd name="T95" fmla="*/ 266155 h 201"/>
                <a:gd name="T96" fmla="*/ 228600 w 144"/>
                <a:gd name="T97" fmla="*/ 264754 h 201"/>
                <a:gd name="T98" fmla="*/ 227013 w 144"/>
                <a:gd name="T99" fmla="*/ 240940 h 201"/>
                <a:gd name="T100" fmla="*/ 222250 w 144"/>
                <a:gd name="T101" fmla="*/ 221329 h 201"/>
                <a:gd name="T102" fmla="*/ 204788 w 144"/>
                <a:gd name="T103" fmla="*/ 187709 h 201"/>
                <a:gd name="T104" fmla="*/ 179387 w 144"/>
                <a:gd name="T105" fmla="*/ 161094 h 201"/>
                <a:gd name="T106" fmla="*/ 152400 w 144"/>
                <a:gd name="T107" fmla="*/ 138681 h 201"/>
                <a:gd name="T108" fmla="*/ 134937 w 144"/>
                <a:gd name="T109" fmla="*/ 120470 h 201"/>
                <a:gd name="T110" fmla="*/ 115887 w 144"/>
                <a:gd name="T111" fmla="*/ 99458 h 201"/>
                <a:gd name="T112" fmla="*/ 100012 w 144"/>
                <a:gd name="T113" fmla="*/ 78446 h 201"/>
                <a:gd name="T114" fmla="*/ 85725 w 144"/>
                <a:gd name="T115" fmla="*/ 54632 h 201"/>
                <a:gd name="T116" fmla="*/ 76200 w 144"/>
                <a:gd name="T117" fmla="*/ 40624 h 201"/>
                <a:gd name="T118" fmla="*/ 65087 w 144"/>
                <a:gd name="T119" fmla="*/ 28016 h 201"/>
                <a:gd name="T120" fmla="*/ 55563 w 144"/>
                <a:gd name="T121" fmla="*/ 14008 h 201"/>
                <a:gd name="T122" fmla="*/ 52388 w 144"/>
                <a:gd name="T123" fmla="*/ 0 h 20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44"/>
                <a:gd name="T187" fmla="*/ 0 h 201"/>
                <a:gd name="T188" fmla="*/ 144 w 144"/>
                <a:gd name="T189" fmla="*/ 201 h 20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44" h="201">
                  <a:moveTo>
                    <a:pt x="33" y="0"/>
                  </a:moveTo>
                  <a:lnTo>
                    <a:pt x="31" y="2"/>
                  </a:lnTo>
                  <a:lnTo>
                    <a:pt x="27" y="4"/>
                  </a:lnTo>
                  <a:lnTo>
                    <a:pt x="25" y="6"/>
                  </a:lnTo>
                  <a:lnTo>
                    <a:pt x="22" y="9"/>
                  </a:lnTo>
                  <a:lnTo>
                    <a:pt x="19" y="11"/>
                  </a:lnTo>
                  <a:lnTo>
                    <a:pt x="16" y="13"/>
                  </a:lnTo>
                  <a:lnTo>
                    <a:pt x="13" y="16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8" y="25"/>
                  </a:lnTo>
                  <a:lnTo>
                    <a:pt x="6" y="31"/>
                  </a:lnTo>
                  <a:lnTo>
                    <a:pt x="4" y="35"/>
                  </a:lnTo>
                  <a:lnTo>
                    <a:pt x="2" y="41"/>
                  </a:lnTo>
                  <a:lnTo>
                    <a:pt x="1" y="45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0" y="53"/>
                  </a:lnTo>
                  <a:lnTo>
                    <a:pt x="2" y="56"/>
                  </a:lnTo>
                  <a:lnTo>
                    <a:pt x="4" y="58"/>
                  </a:lnTo>
                  <a:lnTo>
                    <a:pt x="7" y="60"/>
                  </a:lnTo>
                  <a:lnTo>
                    <a:pt x="9" y="63"/>
                  </a:lnTo>
                  <a:lnTo>
                    <a:pt x="10" y="65"/>
                  </a:lnTo>
                  <a:lnTo>
                    <a:pt x="13" y="67"/>
                  </a:lnTo>
                  <a:lnTo>
                    <a:pt x="15" y="68"/>
                  </a:lnTo>
                  <a:lnTo>
                    <a:pt x="19" y="68"/>
                  </a:lnTo>
                  <a:lnTo>
                    <a:pt x="20" y="75"/>
                  </a:lnTo>
                  <a:lnTo>
                    <a:pt x="21" y="82"/>
                  </a:lnTo>
                  <a:lnTo>
                    <a:pt x="22" y="90"/>
                  </a:lnTo>
                  <a:lnTo>
                    <a:pt x="23" y="99"/>
                  </a:lnTo>
                  <a:lnTo>
                    <a:pt x="25" y="106"/>
                  </a:lnTo>
                  <a:lnTo>
                    <a:pt x="26" y="113"/>
                  </a:lnTo>
                  <a:lnTo>
                    <a:pt x="27" y="117"/>
                  </a:lnTo>
                  <a:lnTo>
                    <a:pt x="29" y="118"/>
                  </a:lnTo>
                  <a:lnTo>
                    <a:pt x="32" y="118"/>
                  </a:lnTo>
                  <a:lnTo>
                    <a:pt x="33" y="115"/>
                  </a:lnTo>
                  <a:lnTo>
                    <a:pt x="34" y="114"/>
                  </a:lnTo>
                  <a:lnTo>
                    <a:pt x="35" y="110"/>
                  </a:lnTo>
                  <a:lnTo>
                    <a:pt x="38" y="107"/>
                  </a:lnTo>
                  <a:lnTo>
                    <a:pt x="39" y="104"/>
                  </a:lnTo>
                  <a:lnTo>
                    <a:pt x="39" y="102"/>
                  </a:lnTo>
                  <a:lnTo>
                    <a:pt x="39" y="100"/>
                  </a:lnTo>
                  <a:lnTo>
                    <a:pt x="41" y="102"/>
                  </a:lnTo>
                  <a:lnTo>
                    <a:pt x="42" y="102"/>
                  </a:lnTo>
                  <a:lnTo>
                    <a:pt x="45" y="103"/>
                  </a:lnTo>
                  <a:lnTo>
                    <a:pt x="46" y="104"/>
                  </a:lnTo>
                  <a:lnTo>
                    <a:pt x="47" y="106"/>
                  </a:lnTo>
                  <a:lnTo>
                    <a:pt x="48" y="107"/>
                  </a:lnTo>
                  <a:lnTo>
                    <a:pt x="51" y="109"/>
                  </a:lnTo>
                  <a:lnTo>
                    <a:pt x="52" y="109"/>
                  </a:lnTo>
                  <a:lnTo>
                    <a:pt x="54" y="107"/>
                  </a:lnTo>
                  <a:lnTo>
                    <a:pt x="55" y="106"/>
                  </a:lnTo>
                  <a:lnTo>
                    <a:pt x="57" y="103"/>
                  </a:lnTo>
                  <a:lnTo>
                    <a:pt x="58" y="100"/>
                  </a:lnTo>
                  <a:lnTo>
                    <a:pt x="59" y="97"/>
                  </a:lnTo>
                  <a:lnTo>
                    <a:pt x="60" y="96"/>
                  </a:lnTo>
                  <a:lnTo>
                    <a:pt x="63" y="95"/>
                  </a:lnTo>
                  <a:lnTo>
                    <a:pt x="65" y="93"/>
                  </a:lnTo>
                  <a:lnTo>
                    <a:pt x="67" y="93"/>
                  </a:lnTo>
                  <a:lnTo>
                    <a:pt x="70" y="95"/>
                  </a:lnTo>
                  <a:lnTo>
                    <a:pt x="72" y="96"/>
                  </a:lnTo>
                  <a:lnTo>
                    <a:pt x="73" y="97"/>
                  </a:lnTo>
                  <a:lnTo>
                    <a:pt x="74" y="100"/>
                  </a:lnTo>
                  <a:lnTo>
                    <a:pt x="76" y="102"/>
                  </a:lnTo>
                  <a:lnTo>
                    <a:pt x="77" y="104"/>
                  </a:lnTo>
                  <a:lnTo>
                    <a:pt x="77" y="106"/>
                  </a:lnTo>
                  <a:lnTo>
                    <a:pt x="82" y="114"/>
                  </a:lnTo>
                  <a:lnTo>
                    <a:pt x="88" y="122"/>
                  </a:lnTo>
                  <a:lnTo>
                    <a:pt x="92" y="131"/>
                  </a:lnTo>
                  <a:lnTo>
                    <a:pt x="98" y="139"/>
                  </a:lnTo>
                  <a:lnTo>
                    <a:pt x="103" y="149"/>
                  </a:lnTo>
                  <a:lnTo>
                    <a:pt x="109" y="158"/>
                  </a:lnTo>
                  <a:lnTo>
                    <a:pt x="111" y="168"/>
                  </a:lnTo>
                  <a:lnTo>
                    <a:pt x="112" y="176"/>
                  </a:lnTo>
                  <a:lnTo>
                    <a:pt x="112" y="179"/>
                  </a:lnTo>
                  <a:lnTo>
                    <a:pt x="111" y="181"/>
                  </a:lnTo>
                  <a:lnTo>
                    <a:pt x="110" y="183"/>
                  </a:lnTo>
                  <a:lnTo>
                    <a:pt x="109" y="185"/>
                  </a:lnTo>
                  <a:lnTo>
                    <a:pt x="107" y="186"/>
                  </a:lnTo>
                  <a:lnTo>
                    <a:pt x="105" y="188"/>
                  </a:lnTo>
                  <a:lnTo>
                    <a:pt x="104" y="189"/>
                  </a:lnTo>
                  <a:lnTo>
                    <a:pt x="103" y="189"/>
                  </a:lnTo>
                  <a:lnTo>
                    <a:pt x="105" y="192"/>
                  </a:lnTo>
                  <a:lnTo>
                    <a:pt x="109" y="193"/>
                  </a:lnTo>
                  <a:lnTo>
                    <a:pt x="111" y="195"/>
                  </a:lnTo>
                  <a:lnTo>
                    <a:pt x="113" y="196"/>
                  </a:lnTo>
                  <a:lnTo>
                    <a:pt x="115" y="197"/>
                  </a:lnTo>
                  <a:lnTo>
                    <a:pt x="117" y="199"/>
                  </a:lnTo>
                  <a:lnTo>
                    <a:pt x="118" y="200"/>
                  </a:lnTo>
                  <a:lnTo>
                    <a:pt x="121" y="201"/>
                  </a:lnTo>
                  <a:lnTo>
                    <a:pt x="123" y="196"/>
                  </a:lnTo>
                  <a:lnTo>
                    <a:pt x="125" y="193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4" y="190"/>
                  </a:lnTo>
                  <a:lnTo>
                    <a:pt x="137" y="190"/>
                  </a:lnTo>
                  <a:lnTo>
                    <a:pt x="141" y="190"/>
                  </a:lnTo>
                  <a:lnTo>
                    <a:pt x="144" y="189"/>
                  </a:lnTo>
                  <a:lnTo>
                    <a:pt x="144" y="181"/>
                  </a:lnTo>
                  <a:lnTo>
                    <a:pt x="143" y="172"/>
                  </a:lnTo>
                  <a:lnTo>
                    <a:pt x="142" y="164"/>
                  </a:lnTo>
                  <a:lnTo>
                    <a:pt x="140" y="158"/>
                  </a:lnTo>
                  <a:lnTo>
                    <a:pt x="135" y="145"/>
                  </a:lnTo>
                  <a:lnTo>
                    <a:pt x="129" y="134"/>
                  </a:lnTo>
                  <a:lnTo>
                    <a:pt x="122" y="125"/>
                  </a:lnTo>
                  <a:lnTo>
                    <a:pt x="113" y="115"/>
                  </a:lnTo>
                  <a:lnTo>
                    <a:pt x="104" y="107"/>
                  </a:lnTo>
                  <a:lnTo>
                    <a:pt x="96" y="99"/>
                  </a:lnTo>
                  <a:lnTo>
                    <a:pt x="91" y="92"/>
                  </a:lnTo>
                  <a:lnTo>
                    <a:pt x="85" y="86"/>
                  </a:lnTo>
                  <a:lnTo>
                    <a:pt x="79" y="79"/>
                  </a:lnTo>
                  <a:lnTo>
                    <a:pt x="73" y="71"/>
                  </a:lnTo>
                  <a:lnTo>
                    <a:pt x="68" y="64"/>
                  </a:lnTo>
                  <a:lnTo>
                    <a:pt x="63" y="56"/>
                  </a:lnTo>
                  <a:lnTo>
                    <a:pt x="58" y="48"/>
                  </a:lnTo>
                  <a:lnTo>
                    <a:pt x="54" y="39"/>
                  </a:lnTo>
                  <a:lnTo>
                    <a:pt x="51" y="35"/>
                  </a:lnTo>
                  <a:lnTo>
                    <a:pt x="48" y="29"/>
                  </a:lnTo>
                  <a:lnTo>
                    <a:pt x="45" y="24"/>
                  </a:lnTo>
                  <a:lnTo>
                    <a:pt x="41" y="20"/>
                  </a:lnTo>
                  <a:lnTo>
                    <a:pt x="39" y="16"/>
                  </a:lnTo>
                  <a:lnTo>
                    <a:pt x="35" y="10"/>
                  </a:lnTo>
                  <a:lnTo>
                    <a:pt x="34" y="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gray">
            <a:xfrm>
              <a:off x="7547028" y="3417871"/>
              <a:ext cx="121607" cy="169882"/>
            </a:xfrm>
            <a:custGeom>
              <a:avLst/>
              <a:gdLst>
                <a:gd name="T0" fmla="*/ 122238 w 83"/>
                <a:gd name="T1" fmla="*/ 2802 h 129"/>
                <a:gd name="T2" fmla="*/ 122238 w 83"/>
                <a:gd name="T3" fmla="*/ 8405 h 129"/>
                <a:gd name="T4" fmla="*/ 122238 w 83"/>
                <a:gd name="T5" fmla="*/ 15409 h 129"/>
                <a:gd name="T6" fmla="*/ 128588 w 83"/>
                <a:gd name="T7" fmla="*/ 23814 h 129"/>
                <a:gd name="T8" fmla="*/ 131763 w 83"/>
                <a:gd name="T9" fmla="*/ 29417 h 129"/>
                <a:gd name="T10" fmla="*/ 127000 w 83"/>
                <a:gd name="T11" fmla="*/ 32219 h 129"/>
                <a:gd name="T12" fmla="*/ 117475 w 83"/>
                <a:gd name="T13" fmla="*/ 29417 h 129"/>
                <a:gd name="T14" fmla="*/ 109538 w 83"/>
                <a:gd name="T15" fmla="*/ 23814 h 129"/>
                <a:gd name="T16" fmla="*/ 103188 w 83"/>
                <a:gd name="T17" fmla="*/ 32219 h 129"/>
                <a:gd name="T18" fmla="*/ 100013 w 83"/>
                <a:gd name="T19" fmla="*/ 37822 h 129"/>
                <a:gd name="T20" fmla="*/ 100013 w 83"/>
                <a:gd name="T21" fmla="*/ 46227 h 129"/>
                <a:gd name="T22" fmla="*/ 106363 w 83"/>
                <a:gd name="T23" fmla="*/ 56033 h 129"/>
                <a:gd name="T24" fmla="*/ 111125 w 83"/>
                <a:gd name="T25" fmla="*/ 68640 h 129"/>
                <a:gd name="T26" fmla="*/ 111125 w 83"/>
                <a:gd name="T27" fmla="*/ 79846 h 129"/>
                <a:gd name="T28" fmla="*/ 106363 w 83"/>
                <a:gd name="T29" fmla="*/ 85450 h 129"/>
                <a:gd name="T30" fmla="*/ 96838 w 83"/>
                <a:gd name="T31" fmla="*/ 88251 h 129"/>
                <a:gd name="T32" fmla="*/ 88900 w 83"/>
                <a:gd name="T33" fmla="*/ 91053 h 129"/>
                <a:gd name="T34" fmla="*/ 80963 w 83"/>
                <a:gd name="T35" fmla="*/ 99458 h 129"/>
                <a:gd name="T36" fmla="*/ 80963 w 83"/>
                <a:gd name="T37" fmla="*/ 105061 h 129"/>
                <a:gd name="T38" fmla="*/ 87313 w 83"/>
                <a:gd name="T39" fmla="*/ 113466 h 129"/>
                <a:gd name="T40" fmla="*/ 95250 w 83"/>
                <a:gd name="T41" fmla="*/ 119069 h 129"/>
                <a:gd name="T42" fmla="*/ 107950 w 83"/>
                <a:gd name="T43" fmla="*/ 124672 h 129"/>
                <a:gd name="T44" fmla="*/ 120650 w 83"/>
                <a:gd name="T45" fmla="*/ 137280 h 129"/>
                <a:gd name="T46" fmla="*/ 130175 w 83"/>
                <a:gd name="T47" fmla="*/ 154090 h 129"/>
                <a:gd name="T48" fmla="*/ 120650 w 83"/>
                <a:gd name="T49" fmla="*/ 159693 h 129"/>
                <a:gd name="T50" fmla="*/ 106363 w 83"/>
                <a:gd name="T51" fmla="*/ 163895 h 129"/>
                <a:gd name="T52" fmla="*/ 95250 w 83"/>
                <a:gd name="T53" fmla="*/ 180705 h 129"/>
                <a:gd name="T54" fmla="*/ 88900 w 83"/>
                <a:gd name="T55" fmla="*/ 179304 h 129"/>
                <a:gd name="T56" fmla="*/ 85725 w 83"/>
                <a:gd name="T57" fmla="*/ 175102 h 129"/>
                <a:gd name="T58" fmla="*/ 77788 w 83"/>
                <a:gd name="T59" fmla="*/ 173701 h 129"/>
                <a:gd name="T60" fmla="*/ 69850 w 83"/>
                <a:gd name="T61" fmla="*/ 166697 h 129"/>
                <a:gd name="T62" fmla="*/ 65088 w 83"/>
                <a:gd name="T63" fmla="*/ 163895 h 129"/>
                <a:gd name="T64" fmla="*/ 49213 w 83"/>
                <a:gd name="T65" fmla="*/ 161094 h 129"/>
                <a:gd name="T66" fmla="*/ 28575 w 83"/>
                <a:gd name="T67" fmla="*/ 154090 h 129"/>
                <a:gd name="T68" fmla="*/ 25400 w 83"/>
                <a:gd name="T69" fmla="*/ 144284 h 129"/>
                <a:gd name="T70" fmla="*/ 30163 w 83"/>
                <a:gd name="T71" fmla="*/ 140081 h 129"/>
                <a:gd name="T72" fmla="*/ 38100 w 83"/>
                <a:gd name="T73" fmla="*/ 133077 h 129"/>
                <a:gd name="T74" fmla="*/ 28575 w 83"/>
                <a:gd name="T75" fmla="*/ 120470 h 129"/>
                <a:gd name="T76" fmla="*/ 17463 w 83"/>
                <a:gd name="T77" fmla="*/ 107863 h 129"/>
                <a:gd name="T78" fmla="*/ 0 w 83"/>
                <a:gd name="T79" fmla="*/ 99458 h 129"/>
                <a:gd name="T80" fmla="*/ 15875 w 83"/>
                <a:gd name="T81" fmla="*/ 78446 h 129"/>
                <a:gd name="T82" fmla="*/ 34925 w 83"/>
                <a:gd name="T83" fmla="*/ 63037 h 129"/>
                <a:gd name="T84" fmla="*/ 47625 w 83"/>
                <a:gd name="T85" fmla="*/ 49028 h 129"/>
                <a:gd name="T86" fmla="*/ 68263 w 83"/>
                <a:gd name="T87" fmla="*/ 42024 h 129"/>
                <a:gd name="T88" fmla="*/ 92075 w 83"/>
                <a:gd name="T89" fmla="*/ 15409 h 129"/>
                <a:gd name="T90" fmla="*/ 112713 w 83"/>
                <a:gd name="T91" fmla="*/ 2802 h 1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3"/>
                <a:gd name="T139" fmla="*/ 0 h 129"/>
                <a:gd name="T140" fmla="*/ 83 w 83"/>
                <a:gd name="T141" fmla="*/ 129 h 1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3" h="129">
                  <a:moveTo>
                    <a:pt x="80" y="0"/>
                  </a:moveTo>
                  <a:lnTo>
                    <a:pt x="78" y="0"/>
                  </a:lnTo>
                  <a:lnTo>
                    <a:pt x="77" y="2"/>
                  </a:lnTo>
                  <a:lnTo>
                    <a:pt x="77" y="3"/>
                  </a:lnTo>
                  <a:lnTo>
                    <a:pt x="77" y="5"/>
                  </a:lnTo>
                  <a:lnTo>
                    <a:pt x="77" y="6"/>
                  </a:lnTo>
                  <a:lnTo>
                    <a:pt x="77" y="9"/>
                  </a:lnTo>
                  <a:lnTo>
                    <a:pt x="77" y="10"/>
                  </a:lnTo>
                  <a:lnTo>
                    <a:pt x="77" y="11"/>
                  </a:lnTo>
                  <a:lnTo>
                    <a:pt x="78" y="13"/>
                  </a:lnTo>
                  <a:lnTo>
                    <a:pt x="80" y="16"/>
                  </a:lnTo>
                  <a:lnTo>
                    <a:pt x="81" y="17"/>
                  </a:lnTo>
                  <a:lnTo>
                    <a:pt x="82" y="18"/>
                  </a:lnTo>
                  <a:lnTo>
                    <a:pt x="83" y="20"/>
                  </a:lnTo>
                  <a:lnTo>
                    <a:pt x="83" y="21"/>
                  </a:lnTo>
                  <a:lnTo>
                    <a:pt x="83" y="23"/>
                  </a:lnTo>
                  <a:lnTo>
                    <a:pt x="81" y="23"/>
                  </a:lnTo>
                  <a:lnTo>
                    <a:pt x="80" y="23"/>
                  </a:lnTo>
                  <a:lnTo>
                    <a:pt x="77" y="23"/>
                  </a:lnTo>
                  <a:lnTo>
                    <a:pt x="75" y="21"/>
                  </a:lnTo>
                  <a:lnTo>
                    <a:pt x="74" y="21"/>
                  </a:lnTo>
                  <a:lnTo>
                    <a:pt x="73" y="20"/>
                  </a:lnTo>
                  <a:lnTo>
                    <a:pt x="70" y="18"/>
                  </a:lnTo>
                  <a:lnTo>
                    <a:pt x="69" y="17"/>
                  </a:lnTo>
                  <a:lnTo>
                    <a:pt x="68" y="18"/>
                  </a:lnTo>
                  <a:lnTo>
                    <a:pt x="67" y="21"/>
                  </a:lnTo>
                  <a:lnTo>
                    <a:pt x="65" y="23"/>
                  </a:lnTo>
                  <a:lnTo>
                    <a:pt x="64" y="24"/>
                  </a:lnTo>
                  <a:lnTo>
                    <a:pt x="64" y="25"/>
                  </a:lnTo>
                  <a:lnTo>
                    <a:pt x="63" y="27"/>
                  </a:lnTo>
                  <a:lnTo>
                    <a:pt x="63" y="28"/>
                  </a:lnTo>
                  <a:lnTo>
                    <a:pt x="61" y="30"/>
                  </a:lnTo>
                  <a:lnTo>
                    <a:pt x="63" y="33"/>
                  </a:lnTo>
                  <a:lnTo>
                    <a:pt x="64" y="36"/>
                  </a:lnTo>
                  <a:lnTo>
                    <a:pt x="65" y="39"/>
                  </a:lnTo>
                  <a:lnTo>
                    <a:pt x="67" y="40"/>
                  </a:lnTo>
                  <a:lnTo>
                    <a:pt x="68" y="43"/>
                  </a:lnTo>
                  <a:lnTo>
                    <a:pt x="70" y="46"/>
                  </a:lnTo>
                  <a:lnTo>
                    <a:pt x="70" y="49"/>
                  </a:lnTo>
                  <a:lnTo>
                    <a:pt x="71" y="50"/>
                  </a:lnTo>
                  <a:lnTo>
                    <a:pt x="70" y="54"/>
                  </a:lnTo>
                  <a:lnTo>
                    <a:pt x="70" y="57"/>
                  </a:lnTo>
                  <a:lnTo>
                    <a:pt x="69" y="58"/>
                  </a:lnTo>
                  <a:lnTo>
                    <a:pt x="68" y="60"/>
                  </a:lnTo>
                  <a:lnTo>
                    <a:pt x="67" y="61"/>
                  </a:lnTo>
                  <a:lnTo>
                    <a:pt x="64" y="61"/>
                  </a:lnTo>
                  <a:lnTo>
                    <a:pt x="63" y="63"/>
                  </a:lnTo>
                  <a:lnTo>
                    <a:pt x="61" y="63"/>
                  </a:lnTo>
                  <a:lnTo>
                    <a:pt x="60" y="64"/>
                  </a:lnTo>
                  <a:lnTo>
                    <a:pt x="58" y="64"/>
                  </a:lnTo>
                  <a:lnTo>
                    <a:pt x="56" y="65"/>
                  </a:lnTo>
                  <a:lnTo>
                    <a:pt x="55" y="67"/>
                  </a:lnTo>
                  <a:lnTo>
                    <a:pt x="52" y="70"/>
                  </a:lnTo>
                  <a:lnTo>
                    <a:pt x="51" y="71"/>
                  </a:lnTo>
                  <a:lnTo>
                    <a:pt x="51" y="72"/>
                  </a:lnTo>
                  <a:lnTo>
                    <a:pt x="50" y="74"/>
                  </a:lnTo>
                  <a:lnTo>
                    <a:pt x="51" y="75"/>
                  </a:lnTo>
                  <a:lnTo>
                    <a:pt x="51" y="77"/>
                  </a:lnTo>
                  <a:lnTo>
                    <a:pt x="52" y="79"/>
                  </a:lnTo>
                  <a:lnTo>
                    <a:pt x="55" y="81"/>
                  </a:lnTo>
                  <a:lnTo>
                    <a:pt x="56" y="82"/>
                  </a:lnTo>
                  <a:lnTo>
                    <a:pt x="58" y="84"/>
                  </a:lnTo>
                  <a:lnTo>
                    <a:pt x="60" y="85"/>
                  </a:lnTo>
                  <a:lnTo>
                    <a:pt x="61" y="86"/>
                  </a:lnTo>
                  <a:lnTo>
                    <a:pt x="65" y="88"/>
                  </a:lnTo>
                  <a:lnTo>
                    <a:pt x="68" y="89"/>
                  </a:lnTo>
                  <a:lnTo>
                    <a:pt x="71" y="92"/>
                  </a:lnTo>
                  <a:lnTo>
                    <a:pt x="74" y="95"/>
                  </a:lnTo>
                  <a:lnTo>
                    <a:pt x="76" y="98"/>
                  </a:lnTo>
                  <a:lnTo>
                    <a:pt x="78" y="101"/>
                  </a:lnTo>
                  <a:lnTo>
                    <a:pt x="80" y="105"/>
                  </a:lnTo>
                  <a:lnTo>
                    <a:pt x="82" y="110"/>
                  </a:lnTo>
                  <a:lnTo>
                    <a:pt x="83" y="112"/>
                  </a:lnTo>
                  <a:lnTo>
                    <a:pt x="80" y="112"/>
                  </a:lnTo>
                  <a:lnTo>
                    <a:pt x="76" y="114"/>
                  </a:lnTo>
                  <a:lnTo>
                    <a:pt x="73" y="114"/>
                  </a:lnTo>
                  <a:lnTo>
                    <a:pt x="70" y="115"/>
                  </a:lnTo>
                  <a:lnTo>
                    <a:pt x="67" y="117"/>
                  </a:lnTo>
                  <a:lnTo>
                    <a:pt x="64" y="119"/>
                  </a:lnTo>
                  <a:lnTo>
                    <a:pt x="63" y="124"/>
                  </a:lnTo>
                  <a:lnTo>
                    <a:pt x="60" y="129"/>
                  </a:lnTo>
                  <a:lnTo>
                    <a:pt x="58" y="129"/>
                  </a:lnTo>
                  <a:lnTo>
                    <a:pt x="57" y="128"/>
                  </a:lnTo>
                  <a:lnTo>
                    <a:pt x="56" y="128"/>
                  </a:lnTo>
                  <a:lnTo>
                    <a:pt x="55" y="126"/>
                  </a:lnTo>
                  <a:lnTo>
                    <a:pt x="54" y="126"/>
                  </a:lnTo>
                  <a:lnTo>
                    <a:pt x="54" y="125"/>
                  </a:lnTo>
                  <a:lnTo>
                    <a:pt x="52" y="125"/>
                  </a:lnTo>
                  <a:lnTo>
                    <a:pt x="50" y="124"/>
                  </a:lnTo>
                  <a:lnTo>
                    <a:pt x="49" y="124"/>
                  </a:lnTo>
                  <a:lnTo>
                    <a:pt x="47" y="122"/>
                  </a:lnTo>
                  <a:lnTo>
                    <a:pt x="45" y="121"/>
                  </a:lnTo>
                  <a:lnTo>
                    <a:pt x="44" y="119"/>
                  </a:lnTo>
                  <a:lnTo>
                    <a:pt x="43" y="118"/>
                  </a:lnTo>
                  <a:lnTo>
                    <a:pt x="42" y="117"/>
                  </a:lnTo>
                  <a:lnTo>
                    <a:pt x="41" y="117"/>
                  </a:lnTo>
                  <a:lnTo>
                    <a:pt x="38" y="117"/>
                  </a:lnTo>
                  <a:lnTo>
                    <a:pt x="35" y="115"/>
                  </a:lnTo>
                  <a:lnTo>
                    <a:pt x="31" y="115"/>
                  </a:lnTo>
                  <a:lnTo>
                    <a:pt x="26" y="114"/>
                  </a:lnTo>
                  <a:lnTo>
                    <a:pt x="23" y="111"/>
                  </a:lnTo>
                  <a:lnTo>
                    <a:pt x="18" y="110"/>
                  </a:lnTo>
                  <a:lnTo>
                    <a:pt x="16" y="107"/>
                  </a:lnTo>
                  <a:lnTo>
                    <a:pt x="16" y="104"/>
                  </a:lnTo>
                  <a:lnTo>
                    <a:pt x="16" y="103"/>
                  </a:lnTo>
                  <a:lnTo>
                    <a:pt x="17" y="103"/>
                  </a:lnTo>
                  <a:lnTo>
                    <a:pt x="18" y="101"/>
                  </a:lnTo>
                  <a:lnTo>
                    <a:pt x="19" y="100"/>
                  </a:lnTo>
                  <a:lnTo>
                    <a:pt x="22" y="98"/>
                  </a:lnTo>
                  <a:lnTo>
                    <a:pt x="23" y="96"/>
                  </a:lnTo>
                  <a:lnTo>
                    <a:pt x="24" y="95"/>
                  </a:lnTo>
                  <a:lnTo>
                    <a:pt x="25" y="93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6" y="82"/>
                  </a:lnTo>
                  <a:lnTo>
                    <a:pt x="13" y="79"/>
                  </a:lnTo>
                  <a:lnTo>
                    <a:pt x="11" y="77"/>
                  </a:lnTo>
                  <a:lnTo>
                    <a:pt x="9" y="74"/>
                  </a:lnTo>
                  <a:lnTo>
                    <a:pt x="5" y="72"/>
                  </a:lnTo>
                  <a:lnTo>
                    <a:pt x="0" y="71"/>
                  </a:lnTo>
                  <a:lnTo>
                    <a:pt x="3" y="65"/>
                  </a:lnTo>
                  <a:lnTo>
                    <a:pt x="6" y="60"/>
                  </a:lnTo>
                  <a:lnTo>
                    <a:pt x="10" y="56"/>
                  </a:lnTo>
                  <a:lnTo>
                    <a:pt x="13" y="53"/>
                  </a:lnTo>
                  <a:lnTo>
                    <a:pt x="17" y="49"/>
                  </a:lnTo>
                  <a:lnTo>
                    <a:pt x="22" y="45"/>
                  </a:lnTo>
                  <a:lnTo>
                    <a:pt x="24" y="40"/>
                  </a:lnTo>
                  <a:lnTo>
                    <a:pt x="25" y="36"/>
                  </a:lnTo>
                  <a:lnTo>
                    <a:pt x="30" y="35"/>
                  </a:lnTo>
                  <a:lnTo>
                    <a:pt x="35" y="35"/>
                  </a:lnTo>
                  <a:lnTo>
                    <a:pt x="39" y="31"/>
                  </a:lnTo>
                  <a:lnTo>
                    <a:pt x="43" y="30"/>
                  </a:lnTo>
                  <a:lnTo>
                    <a:pt x="48" y="24"/>
                  </a:lnTo>
                  <a:lnTo>
                    <a:pt x="54" y="17"/>
                  </a:lnTo>
                  <a:lnTo>
                    <a:pt x="58" y="11"/>
                  </a:lnTo>
                  <a:lnTo>
                    <a:pt x="64" y="6"/>
                  </a:lnTo>
                  <a:lnTo>
                    <a:pt x="68" y="3"/>
                  </a:lnTo>
                  <a:lnTo>
                    <a:pt x="71" y="2"/>
                  </a:lnTo>
                  <a:lnTo>
                    <a:pt x="75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gray">
            <a:xfrm>
              <a:off x="7625994" y="3560931"/>
              <a:ext cx="93180" cy="125176"/>
            </a:xfrm>
            <a:custGeom>
              <a:avLst/>
              <a:gdLst>
                <a:gd name="T0" fmla="*/ 7937 w 64"/>
                <a:gd name="T1" fmla="*/ 26615 h 96"/>
                <a:gd name="T2" fmla="*/ 11112 w 64"/>
                <a:gd name="T3" fmla="*/ 19611 h 96"/>
                <a:gd name="T4" fmla="*/ 17462 w 64"/>
                <a:gd name="T5" fmla="*/ 12607 h 96"/>
                <a:gd name="T6" fmla="*/ 22225 w 64"/>
                <a:gd name="T7" fmla="*/ 7004 h 96"/>
                <a:gd name="T8" fmla="*/ 30162 w 64"/>
                <a:gd name="T9" fmla="*/ 2802 h 96"/>
                <a:gd name="T10" fmla="*/ 33337 w 64"/>
                <a:gd name="T11" fmla="*/ 1401 h 96"/>
                <a:gd name="T12" fmla="*/ 39687 w 64"/>
                <a:gd name="T13" fmla="*/ 0 h 96"/>
                <a:gd name="T14" fmla="*/ 41275 w 64"/>
                <a:gd name="T15" fmla="*/ 0 h 96"/>
                <a:gd name="T16" fmla="*/ 42862 w 64"/>
                <a:gd name="T17" fmla="*/ 0 h 96"/>
                <a:gd name="T18" fmla="*/ 46037 w 64"/>
                <a:gd name="T19" fmla="*/ 5603 h 96"/>
                <a:gd name="T20" fmla="*/ 52387 w 64"/>
                <a:gd name="T21" fmla="*/ 12607 h 96"/>
                <a:gd name="T22" fmla="*/ 55562 w 64"/>
                <a:gd name="T23" fmla="*/ 19611 h 96"/>
                <a:gd name="T24" fmla="*/ 61912 w 64"/>
                <a:gd name="T25" fmla="*/ 25215 h 96"/>
                <a:gd name="T26" fmla="*/ 68262 w 64"/>
                <a:gd name="T27" fmla="*/ 30818 h 96"/>
                <a:gd name="T28" fmla="*/ 73025 w 64"/>
                <a:gd name="T29" fmla="*/ 36421 h 96"/>
                <a:gd name="T30" fmla="*/ 80962 w 64"/>
                <a:gd name="T31" fmla="*/ 37822 h 96"/>
                <a:gd name="T32" fmla="*/ 87312 w 64"/>
                <a:gd name="T33" fmla="*/ 37822 h 96"/>
                <a:gd name="T34" fmla="*/ 90487 w 64"/>
                <a:gd name="T35" fmla="*/ 46227 h 96"/>
                <a:gd name="T36" fmla="*/ 92075 w 64"/>
                <a:gd name="T37" fmla="*/ 53231 h 96"/>
                <a:gd name="T38" fmla="*/ 93662 w 64"/>
                <a:gd name="T39" fmla="*/ 61636 h 96"/>
                <a:gd name="T40" fmla="*/ 95250 w 64"/>
                <a:gd name="T41" fmla="*/ 68640 h 96"/>
                <a:gd name="T42" fmla="*/ 96837 w 64"/>
                <a:gd name="T43" fmla="*/ 75644 h 96"/>
                <a:gd name="T44" fmla="*/ 100012 w 64"/>
                <a:gd name="T45" fmla="*/ 82648 h 96"/>
                <a:gd name="T46" fmla="*/ 101600 w 64"/>
                <a:gd name="T47" fmla="*/ 91053 h 96"/>
                <a:gd name="T48" fmla="*/ 101600 w 64"/>
                <a:gd name="T49" fmla="*/ 98057 h 96"/>
                <a:gd name="T50" fmla="*/ 101600 w 64"/>
                <a:gd name="T51" fmla="*/ 107863 h 96"/>
                <a:gd name="T52" fmla="*/ 100012 w 64"/>
                <a:gd name="T53" fmla="*/ 112065 h 96"/>
                <a:gd name="T54" fmla="*/ 96837 w 64"/>
                <a:gd name="T55" fmla="*/ 114867 h 96"/>
                <a:gd name="T56" fmla="*/ 93662 w 64"/>
                <a:gd name="T57" fmla="*/ 119069 h 96"/>
                <a:gd name="T58" fmla="*/ 87312 w 64"/>
                <a:gd name="T59" fmla="*/ 121871 h 96"/>
                <a:gd name="T60" fmla="*/ 77787 w 64"/>
                <a:gd name="T61" fmla="*/ 123272 h 96"/>
                <a:gd name="T62" fmla="*/ 69850 w 64"/>
                <a:gd name="T63" fmla="*/ 123272 h 96"/>
                <a:gd name="T64" fmla="*/ 61912 w 64"/>
                <a:gd name="T65" fmla="*/ 123272 h 96"/>
                <a:gd name="T66" fmla="*/ 58737 w 64"/>
                <a:gd name="T67" fmla="*/ 124672 h 96"/>
                <a:gd name="T68" fmla="*/ 55562 w 64"/>
                <a:gd name="T69" fmla="*/ 127474 h 96"/>
                <a:gd name="T70" fmla="*/ 53975 w 64"/>
                <a:gd name="T71" fmla="*/ 131676 h 96"/>
                <a:gd name="T72" fmla="*/ 52387 w 64"/>
                <a:gd name="T73" fmla="*/ 134478 h 96"/>
                <a:gd name="T74" fmla="*/ 44450 w 64"/>
                <a:gd name="T75" fmla="*/ 133077 h 96"/>
                <a:gd name="T76" fmla="*/ 41275 w 64"/>
                <a:gd name="T77" fmla="*/ 128875 h 96"/>
                <a:gd name="T78" fmla="*/ 39687 w 64"/>
                <a:gd name="T79" fmla="*/ 123272 h 96"/>
                <a:gd name="T80" fmla="*/ 36512 w 64"/>
                <a:gd name="T81" fmla="*/ 114867 h 96"/>
                <a:gd name="T82" fmla="*/ 36512 w 64"/>
                <a:gd name="T83" fmla="*/ 105061 h 96"/>
                <a:gd name="T84" fmla="*/ 36512 w 64"/>
                <a:gd name="T85" fmla="*/ 96656 h 96"/>
                <a:gd name="T86" fmla="*/ 36512 w 64"/>
                <a:gd name="T87" fmla="*/ 88251 h 96"/>
                <a:gd name="T88" fmla="*/ 34925 w 64"/>
                <a:gd name="T89" fmla="*/ 81247 h 96"/>
                <a:gd name="T90" fmla="*/ 31750 w 64"/>
                <a:gd name="T91" fmla="*/ 75644 h 96"/>
                <a:gd name="T92" fmla="*/ 23812 w 64"/>
                <a:gd name="T93" fmla="*/ 71441 h 96"/>
                <a:gd name="T94" fmla="*/ 19050 w 64"/>
                <a:gd name="T95" fmla="*/ 68640 h 96"/>
                <a:gd name="T96" fmla="*/ 12700 w 64"/>
                <a:gd name="T97" fmla="*/ 67239 h 96"/>
                <a:gd name="T98" fmla="*/ 7937 w 64"/>
                <a:gd name="T99" fmla="*/ 65838 h 96"/>
                <a:gd name="T100" fmla="*/ 3175 w 64"/>
                <a:gd name="T101" fmla="*/ 61636 h 96"/>
                <a:gd name="T102" fmla="*/ 1588 w 64"/>
                <a:gd name="T103" fmla="*/ 57433 h 96"/>
                <a:gd name="T104" fmla="*/ 0 w 64"/>
                <a:gd name="T105" fmla="*/ 53231 h 96"/>
                <a:gd name="T106" fmla="*/ 0 w 64"/>
                <a:gd name="T107" fmla="*/ 49028 h 96"/>
                <a:gd name="T108" fmla="*/ 1588 w 64"/>
                <a:gd name="T109" fmla="*/ 47628 h 96"/>
                <a:gd name="T110" fmla="*/ 1588 w 64"/>
                <a:gd name="T111" fmla="*/ 46227 h 96"/>
                <a:gd name="T112" fmla="*/ 3175 w 64"/>
                <a:gd name="T113" fmla="*/ 42024 h 96"/>
                <a:gd name="T114" fmla="*/ 4762 w 64"/>
                <a:gd name="T115" fmla="*/ 39223 h 96"/>
                <a:gd name="T116" fmla="*/ 4762 w 64"/>
                <a:gd name="T117" fmla="*/ 36421 h 96"/>
                <a:gd name="T118" fmla="*/ 7937 w 64"/>
                <a:gd name="T119" fmla="*/ 30818 h 96"/>
                <a:gd name="T120" fmla="*/ 7937 w 64"/>
                <a:gd name="T121" fmla="*/ 26615 h 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4"/>
                <a:gd name="T184" fmla="*/ 0 h 96"/>
                <a:gd name="T185" fmla="*/ 64 w 64"/>
                <a:gd name="T186" fmla="*/ 96 h 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4" h="96">
                  <a:moveTo>
                    <a:pt x="5" y="19"/>
                  </a:moveTo>
                  <a:lnTo>
                    <a:pt x="7" y="14"/>
                  </a:lnTo>
                  <a:lnTo>
                    <a:pt x="11" y="9"/>
                  </a:lnTo>
                  <a:lnTo>
                    <a:pt x="14" y="5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4"/>
                  </a:lnTo>
                  <a:lnTo>
                    <a:pt x="33" y="9"/>
                  </a:lnTo>
                  <a:lnTo>
                    <a:pt x="35" y="14"/>
                  </a:lnTo>
                  <a:lnTo>
                    <a:pt x="39" y="18"/>
                  </a:lnTo>
                  <a:lnTo>
                    <a:pt x="43" y="22"/>
                  </a:lnTo>
                  <a:lnTo>
                    <a:pt x="46" y="26"/>
                  </a:lnTo>
                  <a:lnTo>
                    <a:pt x="51" y="27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8"/>
                  </a:lnTo>
                  <a:lnTo>
                    <a:pt x="59" y="44"/>
                  </a:lnTo>
                  <a:lnTo>
                    <a:pt x="60" y="49"/>
                  </a:lnTo>
                  <a:lnTo>
                    <a:pt x="61" y="54"/>
                  </a:lnTo>
                  <a:lnTo>
                    <a:pt x="63" y="59"/>
                  </a:lnTo>
                  <a:lnTo>
                    <a:pt x="64" y="65"/>
                  </a:lnTo>
                  <a:lnTo>
                    <a:pt x="64" y="70"/>
                  </a:lnTo>
                  <a:lnTo>
                    <a:pt x="64" y="77"/>
                  </a:lnTo>
                  <a:lnTo>
                    <a:pt x="63" y="80"/>
                  </a:lnTo>
                  <a:lnTo>
                    <a:pt x="61" y="82"/>
                  </a:lnTo>
                  <a:lnTo>
                    <a:pt x="59" y="85"/>
                  </a:lnTo>
                  <a:lnTo>
                    <a:pt x="55" y="87"/>
                  </a:lnTo>
                  <a:lnTo>
                    <a:pt x="49" y="88"/>
                  </a:lnTo>
                  <a:lnTo>
                    <a:pt x="44" y="88"/>
                  </a:lnTo>
                  <a:lnTo>
                    <a:pt x="39" y="88"/>
                  </a:lnTo>
                  <a:lnTo>
                    <a:pt x="37" y="89"/>
                  </a:lnTo>
                  <a:lnTo>
                    <a:pt x="35" y="91"/>
                  </a:lnTo>
                  <a:lnTo>
                    <a:pt x="34" y="94"/>
                  </a:lnTo>
                  <a:lnTo>
                    <a:pt x="33" y="96"/>
                  </a:lnTo>
                  <a:lnTo>
                    <a:pt x="28" y="95"/>
                  </a:lnTo>
                  <a:lnTo>
                    <a:pt x="26" y="92"/>
                  </a:lnTo>
                  <a:lnTo>
                    <a:pt x="25" y="88"/>
                  </a:lnTo>
                  <a:lnTo>
                    <a:pt x="23" y="82"/>
                  </a:lnTo>
                  <a:lnTo>
                    <a:pt x="23" y="75"/>
                  </a:lnTo>
                  <a:lnTo>
                    <a:pt x="23" y="69"/>
                  </a:lnTo>
                  <a:lnTo>
                    <a:pt x="23" y="63"/>
                  </a:lnTo>
                  <a:lnTo>
                    <a:pt x="22" y="58"/>
                  </a:lnTo>
                  <a:lnTo>
                    <a:pt x="20" y="54"/>
                  </a:lnTo>
                  <a:lnTo>
                    <a:pt x="15" y="51"/>
                  </a:lnTo>
                  <a:lnTo>
                    <a:pt x="12" y="49"/>
                  </a:lnTo>
                  <a:lnTo>
                    <a:pt x="8" y="48"/>
                  </a:lnTo>
                  <a:lnTo>
                    <a:pt x="5" y="47"/>
                  </a:lnTo>
                  <a:lnTo>
                    <a:pt x="2" y="44"/>
                  </a:lnTo>
                  <a:lnTo>
                    <a:pt x="1" y="41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3" y="26"/>
                  </a:lnTo>
                  <a:lnTo>
                    <a:pt x="5" y="22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gray">
            <a:xfrm>
              <a:off x="6356224" y="3104931"/>
              <a:ext cx="1317150" cy="1013333"/>
            </a:xfrm>
            <a:custGeom>
              <a:avLst/>
              <a:gdLst>
                <a:gd name="T0" fmla="*/ 195263 w 903"/>
                <a:gd name="T1" fmla="*/ 605152 h 770"/>
                <a:gd name="T2" fmla="*/ 201613 w 903"/>
                <a:gd name="T3" fmla="*/ 666788 h 770"/>
                <a:gd name="T4" fmla="*/ 255588 w 903"/>
                <a:gd name="T5" fmla="*/ 760643 h 770"/>
                <a:gd name="T6" fmla="*/ 430213 w 903"/>
                <a:gd name="T7" fmla="*/ 837688 h 770"/>
                <a:gd name="T8" fmla="*/ 514350 w 903"/>
                <a:gd name="T9" fmla="*/ 836287 h 770"/>
                <a:gd name="T10" fmla="*/ 604838 w 903"/>
                <a:gd name="T11" fmla="*/ 822279 h 770"/>
                <a:gd name="T12" fmla="*/ 733425 w 903"/>
                <a:gd name="T13" fmla="*/ 822279 h 770"/>
                <a:gd name="T14" fmla="*/ 777875 w 903"/>
                <a:gd name="T15" fmla="*/ 899324 h 770"/>
                <a:gd name="T16" fmla="*/ 782638 w 903"/>
                <a:gd name="T17" fmla="*/ 965162 h 770"/>
                <a:gd name="T18" fmla="*/ 830263 w 903"/>
                <a:gd name="T19" fmla="*/ 1039405 h 770"/>
                <a:gd name="T20" fmla="*/ 879475 w 903"/>
                <a:gd name="T21" fmla="*/ 1025397 h 770"/>
                <a:gd name="T22" fmla="*/ 987425 w 903"/>
                <a:gd name="T23" fmla="*/ 998782 h 770"/>
                <a:gd name="T24" fmla="*/ 1092200 w 903"/>
                <a:gd name="T25" fmla="*/ 1047810 h 770"/>
                <a:gd name="T26" fmla="*/ 1103313 w 903"/>
                <a:gd name="T27" fmla="*/ 1075826 h 770"/>
                <a:gd name="T28" fmla="*/ 1143000 w 903"/>
                <a:gd name="T29" fmla="*/ 1040806 h 770"/>
                <a:gd name="T30" fmla="*/ 1198563 w 903"/>
                <a:gd name="T31" fmla="*/ 1015591 h 770"/>
                <a:gd name="T32" fmla="*/ 1255713 w 903"/>
                <a:gd name="T33" fmla="*/ 993178 h 770"/>
                <a:gd name="T34" fmla="*/ 1328738 w 903"/>
                <a:gd name="T35" fmla="*/ 914733 h 770"/>
                <a:gd name="T36" fmla="*/ 1349375 w 903"/>
                <a:gd name="T37" fmla="*/ 837688 h 770"/>
                <a:gd name="T38" fmla="*/ 1360488 w 903"/>
                <a:gd name="T39" fmla="*/ 771849 h 770"/>
                <a:gd name="T40" fmla="*/ 1320800 w 903"/>
                <a:gd name="T41" fmla="*/ 745234 h 770"/>
                <a:gd name="T42" fmla="*/ 1281113 w 903"/>
                <a:gd name="T43" fmla="*/ 690602 h 770"/>
                <a:gd name="T44" fmla="*/ 1300163 w 903"/>
                <a:gd name="T45" fmla="*/ 666788 h 770"/>
                <a:gd name="T46" fmla="*/ 1228725 w 903"/>
                <a:gd name="T47" fmla="*/ 591144 h 770"/>
                <a:gd name="T48" fmla="*/ 1230313 w 903"/>
                <a:gd name="T49" fmla="*/ 561727 h 770"/>
                <a:gd name="T50" fmla="*/ 1244600 w 903"/>
                <a:gd name="T51" fmla="*/ 507095 h 770"/>
                <a:gd name="T52" fmla="*/ 1190625 w 903"/>
                <a:gd name="T53" fmla="*/ 516901 h 770"/>
                <a:gd name="T54" fmla="*/ 1128713 w 903"/>
                <a:gd name="T55" fmla="*/ 467872 h 770"/>
                <a:gd name="T56" fmla="*/ 1168400 w 903"/>
                <a:gd name="T57" fmla="*/ 441257 h 770"/>
                <a:gd name="T58" fmla="*/ 1196975 w 903"/>
                <a:gd name="T59" fmla="*/ 399232 h 770"/>
                <a:gd name="T60" fmla="*/ 1217613 w 903"/>
                <a:gd name="T61" fmla="*/ 424447 h 770"/>
                <a:gd name="T62" fmla="*/ 1230313 w 903"/>
                <a:gd name="T63" fmla="*/ 460868 h 770"/>
                <a:gd name="T64" fmla="*/ 1316038 w 903"/>
                <a:gd name="T65" fmla="*/ 409038 h 770"/>
                <a:gd name="T66" fmla="*/ 1406525 w 903"/>
                <a:gd name="T67" fmla="*/ 338997 h 770"/>
                <a:gd name="T68" fmla="*/ 1395413 w 903"/>
                <a:gd name="T69" fmla="*/ 270357 h 770"/>
                <a:gd name="T70" fmla="*/ 1423988 w 903"/>
                <a:gd name="T71" fmla="*/ 211523 h 770"/>
                <a:gd name="T72" fmla="*/ 1414463 w 903"/>
                <a:gd name="T73" fmla="*/ 169499 h 770"/>
                <a:gd name="T74" fmla="*/ 1314450 w 903"/>
                <a:gd name="T75" fmla="*/ 182106 h 770"/>
                <a:gd name="T76" fmla="*/ 1147763 w 903"/>
                <a:gd name="T77" fmla="*/ 68640 h 770"/>
                <a:gd name="T78" fmla="*/ 1017588 w 903"/>
                <a:gd name="T79" fmla="*/ 0 h 770"/>
                <a:gd name="T80" fmla="*/ 984250 w 903"/>
                <a:gd name="T81" fmla="*/ 53231 h 770"/>
                <a:gd name="T82" fmla="*/ 990600 w 903"/>
                <a:gd name="T83" fmla="*/ 102260 h 770"/>
                <a:gd name="T84" fmla="*/ 939800 w 903"/>
                <a:gd name="T85" fmla="*/ 123272 h 770"/>
                <a:gd name="T86" fmla="*/ 1000125 w 903"/>
                <a:gd name="T87" fmla="*/ 184908 h 770"/>
                <a:gd name="T88" fmla="*/ 1046163 w 903"/>
                <a:gd name="T89" fmla="*/ 203118 h 770"/>
                <a:gd name="T90" fmla="*/ 1004888 w 903"/>
                <a:gd name="T91" fmla="*/ 239539 h 770"/>
                <a:gd name="T92" fmla="*/ 920750 w 903"/>
                <a:gd name="T93" fmla="*/ 319386 h 770"/>
                <a:gd name="T94" fmla="*/ 785813 w 903"/>
                <a:gd name="T95" fmla="*/ 389427 h 770"/>
                <a:gd name="T96" fmla="*/ 530225 w 903"/>
                <a:gd name="T97" fmla="*/ 338997 h 770"/>
                <a:gd name="T98" fmla="*/ 379413 w 903"/>
                <a:gd name="T99" fmla="*/ 273159 h 770"/>
                <a:gd name="T100" fmla="*/ 360363 w 903"/>
                <a:gd name="T101" fmla="*/ 243742 h 770"/>
                <a:gd name="T102" fmla="*/ 298450 w 903"/>
                <a:gd name="T103" fmla="*/ 189110 h 770"/>
                <a:gd name="T104" fmla="*/ 192088 w 903"/>
                <a:gd name="T105" fmla="*/ 175102 h 770"/>
                <a:gd name="T106" fmla="*/ 184150 w 903"/>
                <a:gd name="T107" fmla="*/ 217126 h 770"/>
                <a:gd name="T108" fmla="*/ 152400 w 903"/>
                <a:gd name="T109" fmla="*/ 261953 h 770"/>
                <a:gd name="T110" fmla="*/ 119063 w 903"/>
                <a:gd name="T111" fmla="*/ 302576 h 770"/>
                <a:gd name="T112" fmla="*/ 130175 w 903"/>
                <a:gd name="T113" fmla="*/ 367014 h 770"/>
                <a:gd name="T114" fmla="*/ 61913 w 903"/>
                <a:gd name="T115" fmla="*/ 409038 h 770"/>
                <a:gd name="T116" fmla="*/ 0 w 903"/>
                <a:gd name="T117" fmla="*/ 442658 h 770"/>
                <a:gd name="T118" fmla="*/ 44450 w 903"/>
                <a:gd name="T119" fmla="*/ 508496 h 77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03"/>
                <a:gd name="T181" fmla="*/ 0 h 770"/>
                <a:gd name="T182" fmla="*/ 903 w 903"/>
                <a:gd name="T183" fmla="*/ 770 h 77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03" h="770">
                  <a:moveTo>
                    <a:pt x="29" y="369"/>
                  </a:moveTo>
                  <a:lnTo>
                    <a:pt x="39" y="383"/>
                  </a:lnTo>
                  <a:lnTo>
                    <a:pt x="46" y="394"/>
                  </a:lnTo>
                  <a:lnTo>
                    <a:pt x="54" y="402"/>
                  </a:lnTo>
                  <a:lnTo>
                    <a:pt x="60" y="409"/>
                  </a:lnTo>
                  <a:lnTo>
                    <a:pt x="67" y="415"/>
                  </a:lnTo>
                  <a:lnTo>
                    <a:pt x="75" y="418"/>
                  </a:lnTo>
                  <a:lnTo>
                    <a:pt x="82" y="419"/>
                  </a:lnTo>
                  <a:lnTo>
                    <a:pt x="89" y="419"/>
                  </a:lnTo>
                  <a:lnTo>
                    <a:pt x="110" y="414"/>
                  </a:lnTo>
                  <a:lnTo>
                    <a:pt x="113" y="416"/>
                  </a:lnTo>
                  <a:lnTo>
                    <a:pt x="116" y="419"/>
                  </a:lnTo>
                  <a:lnTo>
                    <a:pt x="119" y="423"/>
                  </a:lnTo>
                  <a:lnTo>
                    <a:pt x="121" y="427"/>
                  </a:lnTo>
                  <a:lnTo>
                    <a:pt x="123" y="432"/>
                  </a:lnTo>
                  <a:lnTo>
                    <a:pt x="126" y="437"/>
                  </a:lnTo>
                  <a:lnTo>
                    <a:pt x="127" y="441"/>
                  </a:lnTo>
                  <a:lnTo>
                    <a:pt x="128" y="447"/>
                  </a:lnTo>
                  <a:lnTo>
                    <a:pt x="127" y="448"/>
                  </a:lnTo>
                  <a:lnTo>
                    <a:pt x="126" y="450"/>
                  </a:lnTo>
                  <a:lnTo>
                    <a:pt x="125" y="453"/>
                  </a:lnTo>
                  <a:lnTo>
                    <a:pt x="123" y="454"/>
                  </a:lnTo>
                  <a:lnTo>
                    <a:pt x="121" y="457"/>
                  </a:lnTo>
                  <a:lnTo>
                    <a:pt x="120" y="458"/>
                  </a:lnTo>
                  <a:lnTo>
                    <a:pt x="117" y="458"/>
                  </a:lnTo>
                  <a:lnTo>
                    <a:pt x="120" y="462"/>
                  </a:lnTo>
                  <a:lnTo>
                    <a:pt x="122" y="465"/>
                  </a:lnTo>
                  <a:lnTo>
                    <a:pt x="123" y="468"/>
                  </a:lnTo>
                  <a:lnTo>
                    <a:pt x="126" y="472"/>
                  </a:lnTo>
                  <a:lnTo>
                    <a:pt x="127" y="476"/>
                  </a:lnTo>
                  <a:lnTo>
                    <a:pt x="128" y="480"/>
                  </a:lnTo>
                  <a:lnTo>
                    <a:pt x="129" y="485"/>
                  </a:lnTo>
                  <a:lnTo>
                    <a:pt x="129" y="489"/>
                  </a:lnTo>
                  <a:lnTo>
                    <a:pt x="115" y="489"/>
                  </a:lnTo>
                  <a:lnTo>
                    <a:pt x="115" y="499"/>
                  </a:lnTo>
                  <a:lnTo>
                    <a:pt x="116" y="504"/>
                  </a:lnTo>
                  <a:lnTo>
                    <a:pt x="119" y="508"/>
                  </a:lnTo>
                  <a:lnTo>
                    <a:pt x="121" y="512"/>
                  </a:lnTo>
                  <a:lnTo>
                    <a:pt x="125" y="515"/>
                  </a:lnTo>
                  <a:lnTo>
                    <a:pt x="130" y="521"/>
                  </a:lnTo>
                  <a:lnTo>
                    <a:pt x="138" y="524"/>
                  </a:lnTo>
                  <a:lnTo>
                    <a:pt x="145" y="528"/>
                  </a:lnTo>
                  <a:lnTo>
                    <a:pt x="151" y="532"/>
                  </a:lnTo>
                  <a:lnTo>
                    <a:pt x="157" y="536"/>
                  </a:lnTo>
                  <a:lnTo>
                    <a:pt x="161" y="543"/>
                  </a:lnTo>
                  <a:lnTo>
                    <a:pt x="188" y="546"/>
                  </a:lnTo>
                  <a:lnTo>
                    <a:pt x="190" y="549"/>
                  </a:lnTo>
                  <a:lnTo>
                    <a:pt x="192" y="550"/>
                  </a:lnTo>
                  <a:lnTo>
                    <a:pt x="196" y="551"/>
                  </a:lnTo>
                  <a:lnTo>
                    <a:pt x="198" y="553"/>
                  </a:lnTo>
                  <a:lnTo>
                    <a:pt x="202" y="556"/>
                  </a:lnTo>
                  <a:lnTo>
                    <a:pt x="205" y="557"/>
                  </a:lnTo>
                  <a:lnTo>
                    <a:pt x="208" y="558"/>
                  </a:lnTo>
                  <a:lnTo>
                    <a:pt x="209" y="558"/>
                  </a:lnTo>
                  <a:lnTo>
                    <a:pt x="220" y="567"/>
                  </a:lnTo>
                  <a:lnTo>
                    <a:pt x="230" y="575"/>
                  </a:lnTo>
                  <a:lnTo>
                    <a:pt x="240" y="583"/>
                  </a:lnTo>
                  <a:lnTo>
                    <a:pt x="249" y="590"/>
                  </a:lnTo>
                  <a:lnTo>
                    <a:pt x="259" y="594"/>
                  </a:lnTo>
                  <a:lnTo>
                    <a:pt x="271" y="598"/>
                  </a:lnTo>
                  <a:lnTo>
                    <a:pt x="284" y="601"/>
                  </a:lnTo>
                  <a:lnTo>
                    <a:pt x="299" y="603"/>
                  </a:lnTo>
                  <a:lnTo>
                    <a:pt x="302" y="593"/>
                  </a:lnTo>
                  <a:lnTo>
                    <a:pt x="312" y="593"/>
                  </a:lnTo>
                  <a:lnTo>
                    <a:pt x="312" y="594"/>
                  </a:lnTo>
                  <a:lnTo>
                    <a:pt x="312" y="596"/>
                  </a:lnTo>
                  <a:lnTo>
                    <a:pt x="314" y="597"/>
                  </a:lnTo>
                  <a:lnTo>
                    <a:pt x="314" y="598"/>
                  </a:lnTo>
                  <a:lnTo>
                    <a:pt x="315" y="600"/>
                  </a:lnTo>
                  <a:lnTo>
                    <a:pt x="315" y="601"/>
                  </a:lnTo>
                  <a:lnTo>
                    <a:pt x="316" y="603"/>
                  </a:lnTo>
                  <a:lnTo>
                    <a:pt x="316" y="605"/>
                  </a:lnTo>
                  <a:lnTo>
                    <a:pt x="320" y="603"/>
                  </a:lnTo>
                  <a:lnTo>
                    <a:pt x="322" y="601"/>
                  </a:lnTo>
                  <a:lnTo>
                    <a:pt x="324" y="597"/>
                  </a:lnTo>
                  <a:lnTo>
                    <a:pt x="325" y="594"/>
                  </a:lnTo>
                  <a:lnTo>
                    <a:pt x="327" y="590"/>
                  </a:lnTo>
                  <a:lnTo>
                    <a:pt x="328" y="587"/>
                  </a:lnTo>
                  <a:lnTo>
                    <a:pt x="330" y="586"/>
                  </a:lnTo>
                  <a:lnTo>
                    <a:pt x="334" y="585"/>
                  </a:lnTo>
                  <a:lnTo>
                    <a:pt x="336" y="587"/>
                  </a:lnTo>
                  <a:lnTo>
                    <a:pt x="340" y="590"/>
                  </a:lnTo>
                  <a:lnTo>
                    <a:pt x="345" y="594"/>
                  </a:lnTo>
                  <a:lnTo>
                    <a:pt x="350" y="596"/>
                  </a:lnTo>
                  <a:lnTo>
                    <a:pt x="355" y="598"/>
                  </a:lnTo>
                  <a:lnTo>
                    <a:pt x="361" y="601"/>
                  </a:lnTo>
                  <a:lnTo>
                    <a:pt x="366" y="601"/>
                  </a:lnTo>
                  <a:lnTo>
                    <a:pt x="370" y="603"/>
                  </a:lnTo>
                  <a:lnTo>
                    <a:pt x="375" y="594"/>
                  </a:lnTo>
                  <a:lnTo>
                    <a:pt x="381" y="587"/>
                  </a:lnTo>
                  <a:lnTo>
                    <a:pt x="389" y="582"/>
                  </a:lnTo>
                  <a:lnTo>
                    <a:pt x="396" y="575"/>
                  </a:lnTo>
                  <a:lnTo>
                    <a:pt x="404" y="571"/>
                  </a:lnTo>
                  <a:lnTo>
                    <a:pt x="411" y="568"/>
                  </a:lnTo>
                  <a:lnTo>
                    <a:pt x="421" y="564"/>
                  </a:lnTo>
                  <a:lnTo>
                    <a:pt x="430" y="561"/>
                  </a:lnTo>
                  <a:lnTo>
                    <a:pt x="431" y="564"/>
                  </a:lnTo>
                  <a:lnTo>
                    <a:pt x="434" y="568"/>
                  </a:lnTo>
                  <a:lnTo>
                    <a:pt x="437" y="572"/>
                  </a:lnTo>
                  <a:lnTo>
                    <a:pt x="442" y="578"/>
                  </a:lnTo>
                  <a:lnTo>
                    <a:pt x="447" y="582"/>
                  </a:lnTo>
                  <a:lnTo>
                    <a:pt x="452" y="585"/>
                  </a:lnTo>
                  <a:lnTo>
                    <a:pt x="456" y="586"/>
                  </a:lnTo>
                  <a:lnTo>
                    <a:pt x="460" y="585"/>
                  </a:lnTo>
                  <a:lnTo>
                    <a:pt x="462" y="587"/>
                  </a:lnTo>
                  <a:lnTo>
                    <a:pt x="466" y="591"/>
                  </a:lnTo>
                  <a:lnTo>
                    <a:pt x="468" y="594"/>
                  </a:lnTo>
                  <a:lnTo>
                    <a:pt x="471" y="597"/>
                  </a:lnTo>
                  <a:lnTo>
                    <a:pt x="473" y="600"/>
                  </a:lnTo>
                  <a:lnTo>
                    <a:pt x="477" y="603"/>
                  </a:lnTo>
                  <a:lnTo>
                    <a:pt x="479" y="604"/>
                  </a:lnTo>
                  <a:lnTo>
                    <a:pt x="483" y="605"/>
                  </a:lnTo>
                  <a:lnTo>
                    <a:pt x="484" y="610"/>
                  </a:lnTo>
                  <a:lnTo>
                    <a:pt x="485" y="614"/>
                  </a:lnTo>
                  <a:lnTo>
                    <a:pt x="486" y="618"/>
                  </a:lnTo>
                  <a:lnTo>
                    <a:pt x="487" y="622"/>
                  </a:lnTo>
                  <a:lnTo>
                    <a:pt x="489" y="628"/>
                  </a:lnTo>
                  <a:lnTo>
                    <a:pt x="489" y="632"/>
                  </a:lnTo>
                  <a:lnTo>
                    <a:pt x="490" y="637"/>
                  </a:lnTo>
                  <a:lnTo>
                    <a:pt x="490" y="642"/>
                  </a:lnTo>
                  <a:lnTo>
                    <a:pt x="489" y="647"/>
                  </a:lnTo>
                  <a:lnTo>
                    <a:pt x="487" y="651"/>
                  </a:lnTo>
                  <a:lnTo>
                    <a:pt x="485" y="656"/>
                  </a:lnTo>
                  <a:lnTo>
                    <a:pt x="483" y="660"/>
                  </a:lnTo>
                  <a:lnTo>
                    <a:pt x="480" y="664"/>
                  </a:lnTo>
                  <a:lnTo>
                    <a:pt x="479" y="668"/>
                  </a:lnTo>
                  <a:lnTo>
                    <a:pt x="478" y="672"/>
                  </a:lnTo>
                  <a:lnTo>
                    <a:pt x="477" y="678"/>
                  </a:lnTo>
                  <a:lnTo>
                    <a:pt x="478" y="681"/>
                  </a:lnTo>
                  <a:lnTo>
                    <a:pt x="479" y="683"/>
                  </a:lnTo>
                  <a:lnTo>
                    <a:pt x="481" y="685"/>
                  </a:lnTo>
                  <a:lnTo>
                    <a:pt x="484" y="686"/>
                  </a:lnTo>
                  <a:lnTo>
                    <a:pt x="487" y="688"/>
                  </a:lnTo>
                  <a:lnTo>
                    <a:pt x="490" y="688"/>
                  </a:lnTo>
                  <a:lnTo>
                    <a:pt x="493" y="689"/>
                  </a:lnTo>
                  <a:lnTo>
                    <a:pt x="496" y="690"/>
                  </a:lnTo>
                  <a:lnTo>
                    <a:pt x="498" y="693"/>
                  </a:lnTo>
                  <a:lnTo>
                    <a:pt x="499" y="696"/>
                  </a:lnTo>
                  <a:lnTo>
                    <a:pt x="500" y="699"/>
                  </a:lnTo>
                  <a:lnTo>
                    <a:pt x="502" y="702"/>
                  </a:lnTo>
                  <a:lnTo>
                    <a:pt x="503" y="704"/>
                  </a:lnTo>
                  <a:lnTo>
                    <a:pt x="504" y="707"/>
                  </a:lnTo>
                  <a:lnTo>
                    <a:pt x="505" y="710"/>
                  </a:lnTo>
                  <a:lnTo>
                    <a:pt x="506" y="713"/>
                  </a:lnTo>
                  <a:lnTo>
                    <a:pt x="509" y="717"/>
                  </a:lnTo>
                  <a:lnTo>
                    <a:pt x="511" y="722"/>
                  </a:lnTo>
                  <a:lnTo>
                    <a:pt x="514" y="728"/>
                  </a:lnTo>
                  <a:lnTo>
                    <a:pt x="516" y="734"/>
                  </a:lnTo>
                  <a:lnTo>
                    <a:pt x="520" y="738"/>
                  </a:lnTo>
                  <a:lnTo>
                    <a:pt x="523" y="742"/>
                  </a:lnTo>
                  <a:lnTo>
                    <a:pt x="528" y="743"/>
                  </a:lnTo>
                  <a:lnTo>
                    <a:pt x="533" y="745"/>
                  </a:lnTo>
                  <a:lnTo>
                    <a:pt x="534" y="745"/>
                  </a:lnTo>
                  <a:lnTo>
                    <a:pt x="535" y="745"/>
                  </a:lnTo>
                  <a:lnTo>
                    <a:pt x="536" y="745"/>
                  </a:lnTo>
                  <a:lnTo>
                    <a:pt x="537" y="745"/>
                  </a:lnTo>
                  <a:lnTo>
                    <a:pt x="540" y="745"/>
                  </a:lnTo>
                  <a:lnTo>
                    <a:pt x="541" y="745"/>
                  </a:lnTo>
                  <a:lnTo>
                    <a:pt x="542" y="745"/>
                  </a:lnTo>
                  <a:lnTo>
                    <a:pt x="543" y="745"/>
                  </a:lnTo>
                  <a:lnTo>
                    <a:pt x="546" y="743"/>
                  </a:lnTo>
                  <a:lnTo>
                    <a:pt x="547" y="741"/>
                  </a:lnTo>
                  <a:lnTo>
                    <a:pt x="549" y="738"/>
                  </a:lnTo>
                  <a:lnTo>
                    <a:pt x="552" y="735"/>
                  </a:lnTo>
                  <a:lnTo>
                    <a:pt x="554" y="732"/>
                  </a:lnTo>
                  <a:lnTo>
                    <a:pt x="556" y="729"/>
                  </a:lnTo>
                  <a:lnTo>
                    <a:pt x="559" y="727"/>
                  </a:lnTo>
                  <a:lnTo>
                    <a:pt x="562" y="725"/>
                  </a:lnTo>
                  <a:lnTo>
                    <a:pt x="568" y="720"/>
                  </a:lnTo>
                  <a:lnTo>
                    <a:pt x="575" y="715"/>
                  </a:lnTo>
                  <a:lnTo>
                    <a:pt x="581" y="713"/>
                  </a:lnTo>
                  <a:lnTo>
                    <a:pt x="589" y="711"/>
                  </a:lnTo>
                  <a:lnTo>
                    <a:pt x="596" y="710"/>
                  </a:lnTo>
                  <a:lnTo>
                    <a:pt x="602" y="709"/>
                  </a:lnTo>
                  <a:lnTo>
                    <a:pt x="606" y="706"/>
                  </a:lnTo>
                  <a:lnTo>
                    <a:pt x="609" y="703"/>
                  </a:lnTo>
                  <a:lnTo>
                    <a:pt x="612" y="706"/>
                  </a:lnTo>
                  <a:lnTo>
                    <a:pt x="615" y="709"/>
                  </a:lnTo>
                  <a:lnTo>
                    <a:pt x="618" y="711"/>
                  </a:lnTo>
                  <a:lnTo>
                    <a:pt x="622" y="713"/>
                  </a:lnTo>
                  <a:lnTo>
                    <a:pt x="625" y="714"/>
                  </a:lnTo>
                  <a:lnTo>
                    <a:pt x="629" y="717"/>
                  </a:lnTo>
                  <a:lnTo>
                    <a:pt x="633" y="718"/>
                  </a:lnTo>
                  <a:lnTo>
                    <a:pt x="635" y="720"/>
                  </a:lnTo>
                  <a:lnTo>
                    <a:pt x="637" y="722"/>
                  </a:lnTo>
                  <a:lnTo>
                    <a:pt x="641" y="727"/>
                  </a:lnTo>
                  <a:lnTo>
                    <a:pt x="643" y="729"/>
                  </a:lnTo>
                  <a:lnTo>
                    <a:pt x="647" y="734"/>
                  </a:lnTo>
                  <a:lnTo>
                    <a:pt x="650" y="736"/>
                  </a:lnTo>
                  <a:lnTo>
                    <a:pt x="653" y="739"/>
                  </a:lnTo>
                  <a:lnTo>
                    <a:pt x="656" y="742"/>
                  </a:lnTo>
                  <a:lnTo>
                    <a:pt x="660" y="745"/>
                  </a:lnTo>
                  <a:lnTo>
                    <a:pt x="690" y="745"/>
                  </a:lnTo>
                  <a:lnTo>
                    <a:pt x="690" y="746"/>
                  </a:lnTo>
                  <a:lnTo>
                    <a:pt x="688" y="748"/>
                  </a:lnTo>
                  <a:lnTo>
                    <a:pt x="688" y="750"/>
                  </a:lnTo>
                  <a:lnTo>
                    <a:pt x="687" y="752"/>
                  </a:lnTo>
                  <a:lnTo>
                    <a:pt x="686" y="753"/>
                  </a:lnTo>
                  <a:lnTo>
                    <a:pt x="686" y="754"/>
                  </a:lnTo>
                  <a:lnTo>
                    <a:pt x="685" y="756"/>
                  </a:lnTo>
                  <a:lnTo>
                    <a:pt x="685" y="757"/>
                  </a:lnTo>
                  <a:lnTo>
                    <a:pt x="685" y="759"/>
                  </a:lnTo>
                  <a:lnTo>
                    <a:pt x="686" y="760"/>
                  </a:lnTo>
                  <a:lnTo>
                    <a:pt x="687" y="761"/>
                  </a:lnTo>
                  <a:lnTo>
                    <a:pt x="688" y="763"/>
                  </a:lnTo>
                  <a:lnTo>
                    <a:pt x="691" y="766"/>
                  </a:lnTo>
                  <a:lnTo>
                    <a:pt x="692" y="767"/>
                  </a:lnTo>
                  <a:lnTo>
                    <a:pt x="694" y="768"/>
                  </a:lnTo>
                  <a:lnTo>
                    <a:pt x="695" y="770"/>
                  </a:lnTo>
                  <a:lnTo>
                    <a:pt x="695" y="768"/>
                  </a:lnTo>
                  <a:lnTo>
                    <a:pt x="695" y="767"/>
                  </a:lnTo>
                  <a:lnTo>
                    <a:pt x="695" y="766"/>
                  </a:lnTo>
                  <a:lnTo>
                    <a:pt x="695" y="764"/>
                  </a:lnTo>
                  <a:lnTo>
                    <a:pt x="695" y="763"/>
                  </a:lnTo>
                  <a:lnTo>
                    <a:pt x="695" y="761"/>
                  </a:lnTo>
                  <a:lnTo>
                    <a:pt x="695" y="760"/>
                  </a:lnTo>
                  <a:lnTo>
                    <a:pt x="697" y="759"/>
                  </a:lnTo>
                  <a:lnTo>
                    <a:pt x="699" y="756"/>
                  </a:lnTo>
                  <a:lnTo>
                    <a:pt x="701" y="754"/>
                  </a:lnTo>
                  <a:lnTo>
                    <a:pt x="704" y="752"/>
                  </a:lnTo>
                  <a:lnTo>
                    <a:pt x="706" y="749"/>
                  </a:lnTo>
                  <a:lnTo>
                    <a:pt x="710" y="746"/>
                  </a:lnTo>
                  <a:lnTo>
                    <a:pt x="712" y="745"/>
                  </a:lnTo>
                  <a:lnTo>
                    <a:pt x="715" y="745"/>
                  </a:lnTo>
                  <a:lnTo>
                    <a:pt x="720" y="743"/>
                  </a:lnTo>
                  <a:lnTo>
                    <a:pt x="725" y="741"/>
                  </a:lnTo>
                  <a:lnTo>
                    <a:pt x="729" y="736"/>
                  </a:lnTo>
                  <a:lnTo>
                    <a:pt x="734" y="731"/>
                  </a:lnTo>
                  <a:lnTo>
                    <a:pt x="737" y="725"/>
                  </a:lnTo>
                  <a:lnTo>
                    <a:pt x="741" y="720"/>
                  </a:lnTo>
                  <a:lnTo>
                    <a:pt x="745" y="714"/>
                  </a:lnTo>
                  <a:lnTo>
                    <a:pt x="751" y="710"/>
                  </a:lnTo>
                  <a:lnTo>
                    <a:pt x="751" y="711"/>
                  </a:lnTo>
                  <a:lnTo>
                    <a:pt x="751" y="713"/>
                  </a:lnTo>
                  <a:lnTo>
                    <a:pt x="753" y="714"/>
                  </a:lnTo>
                  <a:lnTo>
                    <a:pt x="754" y="717"/>
                  </a:lnTo>
                  <a:lnTo>
                    <a:pt x="754" y="718"/>
                  </a:lnTo>
                  <a:lnTo>
                    <a:pt x="755" y="720"/>
                  </a:lnTo>
                  <a:lnTo>
                    <a:pt x="755" y="722"/>
                  </a:lnTo>
                  <a:lnTo>
                    <a:pt x="755" y="725"/>
                  </a:lnTo>
                  <a:lnTo>
                    <a:pt x="756" y="722"/>
                  </a:lnTo>
                  <a:lnTo>
                    <a:pt x="757" y="721"/>
                  </a:lnTo>
                  <a:lnTo>
                    <a:pt x="760" y="720"/>
                  </a:lnTo>
                  <a:lnTo>
                    <a:pt x="761" y="720"/>
                  </a:lnTo>
                  <a:lnTo>
                    <a:pt x="763" y="721"/>
                  </a:lnTo>
                  <a:lnTo>
                    <a:pt x="765" y="721"/>
                  </a:lnTo>
                  <a:lnTo>
                    <a:pt x="767" y="722"/>
                  </a:lnTo>
                  <a:lnTo>
                    <a:pt x="768" y="725"/>
                  </a:lnTo>
                  <a:lnTo>
                    <a:pt x="768" y="720"/>
                  </a:lnTo>
                  <a:lnTo>
                    <a:pt x="769" y="715"/>
                  </a:lnTo>
                  <a:lnTo>
                    <a:pt x="772" y="713"/>
                  </a:lnTo>
                  <a:lnTo>
                    <a:pt x="775" y="711"/>
                  </a:lnTo>
                  <a:lnTo>
                    <a:pt x="780" y="710"/>
                  </a:lnTo>
                  <a:lnTo>
                    <a:pt x="785" y="710"/>
                  </a:lnTo>
                  <a:lnTo>
                    <a:pt x="791" y="709"/>
                  </a:lnTo>
                  <a:lnTo>
                    <a:pt x="795" y="707"/>
                  </a:lnTo>
                  <a:lnTo>
                    <a:pt x="800" y="706"/>
                  </a:lnTo>
                  <a:lnTo>
                    <a:pt x="804" y="702"/>
                  </a:lnTo>
                  <a:lnTo>
                    <a:pt x="807" y="696"/>
                  </a:lnTo>
                  <a:lnTo>
                    <a:pt x="811" y="689"/>
                  </a:lnTo>
                  <a:lnTo>
                    <a:pt x="815" y="683"/>
                  </a:lnTo>
                  <a:lnTo>
                    <a:pt x="818" y="678"/>
                  </a:lnTo>
                  <a:lnTo>
                    <a:pt x="824" y="672"/>
                  </a:lnTo>
                  <a:lnTo>
                    <a:pt x="830" y="669"/>
                  </a:lnTo>
                  <a:lnTo>
                    <a:pt x="830" y="667"/>
                  </a:lnTo>
                  <a:lnTo>
                    <a:pt x="831" y="663"/>
                  </a:lnTo>
                  <a:lnTo>
                    <a:pt x="832" y="660"/>
                  </a:lnTo>
                  <a:lnTo>
                    <a:pt x="834" y="657"/>
                  </a:lnTo>
                  <a:lnTo>
                    <a:pt x="836" y="656"/>
                  </a:lnTo>
                  <a:lnTo>
                    <a:pt x="837" y="653"/>
                  </a:lnTo>
                  <a:lnTo>
                    <a:pt x="840" y="650"/>
                  </a:lnTo>
                  <a:lnTo>
                    <a:pt x="841" y="647"/>
                  </a:lnTo>
                  <a:lnTo>
                    <a:pt x="840" y="646"/>
                  </a:lnTo>
                  <a:lnTo>
                    <a:pt x="838" y="643"/>
                  </a:lnTo>
                  <a:lnTo>
                    <a:pt x="838" y="640"/>
                  </a:lnTo>
                  <a:lnTo>
                    <a:pt x="837" y="637"/>
                  </a:lnTo>
                  <a:lnTo>
                    <a:pt x="837" y="635"/>
                  </a:lnTo>
                  <a:lnTo>
                    <a:pt x="836" y="632"/>
                  </a:lnTo>
                  <a:lnTo>
                    <a:pt x="835" y="629"/>
                  </a:lnTo>
                  <a:lnTo>
                    <a:pt x="832" y="628"/>
                  </a:lnTo>
                  <a:lnTo>
                    <a:pt x="837" y="622"/>
                  </a:lnTo>
                  <a:lnTo>
                    <a:pt x="841" y="617"/>
                  </a:lnTo>
                  <a:lnTo>
                    <a:pt x="844" y="611"/>
                  </a:lnTo>
                  <a:lnTo>
                    <a:pt x="847" y="605"/>
                  </a:lnTo>
                  <a:lnTo>
                    <a:pt x="850" y="598"/>
                  </a:lnTo>
                  <a:lnTo>
                    <a:pt x="853" y="590"/>
                  </a:lnTo>
                  <a:lnTo>
                    <a:pt x="856" y="583"/>
                  </a:lnTo>
                  <a:lnTo>
                    <a:pt x="860" y="574"/>
                  </a:lnTo>
                  <a:lnTo>
                    <a:pt x="859" y="572"/>
                  </a:lnTo>
                  <a:lnTo>
                    <a:pt x="857" y="571"/>
                  </a:lnTo>
                  <a:lnTo>
                    <a:pt x="856" y="570"/>
                  </a:lnTo>
                  <a:lnTo>
                    <a:pt x="855" y="567"/>
                  </a:lnTo>
                  <a:lnTo>
                    <a:pt x="855" y="565"/>
                  </a:lnTo>
                  <a:lnTo>
                    <a:pt x="854" y="563"/>
                  </a:lnTo>
                  <a:lnTo>
                    <a:pt x="854" y="561"/>
                  </a:lnTo>
                  <a:lnTo>
                    <a:pt x="854" y="558"/>
                  </a:lnTo>
                  <a:lnTo>
                    <a:pt x="856" y="554"/>
                  </a:lnTo>
                  <a:lnTo>
                    <a:pt x="856" y="553"/>
                  </a:lnTo>
                  <a:lnTo>
                    <a:pt x="856" y="551"/>
                  </a:lnTo>
                  <a:lnTo>
                    <a:pt x="857" y="551"/>
                  </a:lnTo>
                  <a:lnTo>
                    <a:pt x="859" y="550"/>
                  </a:lnTo>
                  <a:lnTo>
                    <a:pt x="860" y="549"/>
                  </a:lnTo>
                  <a:lnTo>
                    <a:pt x="861" y="547"/>
                  </a:lnTo>
                  <a:lnTo>
                    <a:pt x="862" y="546"/>
                  </a:lnTo>
                  <a:lnTo>
                    <a:pt x="862" y="539"/>
                  </a:lnTo>
                  <a:lnTo>
                    <a:pt x="857" y="540"/>
                  </a:lnTo>
                  <a:lnTo>
                    <a:pt x="853" y="542"/>
                  </a:lnTo>
                  <a:lnTo>
                    <a:pt x="849" y="542"/>
                  </a:lnTo>
                  <a:lnTo>
                    <a:pt x="844" y="542"/>
                  </a:lnTo>
                  <a:lnTo>
                    <a:pt x="840" y="540"/>
                  </a:lnTo>
                  <a:lnTo>
                    <a:pt x="835" y="539"/>
                  </a:lnTo>
                  <a:lnTo>
                    <a:pt x="831" y="538"/>
                  </a:lnTo>
                  <a:lnTo>
                    <a:pt x="826" y="536"/>
                  </a:lnTo>
                  <a:lnTo>
                    <a:pt x="830" y="535"/>
                  </a:lnTo>
                  <a:lnTo>
                    <a:pt x="832" y="532"/>
                  </a:lnTo>
                  <a:lnTo>
                    <a:pt x="835" y="529"/>
                  </a:lnTo>
                  <a:lnTo>
                    <a:pt x="836" y="526"/>
                  </a:lnTo>
                  <a:lnTo>
                    <a:pt x="837" y="524"/>
                  </a:lnTo>
                  <a:lnTo>
                    <a:pt x="840" y="521"/>
                  </a:lnTo>
                  <a:lnTo>
                    <a:pt x="841" y="518"/>
                  </a:lnTo>
                  <a:lnTo>
                    <a:pt x="843" y="514"/>
                  </a:lnTo>
                  <a:lnTo>
                    <a:pt x="837" y="511"/>
                  </a:lnTo>
                  <a:lnTo>
                    <a:pt x="831" y="508"/>
                  </a:lnTo>
                  <a:lnTo>
                    <a:pt x="826" y="507"/>
                  </a:lnTo>
                  <a:lnTo>
                    <a:pt x="822" y="504"/>
                  </a:lnTo>
                  <a:lnTo>
                    <a:pt x="817" y="503"/>
                  </a:lnTo>
                  <a:lnTo>
                    <a:pt x="812" y="500"/>
                  </a:lnTo>
                  <a:lnTo>
                    <a:pt x="809" y="496"/>
                  </a:lnTo>
                  <a:lnTo>
                    <a:pt x="805" y="492"/>
                  </a:lnTo>
                  <a:lnTo>
                    <a:pt x="807" y="493"/>
                  </a:lnTo>
                  <a:lnTo>
                    <a:pt x="811" y="494"/>
                  </a:lnTo>
                  <a:lnTo>
                    <a:pt x="816" y="496"/>
                  </a:lnTo>
                  <a:lnTo>
                    <a:pt x="820" y="497"/>
                  </a:lnTo>
                  <a:lnTo>
                    <a:pt x="826" y="500"/>
                  </a:lnTo>
                  <a:lnTo>
                    <a:pt x="832" y="501"/>
                  </a:lnTo>
                  <a:lnTo>
                    <a:pt x="838" y="503"/>
                  </a:lnTo>
                  <a:lnTo>
                    <a:pt x="843" y="504"/>
                  </a:lnTo>
                  <a:lnTo>
                    <a:pt x="842" y="499"/>
                  </a:lnTo>
                  <a:lnTo>
                    <a:pt x="840" y="496"/>
                  </a:lnTo>
                  <a:lnTo>
                    <a:pt x="836" y="493"/>
                  </a:lnTo>
                  <a:lnTo>
                    <a:pt x="831" y="490"/>
                  </a:lnTo>
                  <a:lnTo>
                    <a:pt x="826" y="487"/>
                  </a:lnTo>
                  <a:lnTo>
                    <a:pt x="823" y="485"/>
                  </a:lnTo>
                  <a:lnTo>
                    <a:pt x="820" y="482"/>
                  </a:lnTo>
                  <a:lnTo>
                    <a:pt x="819" y="476"/>
                  </a:lnTo>
                  <a:lnTo>
                    <a:pt x="819" y="475"/>
                  </a:lnTo>
                  <a:lnTo>
                    <a:pt x="819" y="473"/>
                  </a:lnTo>
                  <a:lnTo>
                    <a:pt x="818" y="472"/>
                  </a:lnTo>
                  <a:lnTo>
                    <a:pt x="817" y="471"/>
                  </a:lnTo>
                  <a:lnTo>
                    <a:pt x="816" y="469"/>
                  </a:lnTo>
                  <a:lnTo>
                    <a:pt x="815" y="469"/>
                  </a:lnTo>
                  <a:lnTo>
                    <a:pt x="815" y="468"/>
                  </a:lnTo>
                  <a:lnTo>
                    <a:pt x="813" y="466"/>
                  </a:lnTo>
                  <a:lnTo>
                    <a:pt x="811" y="464"/>
                  </a:lnTo>
                  <a:lnTo>
                    <a:pt x="806" y="458"/>
                  </a:lnTo>
                  <a:lnTo>
                    <a:pt x="799" y="451"/>
                  </a:lnTo>
                  <a:lnTo>
                    <a:pt x="792" y="444"/>
                  </a:lnTo>
                  <a:lnTo>
                    <a:pt x="785" y="436"/>
                  </a:lnTo>
                  <a:lnTo>
                    <a:pt x="779" y="427"/>
                  </a:lnTo>
                  <a:lnTo>
                    <a:pt x="774" y="422"/>
                  </a:lnTo>
                  <a:lnTo>
                    <a:pt x="773" y="419"/>
                  </a:lnTo>
                  <a:lnTo>
                    <a:pt x="773" y="418"/>
                  </a:lnTo>
                  <a:lnTo>
                    <a:pt x="773" y="416"/>
                  </a:lnTo>
                  <a:lnTo>
                    <a:pt x="774" y="415"/>
                  </a:lnTo>
                  <a:lnTo>
                    <a:pt x="775" y="415"/>
                  </a:lnTo>
                  <a:lnTo>
                    <a:pt x="776" y="414"/>
                  </a:lnTo>
                  <a:lnTo>
                    <a:pt x="778" y="412"/>
                  </a:lnTo>
                  <a:lnTo>
                    <a:pt x="778" y="409"/>
                  </a:lnTo>
                  <a:lnTo>
                    <a:pt x="779" y="407"/>
                  </a:lnTo>
                  <a:lnTo>
                    <a:pt x="778" y="405"/>
                  </a:lnTo>
                  <a:lnTo>
                    <a:pt x="776" y="405"/>
                  </a:lnTo>
                  <a:lnTo>
                    <a:pt x="776" y="404"/>
                  </a:lnTo>
                  <a:lnTo>
                    <a:pt x="775" y="404"/>
                  </a:lnTo>
                  <a:lnTo>
                    <a:pt x="775" y="402"/>
                  </a:lnTo>
                  <a:lnTo>
                    <a:pt x="775" y="401"/>
                  </a:lnTo>
                  <a:lnTo>
                    <a:pt x="785" y="401"/>
                  </a:lnTo>
                  <a:lnTo>
                    <a:pt x="786" y="397"/>
                  </a:lnTo>
                  <a:lnTo>
                    <a:pt x="788" y="393"/>
                  </a:lnTo>
                  <a:lnTo>
                    <a:pt x="791" y="388"/>
                  </a:lnTo>
                  <a:lnTo>
                    <a:pt x="793" y="386"/>
                  </a:lnTo>
                  <a:lnTo>
                    <a:pt x="797" y="383"/>
                  </a:lnTo>
                  <a:lnTo>
                    <a:pt x="800" y="380"/>
                  </a:lnTo>
                  <a:lnTo>
                    <a:pt x="804" y="377"/>
                  </a:lnTo>
                  <a:lnTo>
                    <a:pt x="806" y="373"/>
                  </a:lnTo>
                  <a:lnTo>
                    <a:pt x="804" y="373"/>
                  </a:lnTo>
                  <a:lnTo>
                    <a:pt x="799" y="372"/>
                  </a:lnTo>
                  <a:lnTo>
                    <a:pt x="795" y="369"/>
                  </a:lnTo>
                  <a:lnTo>
                    <a:pt x="791" y="368"/>
                  </a:lnTo>
                  <a:lnTo>
                    <a:pt x="787" y="365"/>
                  </a:lnTo>
                  <a:lnTo>
                    <a:pt x="784" y="362"/>
                  </a:lnTo>
                  <a:lnTo>
                    <a:pt x="781" y="359"/>
                  </a:lnTo>
                  <a:lnTo>
                    <a:pt x="779" y="356"/>
                  </a:lnTo>
                  <a:lnTo>
                    <a:pt x="766" y="356"/>
                  </a:lnTo>
                  <a:lnTo>
                    <a:pt x="766" y="358"/>
                  </a:lnTo>
                  <a:lnTo>
                    <a:pt x="766" y="361"/>
                  </a:lnTo>
                  <a:lnTo>
                    <a:pt x="766" y="362"/>
                  </a:lnTo>
                  <a:lnTo>
                    <a:pt x="766" y="365"/>
                  </a:lnTo>
                  <a:lnTo>
                    <a:pt x="766" y="366"/>
                  </a:lnTo>
                  <a:lnTo>
                    <a:pt x="766" y="369"/>
                  </a:lnTo>
                  <a:lnTo>
                    <a:pt x="766" y="372"/>
                  </a:lnTo>
                  <a:lnTo>
                    <a:pt x="766" y="373"/>
                  </a:lnTo>
                  <a:lnTo>
                    <a:pt x="754" y="373"/>
                  </a:lnTo>
                  <a:lnTo>
                    <a:pt x="751" y="373"/>
                  </a:lnTo>
                  <a:lnTo>
                    <a:pt x="750" y="370"/>
                  </a:lnTo>
                  <a:lnTo>
                    <a:pt x="750" y="369"/>
                  </a:lnTo>
                  <a:lnTo>
                    <a:pt x="749" y="366"/>
                  </a:lnTo>
                  <a:lnTo>
                    <a:pt x="748" y="363"/>
                  </a:lnTo>
                  <a:lnTo>
                    <a:pt x="748" y="361"/>
                  </a:lnTo>
                  <a:lnTo>
                    <a:pt x="747" y="358"/>
                  </a:lnTo>
                  <a:lnTo>
                    <a:pt x="744" y="356"/>
                  </a:lnTo>
                  <a:lnTo>
                    <a:pt x="742" y="354"/>
                  </a:lnTo>
                  <a:lnTo>
                    <a:pt x="737" y="352"/>
                  </a:lnTo>
                  <a:lnTo>
                    <a:pt x="732" y="351"/>
                  </a:lnTo>
                  <a:lnTo>
                    <a:pt x="726" y="349"/>
                  </a:lnTo>
                  <a:lnTo>
                    <a:pt x="720" y="347"/>
                  </a:lnTo>
                  <a:lnTo>
                    <a:pt x="716" y="344"/>
                  </a:lnTo>
                  <a:lnTo>
                    <a:pt x="713" y="341"/>
                  </a:lnTo>
                  <a:lnTo>
                    <a:pt x="712" y="340"/>
                  </a:lnTo>
                  <a:lnTo>
                    <a:pt x="711" y="337"/>
                  </a:lnTo>
                  <a:lnTo>
                    <a:pt x="711" y="334"/>
                  </a:lnTo>
                  <a:lnTo>
                    <a:pt x="711" y="331"/>
                  </a:lnTo>
                  <a:lnTo>
                    <a:pt x="712" y="330"/>
                  </a:lnTo>
                  <a:lnTo>
                    <a:pt x="713" y="329"/>
                  </a:lnTo>
                  <a:lnTo>
                    <a:pt x="716" y="327"/>
                  </a:lnTo>
                  <a:lnTo>
                    <a:pt x="718" y="326"/>
                  </a:lnTo>
                  <a:lnTo>
                    <a:pt x="720" y="324"/>
                  </a:lnTo>
                  <a:lnTo>
                    <a:pt x="723" y="324"/>
                  </a:lnTo>
                  <a:lnTo>
                    <a:pt x="725" y="324"/>
                  </a:lnTo>
                  <a:lnTo>
                    <a:pt x="726" y="323"/>
                  </a:lnTo>
                  <a:lnTo>
                    <a:pt x="728" y="322"/>
                  </a:lnTo>
                  <a:lnTo>
                    <a:pt x="730" y="320"/>
                  </a:lnTo>
                  <a:lnTo>
                    <a:pt x="731" y="319"/>
                  </a:lnTo>
                  <a:lnTo>
                    <a:pt x="734" y="317"/>
                  </a:lnTo>
                  <a:lnTo>
                    <a:pt x="735" y="316"/>
                  </a:lnTo>
                  <a:lnTo>
                    <a:pt x="736" y="315"/>
                  </a:lnTo>
                  <a:lnTo>
                    <a:pt x="736" y="313"/>
                  </a:lnTo>
                  <a:lnTo>
                    <a:pt x="737" y="312"/>
                  </a:lnTo>
                  <a:lnTo>
                    <a:pt x="738" y="310"/>
                  </a:lnTo>
                  <a:lnTo>
                    <a:pt x="741" y="309"/>
                  </a:lnTo>
                  <a:lnTo>
                    <a:pt x="742" y="306"/>
                  </a:lnTo>
                  <a:lnTo>
                    <a:pt x="744" y="305"/>
                  </a:lnTo>
                  <a:lnTo>
                    <a:pt x="745" y="302"/>
                  </a:lnTo>
                  <a:lnTo>
                    <a:pt x="747" y="299"/>
                  </a:lnTo>
                  <a:lnTo>
                    <a:pt x="747" y="296"/>
                  </a:lnTo>
                  <a:lnTo>
                    <a:pt x="748" y="295"/>
                  </a:lnTo>
                  <a:lnTo>
                    <a:pt x="750" y="294"/>
                  </a:lnTo>
                  <a:lnTo>
                    <a:pt x="751" y="292"/>
                  </a:lnTo>
                  <a:lnTo>
                    <a:pt x="751" y="289"/>
                  </a:lnTo>
                  <a:lnTo>
                    <a:pt x="753" y="288"/>
                  </a:lnTo>
                  <a:lnTo>
                    <a:pt x="754" y="285"/>
                  </a:lnTo>
                  <a:lnTo>
                    <a:pt x="755" y="284"/>
                  </a:lnTo>
                  <a:lnTo>
                    <a:pt x="759" y="284"/>
                  </a:lnTo>
                  <a:lnTo>
                    <a:pt x="761" y="285"/>
                  </a:lnTo>
                  <a:lnTo>
                    <a:pt x="763" y="285"/>
                  </a:lnTo>
                  <a:lnTo>
                    <a:pt x="765" y="287"/>
                  </a:lnTo>
                  <a:lnTo>
                    <a:pt x="767" y="289"/>
                  </a:lnTo>
                  <a:lnTo>
                    <a:pt x="768" y="291"/>
                  </a:lnTo>
                  <a:lnTo>
                    <a:pt x="770" y="294"/>
                  </a:lnTo>
                  <a:lnTo>
                    <a:pt x="773" y="296"/>
                  </a:lnTo>
                  <a:lnTo>
                    <a:pt x="772" y="298"/>
                  </a:lnTo>
                  <a:lnTo>
                    <a:pt x="770" y="298"/>
                  </a:lnTo>
                  <a:lnTo>
                    <a:pt x="770" y="299"/>
                  </a:lnTo>
                  <a:lnTo>
                    <a:pt x="769" y="301"/>
                  </a:lnTo>
                  <a:lnTo>
                    <a:pt x="768" y="302"/>
                  </a:lnTo>
                  <a:lnTo>
                    <a:pt x="767" y="303"/>
                  </a:lnTo>
                  <a:lnTo>
                    <a:pt x="766" y="303"/>
                  </a:lnTo>
                  <a:lnTo>
                    <a:pt x="765" y="303"/>
                  </a:lnTo>
                  <a:lnTo>
                    <a:pt x="765" y="306"/>
                  </a:lnTo>
                  <a:lnTo>
                    <a:pt x="766" y="309"/>
                  </a:lnTo>
                  <a:lnTo>
                    <a:pt x="767" y="310"/>
                  </a:lnTo>
                  <a:lnTo>
                    <a:pt x="768" y="313"/>
                  </a:lnTo>
                  <a:lnTo>
                    <a:pt x="770" y="315"/>
                  </a:lnTo>
                  <a:lnTo>
                    <a:pt x="772" y="316"/>
                  </a:lnTo>
                  <a:lnTo>
                    <a:pt x="773" y="316"/>
                  </a:lnTo>
                  <a:lnTo>
                    <a:pt x="775" y="316"/>
                  </a:lnTo>
                  <a:lnTo>
                    <a:pt x="775" y="324"/>
                  </a:lnTo>
                  <a:lnTo>
                    <a:pt x="774" y="324"/>
                  </a:lnTo>
                  <a:lnTo>
                    <a:pt x="774" y="326"/>
                  </a:lnTo>
                  <a:lnTo>
                    <a:pt x="774" y="327"/>
                  </a:lnTo>
                  <a:lnTo>
                    <a:pt x="775" y="329"/>
                  </a:lnTo>
                  <a:lnTo>
                    <a:pt x="775" y="330"/>
                  </a:lnTo>
                  <a:lnTo>
                    <a:pt x="775" y="331"/>
                  </a:lnTo>
                  <a:lnTo>
                    <a:pt x="775" y="333"/>
                  </a:lnTo>
                  <a:lnTo>
                    <a:pt x="775" y="334"/>
                  </a:lnTo>
                  <a:lnTo>
                    <a:pt x="784" y="323"/>
                  </a:lnTo>
                  <a:lnTo>
                    <a:pt x="792" y="316"/>
                  </a:lnTo>
                  <a:lnTo>
                    <a:pt x="798" y="310"/>
                  </a:lnTo>
                  <a:lnTo>
                    <a:pt x="803" y="306"/>
                  </a:lnTo>
                  <a:lnTo>
                    <a:pt x="807" y="305"/>
                  </a:lnTo>
                  <a:lnTo>
                    <a:pt x="811" y="305"/>
                  </a:lnTo>
                  <a:lnTo>
                    <a:pt x="815" y="305"/>
                  </a:lnTo>
                  <a:lnTo>
                    <a:pt x="819" y="306"/>
                  </a:lnTo>
                  <a:lnTo>
                    <a:pt x="822" y="301"/>
                  </a:lnTo>
                  <a:lnTo>
                    <a:pt x="825" y="296"/>
                  </a:lnTo>
                  <a:lnTo>
                    <a:pt x="829" y="292"/>
                  </a:lnTo>
                  <a:lnTo>
                    <a:pt x="832" y="289"/>
                  </a:lnTo>
                  <a:lnTo>
                    <a:pt x="836" y="287"/>
                  </a:lnTo>
                  <a:lnTo>
                    <a:pt x="840" y="283"/>
                  </a:lnTo>
                  <a:lnTo>
                    <a:pt x="842" y="278"/>
                  </a:lnTo>
                  <a:lnTo>
                    <a:pt x="843" y="274"/>
                  </a:lnTo>
                  <a:lnTo>
                    <a:pt x="848" y="273"/>
                  </a:lnTo>
                  <a:lnTo>
                    <a:pt x="853" y="273"/>
                  </a:lnTo>
                  <a:lnTo>
                    <a:pt x="856" y="271"/>
                  </a:lnTo>
                  <a:lnTo>
                    <a:pt x="860" y="269"/>
                  </a:lnTo>
                  <a:lnTo>
                    <a:pt x="866" y="263"/>
                  </a:lnTo>
                  <a:lnTo>
                    <a:pt x="870" y="257"/>
                  </a:lnTo>
                  <a:lnTo>
                    <a:pt x="875" y="252"/>
                  </a:lnTo>
                  <a:lnTo>
                    <a:pt x="880" y="246"/>
                  </a:lnTo>
                  <a:lnTo>
                    <a:pt x="882" y="245"/>
                  </a:lnTo>
                  <a:lnTo>
                    <a:pt x="886" y="242"/>
                  </a:lnTo>
                  <a:lnTo>
                    <a:pt x="890" y="242"/>
                  </a:lnTo>
                  <a:lnTo>
                    <a:pt x="894" y="241"/>
                  </a:lnTo>
                  <a:lnTo>
                    <a:pt x="893" y="234"/>
                  </a:lnTo>
                  <a:lnTo>
                    <a:pt x="891" y="228"/>
                  </a:lnTo>
                  <a:lnTo>
                    <a:pt x="888" y="224"/>
                  </a:lnTo>
                  <a:lnTo>
                    <a:pt x="885" y="220"/>
                  </a:lnTo>
                  <a:lnTo>
                    <a:pt x="881" y="216"/>
                  </a:lnTo>
                  <a:lnTo>
                    <a:pt x="878" y="211"/>
                  </a:lnTo>
                  <a:lnTo>
                    <a:pt x="876" y="206"/>
                  </a:lnTo>
                  <a:lnTo>
                    <a:pt x="875" y="199"/>
                  </a:lnTo>
                  <a:lnTo>
                    <a:pt x="875" y="198"/>
                  </a:lnTo>
                  <a:lnTo>
                    <a:pt x="875" y="196"/>
                  </a:lnTo>
                  <a:lnTo>
                    <a:pt x="876" y="195"/>
                  </a:lnTo>
                  <a:lnTo>
                    <a:pt x="878" y="195"/>
                  </a:lnTo>
                  <a:lnTo>
                    <a:pt x="879" y="193"/>
                  </a:lnTo>
                  <a:lnTo>
                    <a:pt x="880" y="191"/>
                  </a:lnTo>
                  <a:lnTo>
                    <a:pt x="881" y="191"/>
                  </a:lnTo>
                  <a:lnTo>
                    <a:pt x="884" y="191"/>
                  </a:lnTo>
                  <a:lnTo>
                    <a:pt x="886" y="191"/>
                  </a:lnTo>
                  <a:lnTo>
                    <a:pt x="888" y="191"/>
                  </a:lnTo>
                  <a:lnTo>
                    <a:pt x="891" y="191"/>
                  </a:lnTo>
                  <a:lnTo>
                    <a:pt x="893" y="191"/>
                  </a:lnTo>
                  <a:lnTo>
                    <a:pt x="897" y="191"/>
                  </a:lnTo>
                  <a:lnTo>
                    <a:pt x="900" y="191"/>
                  </a:lnTo>
                  <a:lnTo>
                    <a:pt x="903" y="191"/>
                  </a:lnTo>
                  <a:lnTo>
                    <a:pt x="903" y="160"/>
                  </a:lnTo>
                  <a:lnTo>
                    <a:pt x="901" y="159"/>
                  </a:lnTo>
                  <a:lnTo>
                    <a:pt x="900" y="156"/>
                  </a:lnTo>
                  <a:lnTo>
                    <a:pt x="898" y="153"/>
                  </a:lnTo>
                  <a:lnTo>
                    <a:pt x="897" y="151"/>
                  </a:lnTo>
                  <a:lnTo>
                    <a:pt x="895" y="148"/>
                  </a:lnTo>
                  <a:lnTo>
                    <a:pt x="895" y="145"/>
                  </a:lnTo>
                  <a:lnTo>
                    <a:pt x="894" y="141"/>
                  </a:lnTo>
                  <a:lnTo>
                    <a:pt x="894" y="138"/>
                  </a:lnTo>
                  <a:lnTo>
                    <a:pt x="894" y="137"/>
                  </a:lnTo>
                  <a:lnTo>
                    <a:pt x="894" y="135"/>
                  </a:lnTo>
                  <a:lnTo>
                    <a:pt x="894" y="134"/>
                  </a:lnTo>
                  <a:lnTo>
                    <a:pt x="894" y="132"/>
                  </a:lnTo>
                  <a:lnTo>
                    <a:pt x="894" y="130"/>
                  </a:lnTo>
                  <a:lnTo>
                    <a:pt x="894" y="128"/>
                  </a:lnTo>
                  <a:lnTo>
                    <a:pt x="894" y="125"/>
                  </a:lnTo>
                  <a:lnTo>
                    <a:pt x="894" y="123"/>
                  </a:lnTo>
                  <a:lnTo>
                    <a:pt x="893" y="123"/>
                  </a:lnTo>
                  <a:lnTo>
                    <a:pt x="892" y="123"/>
                  </a:lnTo>
                  <a:lnTo>
                    <a:pt x="891" y="121"/>
                  </a:lnTo>
                  <a:lnTo>
                    <a:pt x="890" y="120"/>
                  </a:lnTo>
                  <a:lnTo>
                    <a:pt x="888" y="120"/>
                  </a:lnTo>
                  <a:lnTo>
                    <a:pt x="887" y="118"/>
                  </a:lnTo>
                  <a:lnTo>
                    <a:pt x="886" y="118"/>
                  </a:lnTo>
                  <a:lnTo>
                    <a:pt x="884" y="117"/>
                  </a:lnTo>
                  <a:lnTo>
                    <a:pt x="878" y="118"/>
                  </a:lnTo>
                  <a:lnTo>
                    <a:pt x="873" y="120"/>
                  </a:lnTo>
                  <a:lnTo>
                    <a:pt x="868" y="123"/>
                  </a:lnTo>
                  <a:lnTo>
                    <a:pt x="863" y="127"/>
                  </a:lnTo>
                  <a:lnTo>
                    <a:pt x="859" y="130"/>
                  </a:lnTo>
                  <a:lnTo>
                    <a:pt x="854" y="132"/>
                  </a:lnTo>
                  <a:lnTo>
                    <a:pt x="849" y="135"/>
                  </a:lnTo>
                  <a:lnTo>
                    <a:pt x="843" y="135"/>
                  </a:lnTo>
                  <a:lnTo>
                    <a:pt x="835" y="134"/>
                  </a:lnTo>
                  <a:lnTo>
                    <a:pt x="828" y="130"/>
                  </a:lnTo>
                  <a:lnTo>
                    <a:pt x="820" y="124"/>
                  </a:lnTo>
                  <a:lnTo>
                    <a:pt x="813" y="117"/>
                  </a:lnTo>
                  <a:lnTo>
                    <a:pt x="806" y="109"/>
                  </a:lnTo>
                  <a:lnTo>
                    <a:pt x="799" y="102"/>
                  </a:lnTo>
                  <a:lnTo>
                    <a:pt x="792" y="95"/>
                  </a:lnTo>
                  <a:lnTo>
                    <a:pt x="784" y="91"/>
                  </a:lnTo>
                  <a:lnTo>
                    <a:pt x="775" y="88"/>
                  </a:lnTo>
                  <a:lnTo>
                    <a:pt x="767" y="85"/>
                  </a:lnTo>
                  <a:lnTo>
                    <a:pt x="759" y="82"/>
                  </a:lnTo>
                  <a:lnTo>
                    <a:pt x="751" y="78"/>
                  </a:lnTo>
                  <a:lnTo>
                    <a:pt x="744" y="73"/>
                  </a:lnTo>
                  <a:lnTo>
                    <a:pt x="738" y="67"/>
                  </a:lnTo>
                  <a:lnTo>
                    <a:pt x="735" y="60"/>
                  </a:lnTo>
                  <a:lnTo>
                    <a:pt x="732" y="50"/>
                  </a:lnTo>
                  <a:lnTo>
                    <a:pt x="723" y="49"/>
                  </a:lnTo>
                  <a:lnTo>
                    <a:pt x="717" y="46"/>
                  </a:lnTo>
                  <a:lnTo>
                    <a:pt x="711" y="40"/>
                  </a:lnTo>
                  <a:lnTo>
                    <a:pt x="706" y="35"/>
                  </a:lnTo>
                  <a:lnTo>
                    <a:pt x="701" y="28"/>
                  </a:lnTo>
                  <a:lnTo>
                    <a:pt x="695" y="22"/>
                  </a:lnTo>
                  <a:lnTo>
                    <a:pt x="690" y="17"/>
                  </a:lnTo>
                  <a:lnTo>
                    <a:pt x="682" y="13"/>
                  </a:lnTo>
                  <a:lnTo>
                    <a:pt x="678" y="11"/>
                  </a:lnTo>
                  <a:lnTo>
                    <a:pt x="672" y="10"/>
                  </a:lnTo>
                  <a:lnTo>
                    <a:pt x="667" y="8"/>
                  </a:lnTo>
                  <a:lnTo>
                    <a:pt x="664" y="7"/>
                  </a:lnTo>
                  <a:lnTo>
                    <a:pt x="659" y="6"/>
                  </a:lnTo>
                  <a:lnTo>
                    <a:pt x="654" y="4"/>
                  </a:lnTo>
                  <a:lnTo>
                    <a:pt x="648" y="3"/>
                  </a:lnTo>
                  <a:lnTo>
                    <a:pt x="641" y="0"/>
                  </a:lnTo>
                  <a:lnTo>
                    <a:pt x="603" y="8"/>
                  </a:lnTo>
                  <a:lnTo>
                    <a:pt x="604" y="10"/>
                  </a:lnTo>
                  <a:lnTo>
                    <a:pt x="604" y="11"/>
                  </a:lnTo>
                  <a:lnTo>
                    <a:pt x="603" y="13"/>
                  </a:lnTo>
                  <a:lnTo>
                    <a:pt x="603" y="14"/>
                  </a:lnTo>
                  <a:lnTo>
                    <a:pt x="603" y="15"/>
                  </a:lnTo>
                  <a:lnTo>
                    <a:pt x="604" y="18"/>
                  </a:lnTo>
                  <a:lnTo>
                    <a:pt x="605" y="21"/>
                  </a:lnTo>
                  <a:lnTo>
                    <a:pt x="608" y="22"/>
                  </a:lnTo>
                  <a:lnTo>
                    <a:pt x="611" y="24"/>
                  </a:lnTo>
                  <a:lnTo>
                    <a:pt x="615" y="27"/>
                  </a:lnTo>
                  <a:lnTo>
                    <a:pt x="617" y="28"/>
                  </a:lnTo>
                  <a:lnTo>
                    <a:pt x="620" y="31"/>
                  </a:lnTo>
                  <a:lnTo>
                    <a:pt x="620" y="35"/>
                  </a:lnTo>
                  <a:lnTo>
                    <a:pt x="620" y="38"/>
                  </a:lnTo>
                  <a:lnTo>
                    <a:pt x="620" y="40"/>
                  </a:lnTo>
                  <a:lnTo>
                    <a:pt x="618" y="43"/>
                  </a:lnTo>
                  <a:lnTo>
                    <a:pt x="618" y="46"/>
                  </a:lnTo>
                  <a:lnTo>
                    <a:pt x="617" y="49"/>
                  </a:lnTo>
                  <a:lnTo>
                    <a:pt x="616" y="52"/>
                  </a:lnTo>
                  <a:lnTo>
                    <a:pt x="616" y="54"/>
                  </a:lnTo>
                  <a:lnTo>
                    <a:pt x="616" y="57"/>
                  </a:lnTo>
                  <a:lnTo>
                    <a:pt x="616" y="60"/>
                  </a:lnTo>
                  <a:lnTo>
                    <a:pt x="616" y="61"/>
                  </a:lnTo>
                  <a:lnTo>
                    <a:pt x="617" y="64"/>
                  </a:lnTo>
                  <a:lnTo>
                    <a:pt x="618" y="66"/>
                  </a:lnTo>
                  <a:lnTo>
                    <a:pt x="620" y="68"/>
                  </a:lnTo>
                  <a:lnTo>
                    <a:pt x="621" y="70"/>
                  </a:lnTo>
                  <a:lnTo>
                    <a:pt x="623" y="71"/>
                  </a:lnTo>
                  <a:lnTo>
                    <a:pt x="624" y="73"/>
                  </a:lnTo>
                  <a:lnTo>
                    <a:pt x="622" y="75"/>
                  </a:lnTo>
                  <a:lnTo>
                    <a:pt x="620" y="78"/>
                  </a:lnTo>
                  <a:lnTo>
                    <a:pt x="617" y="81"/>
                  </a:lnTo>
                  <a:lnTo>
                    <a:pt x="615" y="84"/>
                  </a:lnTo>
                  <a:lnTo>
                    <a:pt x="611" y="85"/>
                  </a:lnTo>
                  <a:lnTo>
                    <a:pt x="609" y="86"/>
                  </a:lnTo>
                  <a:lnTo>
                    <a:pt x="605" y="88"/>
                  </a:lnTo>
                  <a:lnTo>
                    <a:pt x="603" y="88"/>
                  </a:lnTo>
                  <a:lnTo>
                    <a:pt x="602" y="88"/>
                  </a:lnTo>
                  <a:lnTo>
                    <a:pt x="600" y="88"/>
                  </a:lnTo>
                  <a:lnTo>
                    <a:pt x="599" y="88"/>
                  </a:lnTo>
                  <a:lnTo>
                    <a:pt x="598" y="88"/>
                  </a:lnTo>
                  <a:lnTo>
                    <a:pt x="596" y="88"/>
                  </a:lnTo>
                  <a:lnTo>
                    <a:pt x="595" y="88"/>
                  </a:lnTo>
                  <a:lnTo>
                    <a:pt x="592" y="88"/>
                  </a:lnTo>
                  <a:lnTo>
                    <a:pt x="590" y="88"/>
                  </a:lnTo>
                  <a:lnTo>
                    <a:pt x="587" y="100"/>
                  </a:lnTo>
                  <a:lnTo>
                    <a:pt x="590" y="109"/>
                  </a:lnTo>
                  <a:lnTo>
                    <a:pt x="591" y="116"/>
                  </a:lnTo>
                  <a:lnTo>
                    <a:pt x="593" y="121"/>
                  </a:lnTo>
                  <a:lnTo>
                    <a:pt x="597" y="127"/>
                  </a:lnTo>
                  <a:lnTo>
                    <a:pt x="600" y="130"/>
                  </a:lnTo>
                  <a:lnTo>
                    <a:pt x="605" y="132"/>
                  </a:lnTo>
                  <a:lnTo>
                    <a:pt x="612" y="135"/>
                  </a:lnTo>
                  <a:lnTo>
                    <a:pt x="620" y="135"/>
                  </a:lnTo>
                  <a:lnTo>
                    <a:pt x="623" y="135"/>
                  </a:lnTo>
                  <a:lnTo>
                    <a:pt x="625" y="134"/>
                  </a:lnTo>
                  <a:lnTo>
                    <a:pt x="628" y="134"/>
                  </a:lnTo>
                  <a:lnTo>
                    <a:pt x="629" y="132"/>
                  </a:lnTo>
                  <a:lnTo>
                    <a:pt x="630" y="132"/>
                  </a:lnTo>
                  <a:lnTo>
                    <a:pt x="633" y="131"/>
                  </a:lnTo>
                  <a:lnTo>
                    <a:pt x="635" y="131"/>
                  </a:lnTo>
                  <a:lnTo>
                    <a:pt x="639" y="130"/>
                  </a:lnTo>
                  <a:lnTo>
                    <a:pt x="641" y="131"/>
                  </a:lnTo>
                  <a:lnTo>
                    <a:pt x="643" y="131"/>
                  </a:lnTo>
                  <a:lnTo>
                    <a:pt x="644" y="132"/>
                  </a:lnTo>
                  <a:lnTo>
                    <a:pt x="647" y="132"/>
                  </a:lnTo>
                  <a:lnTo>
                    <a:pt x="649" y="134"/>
                  </a:lnTo>
                  <a:lnTo>
                    <a:pt x="650" y="135"/>
                  </a:lnTo>
                  <a:lnTo>
                    <a:pt x="653" y="137"/>
                  </a:lnTo>
                  <a:lnTo>
                    <a:pt x="656" y="138"/>
                  </a:lnTo>
                  <a:lnTo>
                    <a:pt x="656" y="139"/>
                  </a:lnTo>
                  <a:lnTo>
                    <a:pt x="656" y="142"/>
                  </a:lnTo>
                  <a:lnTo>
                    <a:pt x="658" y="144"/>
                  </a:lnTo>
                  <a:lnTo>
                    <a:pt x="659" y="145"/>
                  </a:lnTo>
                  <a:lnTo>
                    <a:pt x="661" y="146"/>
                  </a:lnTo>
                  <a:lnTo>
                    <a:pt x="662" y="148"/>
                  </a:lnTo>
                  <a:lnTo>
                    <a:pt x="665" y="149"/>
                  </a:lnTo>
                  <a:lnTo>
                    <a:pt x="667" y="151"/>
                  </a:lnTo>
                  <a:lnTo>
                    <a:pt x="666" y="152"/>
                  </a:lnTo>
                  <a:lnTo>
                    <a:pt x="665" y="155"/>
                  </a:lnTo>
                  <a:lnTo>
                    <a:pt x="662" y="158"/>
                  </a:lnTo>
                  <a:lnTo>
                    <a:pt x="660" y="160"/>
                  </a:lnTo>
                  <a:lnTo>
                    <a:pt x="656" y="162"/>
                  </a:lnTo>
                  <a:lnTo>
                    <a:pt x="653" y="163"/>
                  </a:lnTo>
                  <a:lnTo>
                    <a:pt x="649" y="164"/>
                  </a:lnTo>
                  <a:lnTo>
                    <a:pt x="646" y="166"/>
                  </a:lnTo>
                  <a:lnTo>
                    <a:pt x="643" y="166"/>
                  </a:lnTo>
                  <a:lnTo>
                    <a:pt x="639" y="169"/>
                  </a:lnTo>
                  <a:lnTo>
                    <a:pt x="633" y="171"/>
                  </a:lnTo>
                  <a:lnTo>
                    <a:pt x="625" y="176"/>
                  </a:lnTo>
                  <a:lnTo>
                    <a:pt x="618" y="181"/>
                  </a:lnTo>
                  <a:lnTo>
                    <a:pt x="612" y="185"/>
                  </a:lnTo>
                  <a:lnTo>
                    <a:pt x="608" y="190"/>
                  </a:lnTo>
                  <a:lnTo>
                    <a:pt x="605" y="193"/>
                  </a:lnTo>
                  <a:lnTo>
                    <a:pt x="571" y="193"/>
                  </a:lnTo>
                  <a:lnTo>
                    <a:pt x="571" y="199"/>
                  </a:lnTo>
                  <a:lnTo>
                    <a:pt x="572" y="203"/>
                  </a:lnTo>
                  <a:lnTo>
                    <a:pt x="574" y="207"/>
                  </a:lnTo>
                  <a:lnTo>
                    <a:pt x="577" y="210"/>
                  </a:lnTo>
                  <a:lnTo>
                    <a:pt x="578" y="214"/>
                  </a:lnTo>
                  <a:lnTo>
                    <a:pt x="580" y="217"/>
                  </a:lnTo>
                  <a:lnTo>
                    <a:pt x="581" y="220"/>
                  </a:lnTo>
                  <a:lnTo>
                    <a:pt x="581" y="224"/>
                  </a:lnTo>
                  <a:lnTo>
                    <a:pt x="580" y="228"/>
                  </a:lnTo>
                  <a:lnTo>
                    <a:pt x="579" y="234"/>
                  </a:lnTo>
                  <a:lnTo>
                    <a:pt x="577" y="239"/>
                  </a:lnTo>
                  <a:lnTo>
                    <a:pt x="573" y="244"/>
                  </a:lnTo>
                  <a:lnTo>
                    <a:pt x="570" y="248"/>
                  </a:lnTo>
                  <a:lnTo>
                    <a:pt x="566" y="252"/>
                  </a:lnTo>
                  <a:lnTo>
                    <a:pt x="562" y="255"/>
                  </a:lnTo>
                  <a:lnTo>
                    <a:pt x="560" y="256"/>
                  </a:lnTo>
                  <a:lnTo>
                    <a:pt x="530" y="256"/>
                  </a:lnTo>
                  <a:lnTo>
                    <a:pt x="525" y="259"/>
                  </a:lnTo>
                  <a:lnTo>
                    <a:pt x="521" y="262"/>
                  </a:lnTo>
                  <a:lnTo>
                    <a:pt x="515" y="266"/>
                  </a:lnTo>
                  <a:lnTo>
                    <a:pt x="509" y="270"/>
                  </a:lnTo>
                  <a:lnTo>
                    <a:pt x="504" y="273"/>
                  </a:lnTo>
                  <a:lnTo>
                    <a:pt x="499" y="276"/>
                  </a:lnTo>
                  <a:lnTo>
                    <a:pt x="495" y="278"/>
                  </a:lnTo>
                  <a:lnTo>
                    <a:pt x="492" y="278"/>
                  </a:lnTo>
                  <a:lnTo>
                    <a:pt x="485" y="278"/>
                  </a:lnTo>
                  <a:lnTo>
                    <a:pt x="477" y="277"/>
                  </a:lnTo>
                  <a:lnTo>
                    <a:pt x="467" y="274"/>
                  </a:lnTo>
                  <a:lnTo>
                    <a:pt x="458" y="270"/>
                  </a:lnTo>
                  <a:lnTo>
                    <a:pt x="447" y="267"/>
                  </a:lnTo>
                  <a:lnTo>
                    <a:pt x="439" y="263"/>
                  </a:lnTo>
                  <a:lnTo>
                    <a:pt x="431" y="259"/>
                  </a:lnTo>
                  <a:lnTo>
                    <a:pt x="428" y="256"/>
                  </a:lnTo>
                  <a:lnTo>
                    <a:pt x="377" y="256"/>
                  </a:lnTo>
                  <a:lnTo>
                    <a:pt x="358" y="252"/>
                  </a:lnTo>
                  <a:lnTo>
                    <a:pt x="352" y="252"/>
                  </a:lnTo>
                  <a:lnTo>
                    <a:pt x="346" y="249"/>
                  </a:lnTo>
                  <a:lnTo>
                    <a:pt x="340" y="246"/>
                  </a:lnTo>
                  <a:lnTo>
                    <a:pt x="334" y="242"/>
                  </a:lnTo>
                  <a:lnTo>
                    <a:pt x="328" y="237"/>
                  </a:lnTo>
                  <a:lnTo>
                    <a:pt x="323" y="231"/>
                  </a:lnTo>
                  <a:lnTo>
                    <a:pt x="320" y="224"/>
                  </a:lnTo>
                  <a:lnTo>
                    <a:pt x="316" y="218"/>
                  </a:lnTo>
                  <a:lnTo>
                    <a:pt x="309" y="218"/>
                  </a:lnTo>
                  <a:lnTo>
                    <a:pt x="301" y="216"/>
                  </a:lnTo>
                  <a:lnTo>
                    <a:pt x="291" y="211"/>
                  </a:lnTo>
                  <a:lnTo>
                    <a:pt x="283" y="207"/>
                  </a:lnTo>
                  <a:lnTo>
                    <a:pt x="273" y="203"/>
                  </a:lnTo>
                  <a:lnTo>
                    <a:pt x="264" y="200"/>
                  </a:lnTo>
                  <a:lnTo>
                    <a:pt x="254" y="198"/>
                  </a:lnTo>
                  <a:lnTo>
                    <a:pt x="243" y="196"/>
                  </a:lnTo>
                  <a:lnTo>
                    <a:pt x="242" y="196"/>
                  </a:lnTo>
                  <a:lnTo>
                    <a:pt x="241" y="196"/>
                  </a:lnTo>
                  <a:lnTo>
                    <a:pt x="239" y="195"/>
                  </a:lnTo>
                  <a:lnTo>
                    <a:pt x="235" y="195"/>
                  </a:lnTo>
                  <a:lnTo>
                    <a:pt x="233" y="193"/>
                  </a:lnTo>
                  <a:lnTo>
                    <a:pt x="231" y="193"/>
                  </a:lnTo>
                  <a:lnTo>
                    <a:pt x="229" y="191"/>
                  </a:lnTo>
                  <a:lnTo>
                    <a:pt x="228" y="188"/>
                  </a:lnTo>
                  <a:lnTo>
                    <a:pt x="228" y="187"/>
                  </a:lnTo>
                  <a:lnTo>
                    <a:pt x="228" y="185"/>
                  </a:lnTo>
                  <a:lnTo>
                    <a:pt x="227" y="184"/>
                  </a:lnTo>
                  <a:lnTo>
                    <a:pt x="227" y="183"/>
                  </a:lnTo>
                  <a:lnTo>
                    <a:pt x="227" y="181"/>
                  </a:lnTo>
                  <a:lnTo>
                    <a:pt x="227" y="180"/>
                  </a:lnTo>
                  <a:lnTo>
                    <a:pt x="227" y="178"/>
                  </a:lnTo>
                  <a:lnTo>
                    <a:pt x="227" y="177"/>
                  </a:lnTo>
                  <a:lnTo>
                    <a:pt x="227" y="176"/>
                  </a:lnTo>
                  <a:lnTo>
                    <a:pt x="227" y="174"/>
                  </a:lnTo>
                  <a:lnTo>
                    <a:pt x="227" y="173"/>
                  </a:lnTo>
                  <a:lnTo>
                    <a:pt x="227" y="171"/>
                  </a:lnTo>
                  <a:lnTo>
                    <a:pt x="227" y="170"/>
                  </a:lnTo>
                  <a:lnTo>
                    <a:pt x="227" y="169"/>
                  </a:lnTo>
                  <a:lnTo>
                    <a:pt x="227" y="167"/>
                  </a:lnTo>
                  <a:lnTo>
                    <a:pt x="225" y="166"/>
                  </a:lnTo>
                  <a:lnTo>
                    <a:pt x="222" y="163"/>
                  </a:lnTo>
                  <a:lnTo>
                    <a:pt x="219" y="160"/>
                  </a:lnTo>
                  <a:lnTo>
                    <a:pt x="215" y="156"/>
                  </a:lnTo>
                  <a:lnTo>
                    <a:pt x="213" y="151"/>
                  </a:lnTo>
                  <a:lnTo>
                    <a:pt x="209" y="146"/>
                  </a:lnTo>
                  <a:lnTo>
                    <a:pt x="208" y="142"/>
                  </a:lnTo>
                  <a:lnTo>
                    <a:pt x="207" y="138"/>
                  </a:lnTo>
                  <a:lnTo>
                    <a:pt x="196" y="138"/>
                  </a:lnTo>
                  <a:lnTo>
                    <a:pt x="188" y="135"/>
                  </a:lnTo>
                  <a:lnTo>
                    <a:pt x="178" y="134"/>
                  </a:lnTo>
                  <a:lnTo>
                    <a:pt x="170" y="130"/>
                  </a:lnTo>
                  <a:lnTo>
                    <a:pt x="163" y="125"/>
                  </a:lnTo>
                  <a:lnTo>
                    <a:pt x="157" y="120"/>
                  </a:lnTo>
                  <a:lnTo>
                    <a:pt x="151" y="113"/>
                  </a:lnTo>
                  <a:lnTo>
                    <a:pt x="147" y="106"/>
                  </a:lnTo>
                  <a:lnTo>
                    <a:pt x="139" y="103"/>
                  </a:lnTo>
                  <a:lnTo>
                    <a:pt x="135" y="103"/>
                  </a:lnTo>
                  <a:lnTo>
                    <a:pt x="134" y="106"/>
                  </a:lnTo>
                  <a:lnTo>
                    <a:pt x="133" y="109"/>
                  </a:lnTo>
                  <a:lnTo>
                    <a:pt x="133" y="113"/>
                  </a:lnTo>
                  <a:lnTo>
                    <a:pt x="133" y="117"/>
                  </a:lnTo>
                  <a:lnTo>
                    <a:pt x="129" y="121"/>
                  </a:lnTo>
                  <a:lnTo>
                    <a:pt x="123" y="125"/>
                  </a:lnTo>
                  <a:lnTo>
                    <a:pt x="121" y="125"/>
                  </a:lnTo>
                  <a:lnTo>
                    <a:pt x="120" y="127"/>
                  </a:lnTo>
                  <a:lnTo>
                    <a:pt x="120" y="128"/>
                  </a:lnTo>
                  <a:lnTo>
                    <a:pt x="120" y="130"/>
                  </a:lnTo>
                  <a:lnTo>
                    <a:pt x="121" y="134"/>
                  </a:lnTo>
                  <a:lnTo>
                    <a:pt x="123" y="139"/>
                  </a:lnTo>
                  <a:lnTo>
                    <a:pt x="127" y="145"/>
                  </a:lnTo>
                  <a:lnTo>
                    <a:pt x="127" y="149"/>
                  </a:lnTo>
                  <a:lnTo>
                    <a:pt x="127" y="152"/>
                  </a:lnTo>
                  <a:lnTo>
                    <a:pt x="126" y="153"/>
                  </a:lnTo>
                  <a:lnTo>
                    <a:pt x="125" y="155"/>
                  </a:lnTo>
                  <a:lnTo>
                    <a:pt x="121" y="155"/>
                  </a:lnTo>
                  <a:lnTo>
                    <a:pt x="120" y="155"/>
                  </a:lnTo>
                  <a:lnTo>
                    <a:pt x="119" y="155"/>
                  </a:lnTo>
                  <a:lnTo>
                    <a:pt x="117" y="155"/>
                  </a:lnTo>
                  <a:lnTo>
                    <a:pt x="116" y="155"/>
                  </a:lnTo>
                  <a:lnTo>
                    <a:pt x="115" y="155"/>
                  </a:lnTo>
                  <a:lnTo>
                    <a:pt x="113" y="155"/>
                  </a:lnTo>
                  <a:lnTo>
                    <a:pt x="109" y="155"/>
                  </a:lnTo>
                  <a:lnTo>
                    <a:pt x="107" y="153"/>
                  </a:lnTo>
                  <a:lnTo>
                    <a:pt x="103" y="152"/>
                  </a:lnTo>
                  <a:lnTo>
                    <a:pt x="101" y="152"/>
                  </a:lnTo>
                  <a:lnTo>
                    <a:pt x="97" y="151"/>
                  </a:lnTo>
                  <a:lnTo>
                    <a:pt x="95" y="149"/>
                  </a:lnTo>
                  <a:lnTo>
                    <a:pt x="94" y="148"/>
                  </a:lnTo>
                  <a:lnTo>
                    <a:pt x="92" y="152"/>
                  </a:lnTo>
                  <a:lnTo>
                    <a:pt x="92" y="159"/>
                  </a:lnTo>
                  <a:lnTo>
                    <a:pt x="94" y="166"/>
                  </a:lnTo>
                  <a:lnTo>
                    <a:pt x="95" y="173"/>
                  </a:lnTo>
                  <a:lnTo>
                    <a:pt x="96" y="180"/>
                  </a:lnTo>
                  <a:lnTo>
                    <a:pt x="96" y="187"/>
                  </a:lnTo>
                  <a:lnTo>
                    <a:pt x="96" y="191"/>
                  </a:lnTo>
                  <a:lnTo>
                    <a:pt x="96" y="193"/>
                  </a:lnTo>
                  <a:lnTo>
                    <a:pt x="92" y="195"/>
                  </a:lnTo>
                  <a:lnTo>
                    <a:pt x="88" y="195"/>
                  </a:lnTo>
                  <a:lnTo>
                    <a:pt x="82" y="195"/>
                  </a:lnTo>
                  <a:lnTo>
                    <a:pt x="76" y="195"/>
                  </a:lnTo>
                  <a:lnTo>
                    <a:pt x="71" y="196"/>
                  </a:lnTo>
                  <a:lnTo>
                    <a:pt x="66" y="199"/>
                  </a:lnTo>
                  <a:lnTo>
                    <a:pt x="64" y="200"/>
                  </a:lnTo>
                  <a:lnTo>
                    <a:pt x="63" y="202"/>
                  </a:lnTo>
                  <a:lnTo>
                    <a:pt x="61" y="203"/>
                  </a:lnTo>
                  <a:lnTo>
                    <a:pt x="61" y="206"/>
                  </a:lnTo>
                  <a:lnTo>
                    <a:pt x="67" y="209"/>
                  </a:lnTo>
                  <a:lnTo>
                    <a:pt x="72" y="211"/>
                  </a:lnTo>
                  <a:lnTo>
                    <a:pt x="75" y="216"/>
                  </a:lnTo>
                  <a:lnTo>
                    <a:pt x="76" y="221"/>
                  </a:lnTo>
                  <a:lnTo>
                    <a:pt x="77" y="227"/>
                  </a:lnTo>
                  <a:lnTo>
                    <a:pt x="78" y="231"/>
                  </a:lnTo>
                  <a:lnTo>
                    <a:pt x="79" y="234"/>
                  </a:lnTo>
                  <a:lnTo>
                    <a:pt x="83" y="237"/>
                  </a:lnTo>
                  <a:lnTo>
                    <a:pt x="83" y="238"/>
                  </a:lnTo>
                  <a:lnTo>
                    <a:pt x="83" y="239"/>
                  </a:lnTo>
                  <a:lnTo>
                    <a:pt x="83" y="241"/>
                  </a:lnTo>
                  <a:lnTo>
                    <a:pt x="83" y="242"/>
                  </a:lnTo>
                  <a:lnTo>
                    <a:pt x="83" y="244"/>
                  </a:lnTo>
                  <a:lnTo>
                    <a:pt x="83" y="245"/>
                  </a:lnTo>
                  <a:lnTo>
                    <a:pt x="83" y="248"/>
                  </a:lnTo>
                  <a:lnTo>
                    <a:pt x="83" y="249"/>
                  </a:lnTo>
                  <a:lnTo>
                    <a:pt x="83" y="256"/>
                  </a:lnTo>
                  <a:lnTo>
                    <a:pt x="82" y="262"/>
                  </a:lnTo>
                  <a:lnTo>
                    <a:pt x="80" y="267"/>
                  </a:lnTo>
                  <a:lnTo>
                    <a:pt x="78" y="273"/>
                  </a:lnTo>
                  <a:lnTo>
                    <a:pt x="76" y="277"/>
                  </a:lnTo>
                  <a:lnTo>
                    <a:pt x="73" y="280"/>
                  </a:lnTo>
                  <a:lnTo>
                    <a:pt x="70" y="284"/>
                  </a:lnTo>
                  <a:lnTo>
                    <a:pt x="65" y="287"/>
                  </a:lnTo>
                  <a:lnTo>
                    <a:pt x="64" y="287"/>
                  </a:lnTo>
                  <a:lnTo>
                    <a:pt x="60" y="287"/>
                  </a:lnTo>
                  <a:lnTo>
                    <a:pt x="58" y="287"/>
                  </a:lnTo>
                  <a:lnTo>
                    <a:pt x="53" y="287"/>
                  </a:lnTo>
                  <a:lnTo>
                    <a:pt x="50" y="287"/>
                  </a:lnTo>
                  <a:lnTo>
                    <a:pt x="46" y="288"/>
                  </a:lnTo>
                  <a:lnTo>
                    <a:pt x="42" y="289"/>
                  </a:lnTo>
                  <a:lnTo>
                    <a:pt x="40" y="291"/>
                  </a:lnTo>
                  <a:lnTo>
                    <a:pt x="39" y="292"/>
                  </a:lnTo>
                  <a:lnTo>
                    <a:pt x="39" y="294"/>
                  </a:lnTo>
                  <a:lnTo>
                    <a:pt x="38" y="296"/>
                  </a:lnTo>
                  <a:lnTo>
                    <a:pt x="36" y="299"/>
                  </a:lnTo>
                  <a:lnTo>
                    <a:pt x="35" y="301"/>
                  </a:lnTo>
                  <a:lnTo>
                    <a:pt x="33" y="303"/>
                  </a:lnTo>
                  <a:lnTo>
                    <a:pt x="32" y="305"/>
                  </a:lnTo>
                  <a:lnTo>
                    <a:pt x="29" y="306"/>
                  </a:lnTo>
                  <a:lnTo>
                    <a:pt x="26" y="308"/>
                  </a:lnTo>
                  <a:lnTo>
                    <a:pt x="22" y="308"/>
                  </a:lnTo>
                  <a:lnTo>
                    <a:pt x="17" y="309"/>
                  </a:lnTo>
                  <a:lnTo>
                    <a:pt x="11" y="310"/>
                  </a:lnTo>
                  <a:lnTo>
                    <a:pt x="7" y="312"/>
                  </a:lnTo>
                  <a:lnTo>
                    <a:pt x="3" y="313"/>
                  </a:lnTo>
                  <a:lnTo>
                    <a:pt x="1" y="315"/>
                  </a:lnTo>
                  <a:lnTo>
                    <a:pt x="0" y="316"/>
                  </a:lnTo>
                  <a:lnTo>
                    <a:pt x="0" y="320"/>
                  </a:lnTo>
                  <a:lnTo>
                    <a:pt x="0" y="323"/>
                  </a:lnTo>
                  <a:lnTo>
                    <a:pt x="1" y="326"/>
                  </a:lnTo>
                  <a:lnTo>
                    <a:pt x="2" y="330"/>
                  </a:lnTo>
                  <a:lnTo>
                    <a:pt x="3" y="333"/>
                  </a:lnTo>
                  <a:lnTo>
                    <a:pt x="4" y="337"/>
                  </a:lnTo>
                  <a:lnTo>
                    <a:pt x="5" y="341"/>
                  </a:lnTo>
                  <a:lnTo>
                    <a:pt x="5" y="347"/>
                  </a:lnTo>
                  <a:lnTo>
                    <a:pt x="10" y="347"/>
                  </a:lnTo>
                  <a:lnTo>
                    <a:pt x="15" y="348"/>
                  </a:lnTo>
                  <a:lnTo>
                    <a:pt x="19" y="349"/>
                  </a:lnTo>
                  <a:lnTo>
                    <a:pt x="21" y="351"/>
                  </a:lnTo>
                  <a:lnTo>
                    <a:pt x="25" y="354"/>
                  </a:lnTo>
                  <a:lnTo>
                    <a:pt x="27" y="358"/>
                  </a:lnTo>
                  <a:lnTo>
                    <a:pt x="28" y="363"/>
                  </a:lnTo>
                  <a:lnTo>
                    <a:pt x="29" y="36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gray">
            <a:xfrm>
              <a:off x="7336980" y="4124224"/>
              <a:ext cx="61593" cy="55137"/>
            </a:xfrm>
            <a:custGeom>
              <a:avLst/>
              <a:gdLst>
                <a:gd name="T0" fmla="*/ 0 w 43"/>
                <a:gd name="T1" fmla="*/ 33619 h 42"/>
                <a:gd name="T2" fmla="*/ 1588 w 43"/>
                <a:gd name="T3" fmla="*/ 28016 h 42"/>
                <a:gd name="T4" fmla="*/ 6350 w 43"/>
                <a:gd name="T5" fmla="*/ 22413 h 42"/>
                <a:gd name="T6" fmla="*/ 7938 w 43"/>
                <a:gd name="T7" fmla="*/ 18211 h 42"/>
                <a:gd name="T8" fmla="*/ 11113 w 43"/>
                <a:gd name="T9" fmla="*/ 15409 h 42"/>
                <a:gd name="T10" fmla="*/ 15875 w 43"/>
                <a:gd name="T11" fmla="*/ 9806 h 42"/>
                <a:gd name="T12" fmla="*/ 20638 w 43"/>
                <a:gd name="T13" fmla="*/ 5603 h 42"/>
                <a:gd name="T14" fmla="*/ 23813 w 43"/>
                <a:gd name="T15" fmla="*/ 4202 h 42"/>
                <a:gd name="T16" fmla="*/ 26988 w 43"/>
                <a:gd name="T17" fmla="*/ 0 h 42"/>
                <a:gd name="T18" fmla="*/ 58738 w 43"/>
                <a:gd name="T19" fmla="*/ 0 h 42"/>
                <a:gd name="T20" fmla="*/ 60325 w 43"/>
                <a:gd name="T21" fmla="*/ 4202 h 42"/>
                <a:gd name="T22" fmla="*/ 60325 w 43"/>
                <a:gd name="T23" fmla="*/ 5603 h 42"/>
                <a:gd name="T24" fmla="*/ 61913 w 43"/>
                <a:gd name="T25" fmla="*/ 7004 h 42"/>
                <a:gd name="T26" fmla="*/ 63500 w 43"/>
                <a:gd name="T27" fmla="*/ 9806 h 42"/>
                <a:gd name="T28" fmla="*/ 65088 w 43"/>
                <a:gd name="T29" fmla="*/ 9806 h 42"/>
                <a:gd name="T30" fmla="*/ 68263 w 43"/>
                <a:gd name="T31" fmla="*/ 11206 h 42"/>
                <a:gd name="T32" fmla="*/ 68263 w 43"/>
                <a:gd name="T33" fmla="*/ 15409 h 42"/>
                <a:gd name="T34" fmla="*/ 68263 w 43"/>
                <a:gd name="T35" fmla="*/ 16810 h 42"/>
                <a:gd name="T36" fmla="*/ 68263 w 43"/>
                <a:gd name="T37" fmla="*/ 25215 h 42"/>
                <a:gd name="T38" fmla="*/ 65088 w 43"/>
                <a:gd name="T39" fmla="*/ 30818 h 42"/>
                <a:gd name="T40" fmla="*/ 61913 w 43"/>
                <a:gd name="T41" fmla="*/ 37822 h 42"/>
                <a:gd name="T42" fmla="*/ 58738 w 43"/>
                <a:gd name="T43" fmla="*/ 44826 h 42"/>
                <a:gd name="T44" fmla="*/ 52388 w 43"/>
                <a:gd name="T45" fmla="*/ 51830 h 42"/>
                <a:gd name="T46" fmla="*/ 44450 w 43"/>
                <a:gd name="T47" fmla="*/ 54632 h 42"/>
                <a:gd name="T48" fmla="*/ 39688 w 43"/>
                <a:gd name="T49" fmla="*/ 58834 h 42"/>
                <a:gd name="T50" fmla="*/ 31750 w 43"/>
                <a:gd name="T51" fmla="*/ 58834 h 42"/>
                <a:gd name="T52" fmla="*/ 26988 w 43"/>
                <a:gd name="T53" fmla="*/ 58834 h 42"/>
                <a:gd name="T54" fmla="*/ 22225 w 43"/>
                <a:gd name="T55" fmla="*/ 57433 h 42"/>
                <a:gd name="T56" fmla="*/ 15875 w 43"/>
                <a:gd name="T57" fmla="*/ 54632 h 42"/>
                <a:gd name="T58" fmla="*/ 12700 w 43"/>
                <a:gd name="T59" fmla="*/ 51830 h 42"/>
                <a:gd name="T60" fmla="*/ 9525 w 43"/>
                <a:gd name="T61" fmla="*/ 49028 h 42"/>
                <a:gd name="T62" fmla="*/ 7938 w 43"/>
                <a:gd name="T63" fmla="*/ 42024 h 42"/>
                <a:gd name="T64" fmla="*/ 7938 w 43"/>
                <a:gd name="T65" fmla="*/ 37822 h 42"/>
                <a:gd name="T66" fmla="*/ 7938 w 43"/>
                <a:gd name="T67" fmla="*/ 33619 h 42"/>
                <a:gd name="T68" fmla="*/ 0 w 43"/>
                <a:gd name="T69" fmla="*/ 33619 h 4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3"/>
                <a:gd name="T106" fmla="*/ 0 h 42"/>
                <a:gd name="T107" fmla="*/ 43 w 43"/>
                <a:gd name="T108" fmla="*/ 42 h 4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3" h="42">
                  <a:moveTo>
                    <a:pt x="0" y="24"/>
                  </a:moveTo>
                  <a:lnTo>
                    <a:pt x="1" y="20"/>
                  </a:lnTo>
                  <a:lnTo>
                    <a:pt x="4" y="16"/>
                  </a:lnTo>
                  <a:lnTo>
                    <a:pt x="5" y="13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7" y="0"/>
                  </a:lnTo>
                  <a:lnTo>
                    <a:pt x="37" y="0"/>
                  </a:lnTo>
                  <a:lnTo>
                    <a:pt x="38" y="3"/>
                  </a:lnTo>
                  <a:lnTo>
                    <a:pt x="38" y="4"/>
                  </a:lnTo>
                  <a:lnTo>
                    <a:pt x="39" y="5"/>
                  </a:lnTo>
                  <a:lnTo>
                    <a:pt x="40" y="7"/>
                  </a:lnTo>
                  <a:lnTo>
                    <a:pt x="41" y="7"/>
                  </a:lnTo>
                  <a:lnTo>
                    <a:pt x="43" y="8"/>
                  </a:lnTo>
                  <a:lnTo>
                    <a:pt x="43" y="11"/>
                  </a:lnTo>
                  <a:lnTo>
                    <a:pt x="43" y="12"/>
                  </a:lnTo>
                  <a:lnTo>
                    <a:pt x="43" y="18"/>
                  </a:lnTo>
                  <a:lnTo>
                    <a:pt x="41" y="22"/>
                  </a:lnTo>
                  <a:lnTo>
                    <a:pt x="39" y="27"/>
                  </a:lnTo>
                  <a:lnTo>
                    <a:pt x="37" y="32"/>
                  </a:lnTo>
                  <a:lnTo>
                    <a:pt x="33" y="37"/>
                  </a:lnTo>
                  <a:lnTo>
                    <a:pt x="28" y="39"/>
                  </a:lnTo>
                  <a:lnTo>
                    <a:pt x="25" y="42"/>
                  </a:lnTo>
                  <a:lnTo>
                    <a:pt x="20" y="42"/>
                  </a:lnTo>
                  <a:lnTo>
                    <a:pt x="17" y="42"/>
                  </a:lnTo>
                  <a:lnTo>
                    <a:pt x="14" y="41"/>
                  </a:lnTo>
                  <a:lnTo>
                    <a:pt x="10" y="39"/>
                  </a:lnTo>
                  <a:lnTo>
                    <a:pt x="8" y="37"/>
                  </a:lnTo>
                  <a:lnTo>
                    <a:pt x="6" y="35"/>
                  </a:lnTo>
                  <a:lnTo>
                    <a:pt x="5" y="30"/>
                  </a:lnTo>
                  <a:lnTo>
                    <a:pt x="5" y="27"/>
                  </a:lnTo>
                  <a:lnTo>
                    <a:pt x="5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gray">
            <a:xfrm>
              <a:off x="7602305" y="3970733"/>
              <a:ext cx="45800" cy="81962"/>
            </a:xfrm>
            <a:custGeom>
              <a:avLst/>
              <a:gdLst>
                <a:gd name="T0" fmla="*/ 50800 w 32"/>
                <a:gd name="T1" fmla="*/ 0 h 62"/>
                <a:gd name="T2" fmla="*/ 50800 w 32"/>
                <a:gd name="T3" fmla="*/ 7004 h 62"/>
                <a:gd name="T4" fmla="*/ 50800 w 32"/>
                <a:gd name="T5" fmla="*/ 15409 h 62"/>
                <a:gd name="T6" fmla="*/ 50800 w 32"/>
                <a:gd name="T7" fmla="*/ 23814 h 62"/>
                <a:gd name="T8" fmla="*/ 50800 w 32"/>
                <a:gd name="T9" fmla="*/ 30818 h 62"/>
                <a:gd name="T10" fmla="*/ 50800 w 32"/>
                <a:gd name="T11" fmla="*/ 36421 h 62"/>
                <a:gd name="T12" fmla="*/ 50800 w 32"/>
                <a:gd name="T13" fmla="*/ 42025 h 62"/>
                <a:gd name="T14" fmla="*/ 50800 w 32"/>
                <a:gd name="T15" fmla="*/ 47628 h 62"/>
                <a:gd name="T16" fmla="*/ 50800 w 32"/>
                <a:gd name="T17" fmla="*/ 53231 h 62"/>
                <a:gd name="T18" fmla="*/ 50800 w 32"/>
                <a:gd name="T19" fmla="*/ 60235 h 62"/>
                <a:gd name="T20" fmla="*/ 49212 w 32"/>
                <a:gd name="T21" fmla="*/ 63037 h 62"/>
                <a:gd name="T22" fmla="*/ 47625 w 32"/>
                <a:gd name="T23" fmla="*/ 71442 h 62"/>
                <a:gd name="T24" fmla="*/ 42862 w 32"/>
                <a:gd name="T25" fmla="*/ 77045 h 62"/>
                <a:gd name="T26" fmla="*/ 39687 w 32"/>
                <a:gd name="T27" fmla="*/ 79847 h 62"/>
                <a:gd name="T28" fmla="*/ 33337 w 32"/>
                <a:gd name="T29" fmla="*/ 84049 h 62"/>
                <a:gd name="T30" fmla="*/ 28575 w 32"/>
                <a:gd name="T31" fmla="*/ 86851 h 62"/>
                <a:gd name="T32" fmla="*/ 20637 w 32"/>
                <a:gd name="T33" fmla="*/ 86851 h 62"/>
                <a:gd name="T34" fmla="*/ 17462 w 32"/>
                <a:gd name="T35" fmla="*/ 86851 h 62"/>
                <a:gd name="T36" fmla="*/ 11112 w 32"/>
                <a:gd name="T37" fmla="*/ 82649 h 62"/>
                <a:gd name="T38" fmla="*/ 7937 w 32"/>
                <a:gd name="T39" fmla="*/ 78446 h 62"/>
                <a:gd name="T40" fmla="*/ 4762 w 32"/>
                <a:gd name="T41" fmla="*/ 74244 h 62"/>
                <a:gd name="T42" fmla="*/ 1588 w 32"/>
                <a:gd name="T43" fmla="*/ 68640 h 62"/>
                <a:gd name="T44" fmla="*/ 0 w 32"/>
                <a:gd name="T45" fmla="*/ 61636 h 62"/>
                <a:gd name="T46" fmla="*/ 0 w 32"/>
                <a:gd name="T47" fmla="*/ 56033 h 62"/>
                <a:gd name="T48" fmla="*/ 0 w 32"/>
                <a:gd name="T49" fmla="*/ 50430 h 62"/>
                <a:gd name="T50" fmla="*/ 0 w 32"/>
                <a:gd name="T51" fmla="*/ 46227 h 62"/>
                <a:gd name="T52" fmla="*/ 0 w 32"/>
                <a:gd name="T53" fmla="*/ 42025 h 62"/>
                <a:gd name="T54" fmla="*/ 0 w 32"/>
                <a:gd name="T55" fmla="*/ 40624 h 62"/>
                <a:gd name="T56" fmla="*/ 0 w 32"/>
                <a:gd name="T57" fmla="*/ 36421 h 62"/>
                <a:gd name="T58" fmla="*/ 0 w 32"/>
                <a:gd name="T59" fmla="*/ 33620 h 62"/>
                <a:gd name="T60" fmla="*/ 0 w 32"/>
                <a:gd name="T61" fmla="*/ 32219 h 62"/>
                <a:gd name="T62" fmla="*/ 0 w 32"/>
                <a:gd name="T63" fmla="*/ 30818 h 62"/>
                <a:gd name="T64" fmla="*/ 0 w 32"/>
                <a:gd name="T65" fmla="*/ 28016 h 62"/>
                <a:gd name="T66" fmla="*/ 1588 w 32"/>
                <a:gd name="T67" fmla="*/ 28016 h 62"/>
                <a:gd name="T68" fmla="*/ 4762 w 32"/>
                <a:gd name="T69" fmla="*/ 28016 h 62"/>
                <a:gd name="T70" fmla="*/ 6350 w 32"/>
                <a:gd name="T71" fmla="*/ 28016 h 62"/>
                <a:gd name="T72" fmla="*/ 7937 w 32"/>
                <a:gd name="T73" fmla="*/ 28016 h 62"/>
                <a:gd name="T74" fmla="*/ 9525 w 32"/>
                <a:gd name="T75" fmla="*/ 28016 h 62"/>
                <a:gd name="T76" fmla="*/ 11112 w 32"/>
                <a:gd name="T77" fmla="*/ 28016 h 62"/>
                <a:gd name="T78" fmla="*/ 15875 w 32"/>
                <a:gd name="T79" fmla="*/ 28016 h 62"/>
                <a:gd name="T80" fmla="*/ 15875 w 32"/>
                <a:gd name="T81" fmla="*/ 16810 h 62"/>
                <a:gd name="T82" fmla="*/ 17462 w 32"/>
                <a:gd name="T83" fmla="*/ 9806 h 62"/>
                <a:gd name="T84" fmla="*/ 20637 w 32"/>
                <a:gd name="T85" fmla="*/ 4202 h 62"/>
                <a:gd name="T86" fmla="*/ 23812 w 32"/>
                <a:gd name="T87" fmla="*/ 0 h 62"/>
                <a:gd name="T88" fmla="*/ 30162 w 32"/>
                <a:gd name="T89" fmla="*/ 0 h 62"/>
                <a:gd name="T90" fmla="*/ 36512 w 32"/>
                <a:gd name="T91" fmla="*/ 0 h 62"/>
                <a:gd name="T92" fmla="*/ 42862 w 32"/>
                <a:gd name="T93" fmla="*/ 0 h 62"/>
                <a:gd name="T94" fmla="*/ 50800 w 32"/>
                <a:gd name="T95" fmla="*/ 0 h 6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2"/>
                <a:gd name="T145" fmla="*/ 0 h 62"/>
                <a:gd name="T146" fmla="*/ 32 w 32"/>
                <a:gd name="T147" fmla="*/ 62 h 6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2" h="62">
                  <a:moveTo>
                    <a:pt x="32" y="0"/>
                  </a:moveTo>
                  <a:lnTo>
                    <a:pt x="32" y="5"/>
                  </a:lnTo>
                  <a:lnTo>
                    <a:pt x="32" y="11"/>
                  </a:lnTo>
                  <a:lnTo>
                    <a:pt x="32" y="17"/>
                  </a:lnTo>
                  <a:lnTo>
                    <a:pt x="32" y="22"/>
                  </a:lnTo>
                  <a:lnTo>
                    <a:pt x="32" y="26"/>
                  </a:lnTo>
                  <a:lnTo>
                    <a:pt x="32" y="30"/>
                  </a:lnTo>
                  <a:lnTo>
                    <a:pt x="32" y="34"/>
                  </a:lnTo>
                  <a:lnTo>
                    <a:pt x="32" y="38"/>
                  </a:lnTo>
                  <a:lnTo>
                    <a:pt x="32" y="43"/>
                  </a:lnTo>
                  <a:lnTo>
                    <a:pt x="31" y="45"/>
                  </a:lnTo>
                  <a:lnTo>
                    <a:pt x="30" y="51"/>
                  </a:lnTo>
                  <a:lnTo>
                    <a:pt x="27" y="55"/>
                  </a:lnTo>
                  <a:lnTo>
                    <a:pt x="25" y="57"/>
                  </a:lnTo>
                  <a:lnTo>
                    <a:pt x="21" y="60"/>
                  </a:lnTo>
                  <a:lnTo>
                    <a:pt x="18" y="62"/>
                  </a:lnTo>
                  <a:lnTo>
                    <a:pt x="13" y="62"/>
                  </a:lnTo>
                  <a:lnTo>
                    <a:pt x="11" y="62"/>
                  </a:lnTo>
                  <a:lnTo>
                    <a:pt x="7" y="59"/>
                  </a:lnTo>
                  <a:lnTo>
                    <a:pt x="5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10" y="20"/>
                  </a:lnTo>
                  <a:lnTo>
                    <a:pt x="10" y="12"/>
                  </a:lnTo>
                  <a:lnTo>
                    <a:pt x="11" y="7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gray">
            <a:xfrm>
              <a:off x="6638922" y="4447596"/>
              <a:ext cx="61593" cy="123686"/>
            </a:xfrm>
            <a:custGeom>
              <a:avLst/>
              <a:gdLst>
                <a:gd name="T0" fmla="*/ 22225 w 42"/>
                <a:gd name="T1" fmla="*/ 133077 h 95"/>
                <a:gd name="T2" fmla="*/ 17462 w 42"/>
                <a:gd name="T3" fmla="*/ 127474 h 95"/>
                <a:gd name="T4" fmla="*/ 14288 w 42"/>
                <a:gd name="T5" fmla="*/ 120470 h 95"/>
                <a:gd name="T6" fmla="*/ 11112 w 42"/>
                <a:gd name="T7" fmla="*/ 112065 h 95"/>
                <a:gd name="T8" fmla="*/ 6350 w 42"/>
                <a:gd name="T9" fmla="*/ 102259 h 95"/>
                <a:gd name="T10" fmla="*/ 4762 w 42"/>
                <a:gd name="T11" fmla="*/ 93854 h 95"/>
                <a:gd name="T12" fmla="*/ 1588 w 42"/>
                <a:gd name="T13" fmla="*/ 84049 h 95"/>
                <a:gd name="T14" fmla="*/ 0 w 42"/>
                <a:gd name="T15" fmla="*/ 77045 h 95"/>
                <a:gd name="T16" fmla="*/ 0 w 42"/>
                <a:gd name="T17" fmla="*/ 71441 h 95"/>
                <a:gd name="T18" fmla="*/ 0 w 42"/>
                <a:gd name="T19" fmla="*/ 60235 h 95"/>
                <a:gd name="T20" fmla="*/ 1588 w 42"/>
                <a:gd name="T21" fmla="*/ 50429 h 95"/>
                <a:gd name="T22" fmla="*/ 1588 w 42"/>
                <a:gd name="T23" fmla="*/ 40624 h 95"/>
                <a:gd name="T24" fmla="*/ 3175 w 42"/>
                <a:gd name="T25" fmla="*/ 30818 h 95"/>
                <a:gd name="T26" fmla="*/ 6350 w 42"/>
                <a:gd name="T27" fmla="*/ 23814 h 95"/>
                <a:gd name="T28" fmla="*/ 9525 w 42"/>
                <a:gd name="T29" fmla="*/ 15409 h 95"/>
                <a:gd name="T30" fmla="*/ 11112 w 42"/>
                <a:gd name="T31" fmla="*/ 8405 h 95"/>
                <a:gd name="T32" fmla="*/ 12700 w 42"/>
                <a:gd name="T33" fmla="*/ 0 h 95"/>
                <a:gd name="T34" fmla="*/ 23812 w 42"/>
                <a:gd name="T35" fmla="*/ 9806 h 95"/>
                <a:gd name="T36" fmla="*/ 31750 w 42"/>
                <a:gd name="T37" fmla="*/ 15409 h 95"/>
                <a:gd name="T38" fmla="*/ 36512 w 42"/>
                <a:gd name="T39" fmla="*/ 21012 h 95"/>
                <a:gd name="T40" fmla="*/ 42862 w 42"/>
                <a:gd name="T41" fmla="*/ 28016 h 95"/>
                <a:gd name="T42" fmla="*/ 47625 w 42"/>
                <a:gd name="T43" fmla="*/ 36421 h 95"/>
                <a:gd name="T44" fmla="*/ 55563 w 42"/>
                <a:gd name="T45" fmla="*/ 47628 h 95"/>
                <a:gd name="T46" fmla="*/ 60325 w 42"/>
                <a:gd name="T47" fmla="*/ 65838 h 95"/>
                <a:gd name="T48" fmla="*/ 66675 w 42"/>
                <a:gd name="T49" fmla="*/ 89652 h 95"/>
                <a:gd name="T50" fmla="*/ 66675 w 42"/>
                <a:gd name="T51" fmla="*/ 102259 h 95"/>
                <a:gd name="T52" fmla="*/ 63500 w 42"/>
                <a:gd name="T53" fmla="*/ 110664 h 95"/>
                <a:gd name="T54" fmla="*/ 58738 w 42"/>
                <a:gd name="T55" fmla="*/ 117668 h 95"/>
                <a:gd name="T56" fmla="*/ 53975 w 42"/>
                <a:gd name="T57" fmla="*/ 123271 h 95"/>
                <a:gd name="T58" fmla="*/ 44450 w 42"/>
                <a:gd name="T59" fmla="*/ 127474 h 95"/>
                <a:gd name="T60" fmla="*/ 36512 w 42"/>
                <a:gd name="T61" fmla="*/ 130275 h 95"/>
                <a:gd name="T62" fmla="*/ 28575 w 42"/>
                <a:gd name="T63" fmla="*/ 131676 h 95"/>
                <a:gd name="T64" fmla="*/ 22225 w 42"/>
                <a:gd name="T65" fmla="*/ 133077 h 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2"/>
                <a:gd name="T100" fmla="*/ 0 h 95"/>
                <a:gd name="T101" fmla="*/ 42 w 42"/>
                <a:gd name="T102" fmla="*/ 95 h 9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2" h="95">
                  <a:moveTo>
                    <a:pt x="14" y="95"/>
                  </a:moveTo>
                  <a:lnTo>
                    <a:pt x="11" y="91"/>
                  </a:lnTo>
                  <a:lnTo>
                    <a:pt x="9" y="86"/>
                  </a:lnTo>
                  <a:lnTo>
                    <a:pt x="7" y="80"/>
                  </a:lnTo>
                  <a:lnTo>
                    <a:pt x="4" y="73"/>
                  </a:lnTo>
                  <a:lnTo>
                    <a:pt x="3" y="67"/>
                  </a:lnTo>
                  <a:lnTo>
                    <a:pt x="1" y="60"/>
                  </a:lnTo>
                  <a:lnTo>
                    <a:pt x="0" y="55"/>
                  </a:lnTo>
                  <a:lnTo>
                    <a:pt x="0" y="51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6" y="11"/>
                  </a:lnTo>
                  <a:lnTo>
                    <a:pt x="7" y="6"/>
                  </a:lnTo>
                  <a:lnTo>
                    <a:pt x="8" y="0"/>
                  </a:lnTo>
                  <a:lnTo>
                    <a:pt x="15" y="7"/>
                  </a:lnTo>
                  <a:lnTo>
                    <a:pt x="20" y="11"/>
                  </a:lnTo>
                  <a:lnTo>
                    <a:pt x="23" y="15"/>
                  </a:lnTo>
                  <a:lnTo>
                    <a:pt x="27" y="20"/>
                  </a:lnTo>
                  <a:lnTo>
                    <a:pt x="30" y="26"/>
                  </a:lnTo>
                  <a:lnTo>
                    <a:pt x="35" y="34"/>
                  </a:lnTo>
                  <a:lnTo>
                    <a:pt x="38" y="47"/>
                  </a:lnTo>
                  <a:lnTo>
                    <a:pt x="42" y="64"/>
                  </a:lnTo>
                  <a:lnTo>
                    <a:pt x="42" y="73"/>
                  </a:lnTo>
                  <a:lnTo>
                    <a:pt x="40" y="79"/>
                  </a:lnTo>
                  <a:lnTo>
                    <a:pt x="37" y="84"/>
                  </a:lnTo>
                  <a:lnTo>
                    <a:pt x="34" y="88"/>
                  </a:lnTo>
                  <a:lnTo>
                    <a:pt x="28" y="91"/>
                  </a:lnTo>
                  <a:lnTo>
                    <a:pt x="23" y="93"/>
                  </a:lnTo>
                  <a:lnTo>
                    <a:pt x="18" y="94"/>
                  </a:lnTo>
                  <a:lnTo>
                    <a:pt x="14" y="9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gray">
            <a:xfrm>
              <a:off x="6308844" y="3651831"/>
              <a:ext cx="717010" cy="853883"/>
            </a:xfrm>
            <a:custGeom>
              <a:avLst/>
              <a:gdLst>
                <a:gd name="T0" fmla="*/ 230188 w 492"/>
                <a:gd name="T1" fmla="*/ 54632 h 650"/>
                <a:gd name="T2" fmla="*/ 258763 w 492"/>
                <a:gd name="T3" fmla="*/ 96656 h 650"/>
                <a:gd name="T4" fmla="*/ 260350 w 492"/>
                <a:gd name="T5" fmla="*/ 147086 h 650"/>
                <a:gd name="T6" fmla="*/ 325438 w 492"/>
                <a:gd name="T7" fmla="*/ 238139 h 650"/>
                <a:gd name="T8" fmla="*/ 388938 w 492"/>
                <a:gd name="T9" fmla="*/ 271758 h 650"/>
                <a:gd name="T10" fmla="*/ 436563 w 492"/>
                <a:gd name="T11" fmla="*/ 274560 h 650"/>
                <a:gd name="T12" fmla="*/ 473075 w 492"/>
                <a:gd name="T13" fmla="*/ 296973 h 650"/>
                <a:gd name="T14" fmla="*/ 536575 w 492"/>
                <a:gd name="T15" fmla="*/ 299774 h 650"/>
                <a:gd name="T16" fmla="*/ 531813 w 492"/>
                <a:gd name="T17" fmla="*/ 247944 h 650"/>
                <a:gd name="T18" fmla="*/ 554038 w 492"/>
                <a:gd name="T19" fmla="*/ 261952 h 650"/>
                <a:gd name="T20" fmla="*/ 552450 w 492"/>
                <a:gd name="T21" fmla="*/ 282965 h 650"/>
                <a:gd name="T22" fmla="*/ 588963 w 492"/>
                <a:gd name="T23" fmla="*/ 296973 h 650"/>
                <a:gd name="T24" fmla="*/ 604838 w 492"/>
                <a:gd name="T25" fmla="*/ 306779 h 650"/>
                <a:gd name="T26" fmla="*/ 636588 w 492"/>
                <a:gd name="T27" fmla="*/ 271758 h 650"/>
                <a:gd name="T28" fmla="*/ 722313 w 492"/>
                <a:gd name="T29" fmla="*/ 207321 h 650"/>
                <a:gd name="T30" fmla="*/ 771525 w 492"/>
                <a:gd name="T31" fmla="*/ 238139 h 650"/>
                <a:gd name="T32" fmla="*/ 773113 w 492"/>
                <a:gd name="T33" fmla="*/ 271758 h 650"/>
                <a:gd name="T34" fmla="*/ 741363 w 492"/>
                <a:gd name="T35" fmla="*/ 292770 h 650"/>
                <a:gd name="T36" fmla="*/ 731838 w 492"/>
                <a:gd name="T37" fmla="*/ 361410 h 650"/>
                <a:gd name="T38" fmla="*/ 703263 w 492"/>
                <a:gd name="T39" fmla="*/ 381022 h 650"/>
                <a:gd name="T40" fmla="*/ 693738 w 492"/>
                <a:gd name="T41" fmla="*/ 431451 h 650"/>
                <a:gd name="T42" fmla="*/ 655638 w 492"/>
                <a:gd name="T43" fmla="*/ 410439 h 650"/>
                <a:gd name="T44" fmla="*/ 642938 w 492"/>
                <a:gd name="T45" fmla="*/ 402034 h 650"/>
                <a:gd name="T46" fmla="*/ 661988 w 492"/>
                <a:gd name="T47" fmla="*/ 362811 h 650"/>
                <a:gd name="T48" fmla="*/ 593725 w 492"/>
                <a:gd name="T49" fmla="*/ 337596 h 650"/>
                <a:gd name="T50" fmla="*/ 576263 w 492"/>
                <a:gd name="T51" fmla="*/ 316584 h 650"/>
                <a:gd name="T52" fmla="*/ 561975 w 492"/>
                <a:gd name="T53" fmla="*/ 313783 h 650"/>
                <a:gd name="T54" fmla="*/ 542925 w 492"/>
                <a:gd name="T55" fmla="*/ 323588 h 650"/>
                <a:gd name="T56" fmla="*/ 565150 w 492"/>
                <a:gd name="T57" fmla="*/ 348803 h 650"/>
                <a:gd name="T58" fmla="*/ 544513 w 492"/>
                <a:gd name="T59" fmla="*/ 372617 h 650"/>
                <a:gd name="T60" fmla="*/ 573088 w 492"/>
                <a:gd name="T61" fmla="*/ 400633 h 650"/>
                <a:gd name="T62" fmla="*/ 571500 w 492"/>
                <a:gd name="T63" fmla="*/ 456666 h 650"/>
                <a:gd name="T64" fmla="*/ 554038 w 492"/>
                <a:gd name="T65" fmla="*/ 451063 h 650"/>
                <a:gd name="T66" fmla="*/ 517525 w 492"/>
                <a:gd name="T67" fmla="*/ 473476 h 650"/>
                <a:gd name="T68" fmla="*/ 503238 w 492"/>
                <a:gd name="T69" fmla="*/ 519702 h 650"/>
                <a:gd name="T70" fmla="*/ 455613 w 492"/>
                <a:gd name="T71" fmla="*/ 565929 h 650"/>
                <a:gd name="T72" fmla="*/ 382588 w 492"/>
                <a:gd name="T73" fmla="*/ 645776 h 650"/>
                <a:gd name="T74" fmla="*/ 355600 w 492"/>
                <a:gd name="T75" fmla="*/ 663986 h 650"/>
                <a:gd name="T76" fmla="*/ 357188 w 492"/>
                <a:gd name="T77" fmla="*/ 717218 h 650"/>
                <a:gd name="T78" fmla="*/ 354013 w 492"/>
                <a:gd name="T79" fmla="*/ 770449 h 650"/>
                <a:gd name="T80" fmla="*/ 355600 w 492"/>
                <a:gd name="T81" fmla="*/ 801266 h 650"/>
                <a:gd name="T82" fmla="*/ 346075 w 492"/>
                <a:gd name="T83" fmla="*/ 844692 h 650"/>
                <a:gd name="T84" fmla="*/ 338138 w 492"/>
                <a:gd name="T85" fmla="*/ 860101 h 650"/>
                <a:gd name="T86" fmla="*/ 307975 w 492"/>
                <a:gd name="T87" fmla="*/ 895121 h 650"/>
                <a:gd name="T88" fmla="*/ 273050 w 492"/>
                <a:gd name="T89" fmla="*/ 881113 h 650"/>
                <a:gd name="T90" fmla="*/ 233363 w 492"/>
                <a:gd name="T91" fmla="*/ 794262 h 650"/>
                <a:gd name="T92" fmla="*/ 204788 w 492"/>
                <a:gd name="T93" fmla="*/ 715817 h 650"/>
                <a:gd name="T94" fmla="*/ 161925 w 492"/>
                <a:gd name="T95" fmla="*/ 641573 h 650"/>
                <a:gd name="T96" fmla="*/ 133350 w 492"/>
                <a:gd name="T97" fmla="*/ 509897 h 650"/>
                <a:gd name="T98" fmla="*/ 115888 w 492"/>
                <a:gd name="T99" fmla="*/ 448261 h 650"/>
                <a:gd name="T100" fmla="*/ 85725 w 492"/>
                <a:gd name="T101" fmla="*/ 490285 h 650"/>
                <a:gd name="T102" fmla="*/ 28575 w 492"/>
                <a:gd name="T103" fmla="*/ 452463 h 650"/>
                <a:gd name="T104" fmla="*/ 39688 w 492"/>
                <a:gd name="T105" fmla="*/ 425848 h 650"/>
                <a:gd name="T106" fmla="*/ 0 w 492"/>
                <a:gd name="T107" fmla="*/ 393629 h 650"/>
                <a:gd name="T108" fmla="*/ 74613 w 492"/>
                <a:gd name="T109" fmla="*/ 362811 h 650"/>
                <a:gd name="T110" fmla="*/ 46038 w 492"/>
                <a:gd name="T111" fmla="*/ 312382 h 650"/>
                <a:gd name="T112" fmla="*/ 28575 w 492"/>
                <a:gd name="T113" fmla="*/ 288568 h 650"/>
                <a:gd name="T114" fmla="*/ 85725 w 492"/>
                <a:gd name="T115" fmla="*/ 242341 h 650"/>
                <a:gd name="T116" fmla="*/ 139700 w 492"/>
                <a:gd name="T117" fmla="*/ 154090 h 650"/>
                <a:gd name="T118" fmla="*/ 142875 w 492"/>
                <a:gd name="T119" fmla="*/ 112065 h 650"/>
                <a:gd name="T120" fmla="*/ 98425 w 492"/>
                <a:gd name="T121" fmla="*/ 58834 h 650"/>
                <a:gd name="T122" fmla="*/ 182563 w 492"/>
                <a:gd name="T123" fmla="*/ 9806 h 6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92"/>
                <a:gd name="T187" fmla="*/ 0 h 650"/>
                <a:gd name="T188" fmla="*/ 492 w 492"/>
                <a:gd name="T189" fmla="*/ 650 h 65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92" h="650">
                  <a:moveTo>
                    <a:pt x="118" y="0"/>
                  </a:moveTo>
                  <a:lnTo>
                    <a:pt x="124" y="6"/>
                  </a:lnTo>
                  <a:lnTo>
                    <a:pt x="129" y="11"/>
                  </a:lnTo>
                  <a:lnTo>
                    <a:pt x="132" y="17"/>
                  </a:lnTo>
                  <a:lnTo>
                    <a:pt x="136" y="24"/>
                  </a:lnTo>
                  <a:lnTo>
                    <a:pt x="138" y="30"/>
                  </a:lnTo>
                  <a:lnTo>
                    <a:pt x="142" y="34"/>
                  </a:lnTo>
                  <a:lnTo>
                    <a:pt x="145" y="39"/>
                  </a:lnTo>
                  <a:lnTo>
                    <a:pt x="149" y="42"/>
                  </a:lnTo>
                  <a:lnTo>
                    <a:pt x="151" y="46"/>
                  </a:lnTo>
                  <a:lnTo>
                    <a:pt x="155" y="49"/>
                  </a:lnTo>
                  <a:lnTo>
                    <a:pt x="157" y="52"/>
                  </a:lnTo>
                  <a:lnTo>
                    <a:pt x="160" y="56"/>
                  </a:lnTo>
                  <a:lnTo>
                    <a:pt x="161" y="60"/>
                  </a:lnTo>
                  <a:lnTo>
                    <a:pt x="162" y="64"/>
                  </a:lnTo>
                  <a:lnTo>
                    <a:pt x="163" y="69"/>
                  </a:lnTo>
                  <a:lnTo>
                    <a:pt x="163" y="73"/>
                  </a:lnTo>
                  <a:lnTo>
                    <a:pt x="149" y="73"/>
                  </a:lnTo>
                  <a:lnTo>
                    <a:pt x="149" y="83"/>
                  </a:lnTo>
                  <a:lnTo>
                    <a:pt x="150" y="88"/>
                  </a:lnTo>
                  <a:lnTo>
                    <a:pt x="153" y="92"/>
                  </a:lnTo>
                  <a:lnTo>
                    <a:pt x="155" y="96"/>
                  </a:lnTo>
                  <a:lnTo>
                    <a:pt x="159" y="99"/>
                  </a:lnTo>
                  <a:lnTo>
                    <a:pt x="164" y="105"/>
                  </a:lnTo>
                  <a:lnTo>
                    <a:pt x="172" y="108"/>
                  </a:lnTo>
                  <a:lnTo>
                    <a:pt x="179" y="112"/>
                  </a:lnTo>
                  <a:lnTo>
                    <a:pt x="185" y="116"/>
                  </a:lnTo>
                  <a:lnTo>
                    <a:pt x="191" y="120"/>
                  </a:lnTo>
                  <a:lnTo>
                    <a:pt x="195" y="127"/>
                  </a:lnTo>
                  <a:lnTo>
                    <a:pt x="195" y="161"/>
                  </a:lnTo>
                  <a:lnTo>
                    <a:pt x="200" y="166"/>
                  </a:lnTo>
                  <a:lnTo>
                    <a:pt x="205" y="170"/>
                  </a:lnTo>
                  <a:lnTo>
                    <a:pt x="211" y="174"/>
                  </a:lnTo>
                  <a:lnTo>
                    <a:pt x="217" y="177"/>
                  </a:lnTo>
                  <a:lnTo>
                    <a:pt x="224" y="181"/>
                  </a:lnTo>
                  <a:lnTo>
                    <a:pt x="230" y="184"/>
                  </a:lnTo>
                  <a:lnTo>
                    <a:pt x="236" y="185"/>
                  </a:lnTo>
                  <a:lnTo>
                    <a:pt x="241" y="187"/>
                  </a:lnTo>
                  <a:lnTo>
                    <a:pt x="242" y="191"/>
                  </a:lnTo>
                  <a:lnTo>
                    <a:pt x="245" y="194"/>
                  </a:lnTo>
                  <a:lnTo>
                    <a:pt x="249" y="194"/>
                  </a:lnTo>
                  <a:lnTo>
                    <a:pt x="253" y="194"/>
                  </a:lnTo>
                  <a:lnTo>
                    <a:pt x="257" y="192"/>
                  </a:lnTo>
                  <a:lnTo>
                    <a:pt x="262" y="191"/>
                  </a:lnTo>
                  <a:lnTo>
                    <a:pt x="267" y="191"/>
                  </a:lnTo>
                  <a:lnTo>
                    <a:pt x="270" y="191"/>
                  </a:lnTo>
                  <a:lnTo>
                    <a:pt x="273" y="194"/>
                  </a:lnTo>
                  <a:lnTo>
                    <a:pt x="275" y="196"/>
                  </a:lnTo>
                  <a:lnTo>
                    <a:pt x="278" y="198"/>
                  </a:lnTo>
                  <a:lnTo>
                    <a:pt x="279" y="201"/>
                  </a:lnTo>
                  <a:lnTo>
                    <a:pt x="281" y="203"/>
                  </a:lnTo>
                  <a:lnTo>
                    <a:pt x="282" y="206"/>
                  </a:lnTo>
                  <a:lnTo>
                    <a:pt x="285" y="208"/>
                  </a:lnTo>
                  <a:lnTo>
                    <a:pt x="287" y="209"/>
                  </a:lnTo>
                  <a:lnTo>
                    <a:pt x="292" y="210"/>
                  </a:lnTo>
                  <a:lnTo>
                    <a:pt x="298" y="212"/>
                  </a:lnTo>
                  <a:lnTo>
                    <a:pt x="306" y="214"/>
                  </a:lnTo>
                  <a:lnTo>
                    <a:pt x="314" y="217"/>
                  </a:lnTo>
                  <a:lnTo>
                    <a:pt x="323" y="219"/>
                  </a:lnTo>
                  <a:lnTo>
                    <a:pt x="330" y="220"/>
                  </a:lnTo>
                  <a:lnTo>
                    <a:pt x="337" y="220"/>
                  </a:lnTo>
                  <a:lnTo>
                    <a:pt x="341" y="219"/>
                  </a:lnTo>
                  <a:lnTo>
                    <a:pt x="339" y="217"/>
                  </a:lnTo>
                  <a:lnTo>
                    <a:pt x="338" y="214"/>
                  </a:lnTo>
                  <a:lnTo>
                    <a:pt x="337" y="210"/>
                  </a:lnTo>
                  <a:lnTo>
                    <a:pt x="336" y="208"/>
                  </a:lnTo>
                  <a:lnTo>
                    <a:pt x="335" y="205"/>
                  </a:lnTo>
                  <a:lnTo>
                    <a:pt x="334" y="202"/>
                  </a:lnTo>
                  <a:lnTo>
                    <a:pt x="334" y="201"/>
                  </a:lnTo>
                  <a:lnTo>
                    <a:pt x="332" y="199"/>
                  </a:lnTo>
                  <a:lnTo>
                    <a:pt x="332" y="187"/>
                  </a:lnTo>
                  <a:lnTo>
                    <a:pt x="335" y="177"/>
                  </a:lnTo>
                  <a:lnTo>
                    <a:pt x="345" y="177"/>
                  </a:lnTo>
                  <a:lnTo>
                    <a:pt x="345" y="178"/>
                  </a:lnTo>
                  <a:lnTo>
                    <a:pt x="345" y="180"/>
                  </a:lnTo>
                  <a:lnTo>
                    <a:pt x="347" y="181"/>
                  </a:lnTo>
                  <a:lnTo>
                    <a:pt x="347" y="182"/>
                  </a:lnTo>
                  <a:lnTo>
                    <a:pt x="348" y="184"/>
                  </a:lnTo>
                  <a:lnTo>
                    <a:pt x="348" y="185"/>
                  </a:lnTo>
                  <a:lnTo>
                    <a:pt x="349" y="187"/>
                  </a:lnTo>
                  <a:lnTo>
                    <a:pt x="349" y="189"/>
                  </a:lnTo>
                  <a:lnTo>
                    <a:pt x="349" y="191"/>
                  </a:lnTo>
                  <a:lnTo>
                    <a:pt x="349" y="194"/>
                  </a:lnTo>
                  <a:lnTo>
                    <a:pt x="349" y="195"/>
                  </a:lnTo>
                  <a:lnTo>
                    <a:pt x="349" y="198"/>
                  </a:lnTo>
                  <a:lnTo>
                    <a:pt x="348" y="199"/>
                  </a:lnTo>
                  <a:lnTo>
                    <a:pt x="348" y="201"/>
                  </a:lnTo>
                  <a:lnTo>
                    <a:pt x="348" y="202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4" y="206"/>
                  </a:lnTo>
                  <a:lnTo>
                    <a:pt x="357" y="208"/>
                  </a:lnTo>
                  <a:lnTo>
                    <a:pt x="360" y="209"/>
                  </a:lnTo>
                  <a:lnTo>
                    <a:pt x="363" y="209"/>
                  </a:lnTo>
                  <a:lnTo>
                    <a:pt x="367" y="210"/>
                  </a:lnTo>
                  <a:lnTo>
                    <a:pt x="371" y="212"/>
                  </a:lnTo>
                  <a:lnTo>
                    <a:pt x="374" y="212"/>
                  </a:lnTo>
                  <a:lnTo>
                    <a:pt x="374" y="213"/>
                  </a:lnTo>
                  <a:lnTo>
                    <a:pt x="375" y="214"/>
                  </a:lnTo>
                  <a:lnTo>
                    <a:pt x="376" y="216"/>
                  </a:lnTo>
                  <a:lnTo>
                    <a:pt x="376" y="217"/>
                  </a:lnTo>
                  <a:lnTo>
                    <a:pt x="379" y="217"/>
                  </a:lnTo>
                  <a:lnTo>
                    <a:pt x="380" y="219"/>
                  </a:lnTo>
                  <a:lnTo>
                    <a:pt x="381" y="219"/>
                  </a:lnTo>
                  <a:lnTo>
                    <a:pt x="382" y="219"/>
                  </a:lnTo>
                  <a:lnTo>
                    <a:pt x="387" y="217"/>
                  </a:lnTo>
                  <a:lnTo>
                    <a:pt x="389" y="216"/>
                  </a:lnTo>
                  <a:lnTo>
                    <a:pt x="393" y="212"/>
                  </a:lnTo>
                  <a:lnTo>
                    <a:pt x="395" y="208"/>
                  </a:lnTo>
                  <a:lnTo>
                    <a:pt x="398" y="203"/>
                  </a:lnTo>
                  <a:lnTo>
                    <a:pt x="400" y="198"/>
                  </a:lnTo>
                  <a:lnTo>
                    <a:pt x="401" y="194"/>
                  </a:lnTo>
                  <a:lnTo>
                    <a:pt x="402" y="189"/>
                  </a:lnTo>
                  <a:lnTo>
                    <a:pt x="407" y="181"/>
                  </a:lnTo>
                  <a:lnTo>
                    <a:pt x="414" y="174"/>
                  </a:lnTo>
                  <a:lnTo>
                    <a:pt x="421" y="167"/>
                  </a:lnTo>
                  <a:lnTo>
                    <a:pt x="429" y="161"/>
                  </a:lnTo>
                  <a:lnTo>
                    <a:pt x="437" y="156"/>
                  </a:lnTo>
                  <a:lnTo>
                    <a:pt x="445" y="152"/>
                  </a:lnTo>
                  <a:lnTo>
                    <a:pt x="455" y="148"/>
                  </a:lnTo>
                  <a:lnTo>
                    <a:pt x="464" y="145"/>
                  </a:lnTo>
                  <a:lnTo>
                    <a:pt x="465" y="148"/>
                  </a:lnTo>
                  <a:lnTo>
                    <a:pt x="467" y="152"/>
                  </a:lnTo>
                  <a:lnTo>
                    <a:pt x="470" y="156"/>
                  </a:lnTo>
                  <a:lnTo>
                    <a:pt x="474" y="161"/>
                  </a:lnTo>
                  <a:lnTo>
                    <a:pt x="477" y="166"/>
                  </a:lnTo>
                  <a:lnTo>
                    <a:pt x="481" y="169"/>
                  </a:lnTo>
                  <a:lnTo>
                    <a:pt x="486" y="170"/>
                  </a:lnTo>
                  <a:lnTo>
                    <a:pt x="489" y="171"/>
                  </a:lnTo>
                  <a:lnTo>
                    <a:pt x="492" y="169"/>
                  </a:lnTo>
                  <a:lnTo>
                    <a:pt x="490" y="173"/>
                  </a:lnTo>
                  <a:lnTo>
                    <a:pt x="490" y="177"/>
                  </a:lnTo>
                  <a:lnTo>
                    <a:pt x="489" y="181"/>
                  </a:lnTo>
                  <a:lnTo>
                    <a:pt x="489" y="185"/>
                  </a:lnTo>
                  <a:lnTo>
                    <a:pt x="488" y="189"/>
                  </a:lnTo>
                  <a:lnTo>
                    <a:pt x="487" y="194"/>
                  </a:lnTo>
                  <a:lnTo>
                    <a:pt x="486" y="196"/>
                  </a:lnTo>
                  <a:lnTo>
                    <a:pt x="483" y="199"/>
                  </a:lnTo>
                  <a:lnTo>
                    <a:pt x="482" y="199"/>
                  </a:lnTo>
                  <a:lnTo>
                    <a:pt x="479" y="201"/>
                  </a:lnTo>
                  <a:lnTo>
                    <a:pt x="476" y="202"/>
                  </a:lnTo>
                  <a:lnTo>
                    <a:pt x="473" y="203"/>
                  </a:lnTo>
                  <a:lnTo>
                    <a:pt x="469" y="206"/>
                  </a:lnTo>
                  <a:lnTo>
                    <a:pt x="467" y="209"/>
                  </a:lnTo>
                  <a:lnTo>
                    <a:pt x="464" y="210"/>
                  </a:lnTo>
                  <a:lnTo>
                    <a:pt x="464" y="213"/>
                  </a:lnTo>
                  <a:lnTo>
                    <a:pt x="464" y="219"/>
                  </a:lnTo>
                  <a:lnTo>
                    <a:pt x="463" y="226"/>
                  </a:lnTo>
                  <a:lnTo>
                    <a:pt x="463" y="234"/>
                  </a:lnTo>
                  <a:lnTo>
                    <a:pt x="463" y="242"/>
                  </a:lnTo>
                  <a:lnTo>
                    <a:pt x="462" y="251"/>
                  </a:lnTo>
                  <a:lnTo>
                    <a:pt x="461" y="258"/>
                  </a:lnTo>
                  <a:lnTo>
                    <a:pt x="458" y="265"/>
                  </a:lnTo>
                  <a:lnTo>
                    <a:pt x="455" y="269"/>
                  </a:lnTo>
                  <a:lnTo>
                    <a:pt x="454" y="269"/>
                  </a:lnTo>
                  <a:lnTo>
                    <a:pt x="452" y="270"/>
                  </a:lnTo>
                  <a:lnTo>
                    <a:pt x="450" y="270"/>
                  </a:lnTo>
                  <a:lnTo>
                    <a:pt x="446" y="270"/>
                  </a:lnTo>
                  <a:lnTo>
                    <a:pt x="444" y="270"/>
                  </a:lnTo>
                  <a:lnTo>
                    <a:pt x="443" y="272"/>
                  </a:lnTo>
                  <a:lnTo>
                    <a:pt x="440" y="272"/>
                  </a:lnTo>
                  <a:lnTo>
                    <a:pt x="440" y="274"/>
                  </a:lnTo>
                  <a:lnTo>
                    <a:pt x="440" y="279"/>
                  </a:lnTo>
                  <a:lnTo>
                    <a:pt x="440" y="284"/>
                  </a:lnTo>
                  <a:lnTo>
                    <a:pt x="439" y="290"/>
                  </a:lnTo>
                  <a:lnTo>
                    <a:pt x="438" y="295"/>
                  </a:lnTo>
                  <a:lnTo>
                    <a:pt x="438" y="302"/>
                  </a:lnTo>
                  <a:lnTo>
                    <a:pt x="437" y="308"/>
                  </a:lnTo>
                  <a:lnTo>
                    <a:pt x="436" y="312"/>
                  </a:lnTo>
                  <a:lnTo>
                    <a:pt x="433" y="316"/>
                  </a:lnTo>
                  <a:lnTo>
                    <a:pt x="419" y="284"/>
                  </a:lnTo>
                  <a:lnTo>
                    <a:pt x="418" y="286"/>
                  </a:lnTo>
                  <a:lnTo>
                    <a:pt x="418" y="287"/>
                  </a:lnTo>
                  <a:lnTo>
                    <a:pt x="417" y="288"/>
                  </a:lnTo>
                  <a:lnTo>
                    <a:pt x="415" y="291"/>
                  </a:lnTo>
                  <a:lnTo>
                    <a:pt x="413" y="293"/>
                  </a:lnTo>
                  <a:lnTo>
                    <a:pt x="412" y="294"/>
                  </a:lnTo>
                  <a:lnTo>
                    <a:pt x="411" y="294"/>
                  </a:lnTo>
                  <a:lnTo>
                    <a:pt x="409" y="294"/>
                  </a:lnTo>
                  <a:lnTo>
                    <a:pt x="408" y="293"/>
                  </a:lnTo>
                  <a:lnTo>
                    <a:pt x="407" y="293"/>
                  </a:lnTo>
                  <a:lnTo>
                    <a:pt x="406" y="291"/>
                  </a:lnTo>
                  <a:lnTo>
                    <a:pt x="406" y="290"/>
                  </a:lnTo>
                  <a:lnTo>
                    <a:pt x="405" y="287"/>
                  </a:lnTo>
                  <a:lnTo>
                    <a:pt x="404" y="286"/>
                  </a:lnTo>
                  <a:lnTo>
                    <a:pt x="404" y="284"/>
                  </a:lnTo>
                  <a:lnTo>
                    <a:pt x="405" y="279"/>
                  </a:lnTo>
                  <a:lnTo>
                    <a:pt x="406" y="274"/>
                  </a:lnTo>
                  <a:lnTo>
                    <a:pt x="408" y="270"/>
                  </a:lnTo>
                  <a:lnTo>
                    <a:pt x="412" y="266"/>
                  </a:lnTo>
                  <a:lnTo>
                    <a:pt x="414" y="262"/>
                  </a:lnTo>
                  <a:lnTo>
                    <a:pt x="417" y="259"/>
                  </a:lnTo>
                  <a:lnTo>
                    <a:pt x="418" y="253"/>
                  </a:lnTo>
                  <a:lnTo>
                    <a:pt x="419" y="249"/>
                  </a:lnTo>
                  <a:lnTo>
                    <a:pt x="382" y="249"/>
                  </a:lnTo>
                  <a:lnTo>
                    <a:pt x="380" y="248"/>
                  </a:lnTo>
                  <a:lnTo>
                    <a:pt x="379" y="248"/>
                  </a:lnTo>
                  <a:lnTo>
                    <a:pt x="376" y="247"/>
                  </a:lnTo>
                  <a:lnTo>
                    <a:pt x="375" y="244"/>
                  </a:lnTo>
                  <a:lnTo>
                    <a:pt x="374" y="241"/>
                  </a:lnTo>
                  <a:lnTo>
                    <a:pt x="373" y="238"/>
                  </a:lnTo>
                  <a:lnTo>
                    <a:pt x="373" y="235"/>
                  </a:lnTo>
                  <a:lnTo>
                    <a:pt x="371" y="231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66" y="228"/>
                  </a:lnTo>
                  <a:lnTo>
                    <a:pt x="364" y="227"/>
                  </a:lnTo>
                  <a:lnTo>
                    <a:pt x="363" y="226"/>
                  </a:lnTo>
                  <a:lnTo>
                    <a:pt x="362" y="224"/>
                  </a:lnTo>
                  <a:lnTo>
                    <a:pt x="361" y="224"/>
                  </a:lnTo>
                  <a:lnTo>
                    <a:pt x="360" y="224"/>
                  </a:lnTo>
                  <a:lnTo>
                    <a:pt x="358" y="224"/>
                  </a:lnTo>
                  <a:lnTo>
                    <a:pt x="357" y="224"/>
                  </a:lnTo>
                  <a:lnTo>
                    <a:pt x="356" y="224"/>
                  </a:lnTo>
                  <a:lnTo>
                    <a:pt x="355" y="224"/>
                  </a:lnTo>
                  <a:lnTo>
                    <a:pt x="354" y="224"/>
                  </a:lnTo>
                  <a:lnTo>
                    <a:pt x="351" y="224"/>
                  </a:lnTo>
                  <a:lnTo>
                    <a:pt x="350" y="224"/>
                  </a:lnTo>
                  <a:lnTo>
                    <a:pt x="348" y="224"/>
                  </a:lnTo>
                  <a:lnTo>
                    <a:pt x="347" y="226"/>
                  </a:lnTo>
                  <a:lnTo>
                    <a:pt x="344" y="226"/>
                  </a:lnTo>
                  <a:lnTo>
                    <a:pt x="343" y="227"/>
                  </a:lnTo>
                  <a:lnTo>
                    <a:pt x="342" y="228"/>
                  </a:lnTo>
                  <a:lnTo>
                    <a:pt x="342" y="231"/>
                  </a:lnTo>
                  <a:lnTo>
                    <a:pt x="341" y="234"/>
                  </a:lnTo>
                  <a:lnTo>
                    <a:pt x="342" y="235"/>
                  </a:lnTo>
                  <a:lnTo>
                    <a:pt x="343" y="237"/>
                  </a:lnTo>
                  <a:lnTo>
                    <a:pt x="345" y="240"/>
                  </a:lnTo>
                  <a:lnTo>
                    <a:pt x="348" y="242"/>
                  </a:lnTo>
                  <a:lnTo>
                    <a:pt x="351" y="245"/>
                  </a:lnTo>
                  <a:lnTo>
                    <a:pt x="354" y="248"/>
                  </a:lnTo>
                  <a:lnTo>
                    <a:pt x="356" y="249"/>
                  </a:lnTo>
                  <a:lnTo>
                    <a:pt x="358" y="251"/>
                  </a:lnTo>
                  <a:lnTo>
                    <a:pt x="356" y="252"/>
                  </a:lnTo>
                  <a:lnTo>
                    <a:pt x="354" y="253"/>
                  </a:lnTo>
                  <a:lnTo>
                    <a:pt x="351" y="256"/>
                  </a:lnTo>
                  <a:lnTo>
                    <a:pt x="349" y="258"/>
                  </a:lnTo>
                  <a:lnTo>
                    <a:pt x="347" y="260"/>
                  </a:lnTo>
                  <a:lnTo>
                    <a:pt x="345" y="263"/>
                  </a:lnTo>
                  <a:lnTo>
                    <a:pt x="343" y="266"/>
                  </a:lnTo>
                  <a:lnTo>
                    <a:pt x="343" y="269"/>
                  </a:lnTo>
                  <a:lnTo>
                    <a:pt x="344" y="272"/>
                  </a:lnTo>
                  <a:lnTo>
                    <a:pt x="345" y="273"/>
                  </a:lnTo>
                  <a:lnTo>
                    <a:pt x="348" y="277"/>
                  </a:lnTo>
                  <a:lnTo>
                    <a:pt x="350" y="280"/>
                  </a:lnTo>
                  <a:lnTo>
                    <a:pt x="354" y="283"/>
                  </a:lnTo>
                  <a:lnTo>
                    <a:pt x="357" y="284"/>
                  </a:lnTo>
                  <a:lnTo>
                    <a:pt x="361" y="286"/>
                  </a:lnTo>
                  <a:lnTo>
                    <a:pt x="364" y="287"/>
                  </a:lnTo>
                  <a:lnTo>
                    <a:pt x="374" y="326"/>
                  </a:lnTo>
                  <a:lnTo>
                    <a:pt x="371" y="327"/>
                  </a:lnTo>
                  <a:lnTo>
                    <a:pt x="368" y="327"/>
                  </a:lnTo>
                  <a:lnTo>
                    <a:pt x="366" y="327"/>
                  </a:lnTo>
                  <a:lnTo>
                    <a:pt x="363" y="327"/>
                  </a:lnTo>
                  <a:lnTo>
                    <a:pt x="362" y="327"/>
                  </a:lnTo>
                  <a:lnTo>
                    <a:pt x="360" y="326"/>
                  </a:lnTo>
                  <a:lnTo>
                    <a:pt x="357" y="326"/>
                  </a:lnTo>
                  <a:lnTo>
                    <a:pt x="356" y="326"/>
                  </a:lnTo>
                  <a:lnTo>
                    <a:pt x="355" y="326"/>
                  </a:lnTo>
                  <a:lnTo>
                    <a:pt x="354" y="326"/>
                  </a:lnTo>
                  <a:lnTo>
                    <a:pt x="353" y="325"/>
                  </a:lnTo>
                  <a:lnTo>
                    <a:pt x="351" y="323"/>
                  </a:lnTo>
                  <a:lnTo>
                    <a:pt x="350" y="323"/>
                  </a:lnTo>
                  <a:lnTo>
                    <a:pt x="349" y="322"/>
                  </a:lnTo>
                  <a:lnTo>
                    <a:pt x="347" y="322"/>
                  </a:lnTo>
                  <a:lnTo>
                    <a:pt x="345" y="322"/>
                  </a:lnTo>
                  <a:lnTo>
                    <a:pt x="344" y="322"/>
                  </a:lnTo>
                  <a:lnTo>
                    <a:pt x="341" y="325"/>
                  </a:lnTo>
                  <a:lnTo>
                    <a:pt x="337" y="327"/>
                  </a:lnTo>
                  <a:lnTo>
                    <a:pt x="334" y="332"/>
                  </a:lnTo>
                  <a:lnTo>
                    <a:pt x="330" y="334"/>
                  </a:lnTo>
                  <a:lnTo>
                    <a:pt x="326" y="338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30" y="348"/>
                  </a:lnTo>
                  <a:lnTo>
                    <a:pt x="329" y="354"/>
                  </a:lnTo>
                  <a:lnTo>
                    <a:pt x="328" y="358"/>
                  </a:lnTo>
                  <a:lnTo>
                    <a:pt x="325" y="361"/>
                  </a:lnTo>
                  <a:lnTo>
                    <a:pt x="323" y="365"/>
                  </a:lnTo>
                  <a:lnTo>
                    <a:pt x="317" y="371"/>
                  </a:lnTo>
                  <a:lnTo>
                    <a:pt x="310" y="375"/>
                  </a:lnTo>
                  <a:lnTo>
                    <a:pt x="303" y="380"/>
                  </a:lnTo>
                  <a:lnTo>
                    <a:pt x="298" y="386"/>
                  </a:lnTo>
                  <a:lnTo>
                    <a:pt x="295" y="389"/>
                  </a:lnTo>
                  <a:lnTo>
                    <a:pt x="293" y="393"/>
                  </a:lnTo>
                  <a:lnTo>
                    <a:pt x="292" y="397"/>
                  </a:lnTo>
                  <a:lnTo>
                    <a:pt x="292" y="401"/>
                  </a:lnTo>
                  <a:lnTo>
                    <a:pt x="287" y="404"/>
                  </a:lnTo>
                  <a:lnTo>
                    <a:pt x="282" y="407"/>
                  </a:lnTo>
                  <a:lnTo>
                    <a:pt x="278" y="411"/>
                  </a:lnTo>
                  <a:lnTo>
                    <a:pt x="274" y="415"/>
                  </a:lnTo>
                  <a:lnTo>
                    <a:pt x="267" y="426"/>
                  </a:lnTo>
                  <a:lnTo>
                    <a:pt x="260" y="437"/>
                  </a:lnTo>
                  <a:lnTo>
                    <a:pt x="254" y="449"/>
                  </a:lnTo>
                  <a:lnTo>
                    <a:pt x="245" y="457"/>
                  </a:lnTo>
                  <a:lnTo>
                    <a:pt x="241" y="461"/>
                  </a:lnTo>
                  <a:lnTo>
                    <a:pt x="236" y="464"/>
                  </a:lnTo>
                  <a:lnTo>
                    <a:pt x="230" y="465"/>
                  </a:lnTo>
                  <a:lnTo>
                    <a:pt x="224" y="467"/>
                  </a:lnTo>
                  <a:lnTo>
                    <a:pt x="224" y="468"/>
                  </a:lnTo>
                  <a:lnTo>
                    <a:pt x="224" y="469"/>
                  </a:lnTo>
                  <a:lnTo>
                    <a:pt x="224" y="471"/>
                  </a:lnTo>
                  <a:lnTo>
                    <a:pt x="224" y="472"/>
                  </a:lnTo>
                  <a:lnTo>
                    <a:pt x="224" y="474"/>
                  </a:lnTo>
                  <a:lnTo>
                    <a:pt x="224" y="475"/>
                  </a:lnTo>
                  <a:lnTo>
                    <a:pt x="224" y="476"/>
                  </a:lnTo>
                  <a:lnTo>
                    <a:pt x="224" y="479"/>
                  </a:lnTo>
                  <a:lnTo>
                    <a:pt x="224" y="483"/>
                  </a:lnTo>
                  <a:lnTo>
                    <a:pt x="223" y="491"/>
                  </a:lnTo>
                  <a:lnTo>
                    <a:pt x="224" y="498"/>
                  </a:lnTo>
                  <a:lnTo>
                    <a:pt x="224" y="505"/>
                  </a:lnTo>
                  <a:lnTo>
                    <a:pt x="225" y="512"/>
                  </a:lnTo>
                  <a:lnTo>
                    <a:pt x="228" y="518"/>
                  </a:lnTo>
                  <a:lnTo>
                    <a:pt x="230" y="522"/>
                  </a:lnTo>
                  <a:lnTo>
                    <a:pt x="235" y="525"/>
                  </a:lnTo>
                  <a:lnTo>
                    <a:pt x="232" y="530"/>
                  </a:lnTo>
                  <a:lnTo>
                    <a:pt x="230" y="536"/>
                  </a:lnTo>
                  <a:lnTo>
                    <a:pt x="228" y="540"/>
                  </a:lnTo>
                  <a:lnTo>
                    <a:pt x="225" y="546"/>
                  </a:lnTo>
                  <a:lnTo>
                    <a:pt x="223" y="550"/>
                  </a:lnTo>
                  <a:lnTo>
                    <a:pt x="220" y="555"/>
                  </a:lnTo>
                  <a:lnTo>
                    <a:pt x="219" y="561"/>
                  </a:lnTo>
                  <a:lnTo>
                    <a:pt x="219" y="567"/>
                  </a:lnTo>
                  <a:lnTo>
                    <a:pt x="219" y="568"/>
                  </a:lnTo>
                  <a:lnTo>
                    <a:pt x="220" y="569"/>
                  </a:lnTo>
                  <a:lnTo>
                    <a:pt x="222" y="571"/>
                  </a:lnTo>
                  <a:lnTo>
                    <a:pt x="223" y="571"/>
                  </a:lnTo>
                  <a:lnTo>
                    <a:pt x="224" y="572"/>
                  </a:lnTo>
                  <a:lnTo>
                    <a:pt x="225" y="572"/>
                  </a:lnTo>
                  <a:lnTo>
                    <a:pt x="225" y="585"/>
                  </a:lnTo>
                  <a:lnTo>
                    <a:pt x="224" y="588"/>
                  </a:lnTo>
                  <a:lnTo>
                    <a:pt x="223" y="592"/>
                  </a:lnTo>
                  <a:lnTo>
                    <a:pt x="222" y="594"/>
                  </a:lnTo>
                  <a:lnTo>
                    <a:pt x="220" y="597"/>
                  </a:lnTo>
                  <a:lnTo>
                    <a:pt x="219" y="600"/>
                  </a:lnTo>
                  <a:lnTo>
                    <a:pt x="218" y="603"/>
                  </a:lnTo>
                  <a:lnTo>
                    <a:pt x="216" y="604"/>
                  </a:lnTo>
                  <a:lnTo>
                    <a:pt x="213" y="604"/>
                  </a:lnTo>
                  <a:lnTo>
                    <a:pt x="213" y="606"/>
                  </a:lnTo>
                  <a:lnTo>
                    <a:pt x="213" y="607"/>
                  </a:lnTo>
                  <a:lnTo>
                    <a:pt x="213" y="608"/>
                  </a:lnTo>
                  <a:lnTo>
                    <a:pt x="213" y="610"/>
                  </a:lnTo>
                  <a:lnTo>
                    <a:pt x="213" y="613"/>
                  </a:lnTo>
                  <a:lnTo>
                    <a:pt x="213" y="614"/>
                  </a:lnTo>
                  <a:lnTo>
                    <a:pt x="214" y="615"/>
                  </a:lnTo>
                  <a:lnTo>
                    <a:pt x="214" y="617"/>
                  </a:lnTo>
                  <a:lnTo>
                    <a:pt x="211" y="621"/>
                  </a:lnTo>
                  <a:lnTo>
                    <a:pt x="207" y="625"/>
                  </a:lnTo>
                  <a:lnTo>
                    <a:pt x="204" y="628"/>
                  </a:lnTo>
                  <a:lnTo>
                    <a:pt x="201" y="632"/>
                  </a:lnTo>
                  <a:lnTo>
                    <a:pt x="198" y="635"/>
                  </a:lnTo>
                  <a:lnTo>
                    <a:pt x="194" y="639"/>
                  </a:lnTo>
                  <a:lnTo>
                    <a:pt x="191" y="643"/>
                  </a:lnTo>
                  <a:lnTo>
                    <a:pt x="187" y="650"/>
                  </a:lnTo>
                  <a:lnTo>
                    <a:pt x="182" y="647"/>
                  </a:lnTo>
                  <a:lnTo>
                    <a:pt x="180" y="645"/>
                  </a:lnTo>
                  <a:lnTo>
                    <a:pt x="176" y="640"/>
                  </a:lnTo>
                  <a:lnTo>
                    <a:pt x="175" y="638"/>
                  </a:lnTo>
                  <a:lnTo>
                    <a:pt x="173" y="634"/>
                  </a:lnTo>
                  <a:lnTo>
                    <a:pt x="172" y="629"/>
                  </a:lnTo>
                  <a:lnTo>
                    <a:pt x="170" y="625"/>
                  </a:lnTo>
                  <a:lnTo>
                    <a:pt x="170" y="620"/>
                  </a:lnTo>
                  <a:lnTo>
                    <a:pt x="167" y="611"/>
                  </a:lnTo>
                  <a:lnTo>
                    <a:pt x="163" y="603"/>
                  </a:lnTo>
                  <a:lnTo>
                    <a:pt x="160" y="593"/>
                  </a:lnTo>
                  <a:lnTo>
                    <a:pt x="155" y="585"/>
                  </a:lnTo>
                  <a:lnTo>
                    <a:pt x="150" y="575"/>
                  </a:lnTo>
                  <a:lnTo>
                    <a:pt x="147" y="567"/>
                  </a:lnTo>
                  <a:lnTo>
                    <a:pt x="143" y="560"/>
                  </a:lnTo>
                  <a:lnTo>
                    <a:pt x="141" y="553"/>
                  </a:lnTo>
                  <a:lnTo>
                    <a:pt x="137" y="544"/>
                  </a:lnTo>
                  <a:lnTo>
                    <a:pt x="135" y="539"/>
                  </a:lnTo>
                  <a:lnTo>
                    <a:pt x="134" y="532"/>
                  </a:lnTo>
                  <a:lnTo>
                    <a:pt x="131" y="525"/>
                  </a:lnTo>
                  <a:lnTo>
                    <a:pt x="130" y="518"/>
                  </a:lnTo>
                  <a:lnTo>
                    <a:pt x="129" y="511"/>
                  </a:lnTo>
                  <a:lnTo>
                    <a:pt x="126" y="504"/>
                  </a:lnTo>
                  <a:lnTo>
                    <a:pt x="122" y="497"/>
                  </a:lnTo>
                  <a:lnTo>
                    <a:pt x="119" y="491"/>
                  </a:lnTo>
                  <a:lnTo>
                    <a:pt x="116" y="483"/>
                  </a:lnTo>
                  <a:lnTo>
                    <a:pt x="112" y="478"/>
                  </a:lnTo>
                  <a:lnTo>
                    <a:pt x="109" y="471"/>
                  </a:lnTo>
                  <a:lnTo>
                    <a:pt x="105" y="465"/>
                  </a:lnTo>
                  <a:lnTo>
                    <a:pt x="102" y="458"/>
                  </a:lnTo>
                  <a:lnTo>
                    <a:pt x="98" y="453"/>
                  </a:lnTo>
                  <a:lnTo>
                    <a:pt x="97" y="446"/>
                  </a:lnTo>
                  <a:lnTo>
                    <a:pt x="93" y="432"/>
                  </a:lnTo>
                  <a:lnTo>
                    <a:pt x="90" y="418"/>
                  </a:lnTo>
                  <a:lnTo>
                    <a:pt x="87" y="404"/>
                  </a:lnTo>
                  <a:lnTo>
                    <a:pt x="86" y="391"/>
                  </a:lnTo>
                  <a:lnTo>
                    <a:pt x="85" y="378"/>
                  </a:lnTo>
                  <a:lnTo>
                    <a:pt x="84" y="364"/>
                  </a:lnTo>
                  <a:lnTo>
                    <a:pt x="84" y="350"/>
                  </a:lnTo>
                  <a:lnTo>
                    <a:pt x="84" y="334"/>
                  </a:lnTo>
                  <a:lnTo>
                    <a:pt x="80" y="333"/>
                  </a:lnTo>
                  <a:lnTo>
                    <a:pt x="79" y="332"/>
                  </a:lnTo>
                  <a:lnTo>
                    <a:pt x="77" y="329"/>
                  </a:lnTo>
                  <a:lnTo>
                    <a:pt x="75" y="326"/>
                  </a:lnTo>
                  <a:lnTo>
                    <a:pt x="74" y="323"/>
                  </a:lnTo>
                  <a:lnTo>
                    <a:pt x="73" y="320"/>
                  </a:lnTo>
                  <a:lnTo>
                    <a:pt x="73" y="316"/>
                  </a:lnTo>
                  <a:lnTo>
                    <a:pt x="73" y="313"/>
                  </a:lnTo>
                  <a:lnTo>
                    <a:pt x="68" y="319"/>
                  </a:lnTo>
                  <a:lnTo>
                    <a:pt x="66" y="326"/>
                  </a:lnTo>
                  <a:lnTo>
                    <a:pt x="62" y="332"/>
                  </a:lnTo>
                  <a:lnTo>
                    <a:pt x="60" y="338"/>
                  </a:lnTo>
                  <a:lnTo>
                    <a:pt x="58" y="344"/>
                  </a:lnTo>
                  <a:lnTo>
                    <a:pt x="54" y="350"/>
                  </a:lnTo>
                  <a:lnTo>
                    <a:pt x="50" y="352"/>
                  </a:lnTo>
                  <a:lnTo>
                    <a:pt x="46" y="354"/>
                  </a:lnTo>
                  <a:lnTo>
                    <a:pt x="41" y="352"/>
                  </a:lnTo>
                  <a:lnTo>
                    <a:pt x="36" y="348"/>
                  </a:lnTo>
                  <a:lnTo>
                    <a:pt x="31" y="344"/>
                  </a:lnTo>
                  <a:lnTo>
                    <a:pt x="27" y="337"/>
                  </a:lnTo>
                  <a:lnTo>
                    <a:pt x="22" y="330"/>
                  </a:lnTo>
                  <a:lnTo>
                    <a:pt x="18" y="323"/>
                  </a:lnTo>
                  <a:lnTo>
                    <a:pt x="16" y="316"/>
                  </a:lnTo>
                  <a:lnTo>
                    <a:pt x="16" y="311"/>
                  </a:lnTo>
                  <a:lnTo>
                    <a:pt x="17" y="311"/>
                  </a:lnTo>
                  <a:lnTo>
                    <a:pt x="18" y="309"/>
                  </a:lnTo>
                  <a:lnTo>
                    <a:pt x="21" y="308"/>
                  </a:lnTo>
                  <a:lnTo>
                    <a:pt x="23" y="306"/>
                  </a:lnTo>
                  <a:lnTo>
                    <a:pt x="24" y="305"/>
                  </a:lnTo>
                  <a:lnTo>
                    <a:pt x="25" y="304"/>
                  </a:lnTo>
                  <a:lnTo>
                    <a:pt x="21" y="304"/>
                  </a:lnTo>
                  <a:lnTo>
                    <a:pt x="15" y="302"/>
                  </a:lnTo>
                  <a:lnTo>
                    <a:pt x="11" y="299"/>
                  </a:lnTo>
                  <a:lnTo>
                    <a:pt x="8" y="297"/>
                  </a:lnTo>
                  <a:lnTo>
                    <a:pt x="5" y="294"/>
                  </a:lnTo>
                  <a:lnTo>
                    <a:pt x="3" y="290"/>
                  </a:lnTo>
                  <a:lnTo>
                    <a:pt x="2" y="286"/>
                  </a:lnTo>
                  <a:lnTo>
                    <a:pt x="0" y="281"/>
                  </a:lnTo>
                  <a:lnTo>
                    <a:pt x="6" y="276"/>
                  </a:lnTo>
                  <a:lnTo>
                    <a:pt x="14" y="273"/>
                  </a:lnTo>
                  <a:lnTo>
                    <a:pt x="21" y="270"/>
                  </a:lnTo>
                  <a:lnTo>
                    <a:pt x="28" y="269"/>
                  </a:lnTo>
                  <a:lnTo>
                    <a:pt x="35" y="267"/>
                  </a:lnTo>
                  <a:lnTo>
                    <a:pt x="41" y="265"/>
                  </a:lnTo>
                  <a:lnTo>
                    <a:pt x="44" y="262"/>
                  </a:lnTo>
                  <a:lnTo>
                    <a:pt x="47" y="259"/>
                  </a:lnTo>
                  <a:lnTo>
                    <a:pt x="49" y="255"/>
                  </a:lnTo>
                  <a:lnTo>
                    <a:pt x="52" y="251"/>
                  </a:lnTo>
                  <a:lnTo>
                    <a:pt x="49" y="249"/>
                  </a:lnTo>
                  <a:lnTo>
                    <a:pt x="44" y="245"/>
                  </a:lnTo>
                  <a:lnTo>
                    <a:pt x="41" y="241"/>
                  </a:lnTo>
                  <a:lnTo>
                    <a:pt x="36" y="235"/>
                  </a:lnTo>
                  <a:lnTo>
                    <a:pt x="33" y="230"/>
                  </a:lnTo>
                  <a:lnTo>
                    <a:pt x="29" y="223"/>
                  </a:lnTo>
                  <a:lnTo>
                    <a:pt x="27" y="219"/>
                  </a:lnTo>
                  <a:lnTo>
                    <a:pt x="25" y="213"/>
                  </a:lnTo>
                  <a:lnTo>
                    <a:pt x="24" y="213"/>
                  </a:lnTo>
                  <a:lnTo>
                    <a:pt x="23" y="212"/>
                  </a:lnTo>
                  <a:lnTo>
                    <a:pt x="22" y="210"/>
                  </a:lnTo>
                  <a:lnTo>
                    <a:pt x="21" y="209"/>
                  </a:lnTo>
                  <a:lnTo>
                    <a:pt x="19" y="208"/>
                  </a:lnTo>
                  <a:lnTo>
                    <a:pt x="18" y="206"/>
                  </a:lnTo>
                  <a:lnTo>
                    <a:pt x="17" y="203"/>
                  </a:lnTo>
                  <a:lnTo>
                    <a:pt x="17" y="194"/>
                  </a:lnTo>
                  <a:lnTo>
                    <a:pt x="25" y="194"/>
                  </a:lnTo>
                  <a:lnTo>
                    <a:pt x="33" y="191"/>
                  </a:lnTo>
                  <a:lnTo>
                    <a:pt x="40" y="188"/>
                  </a:lnTo>
                  <a:lnTo>
                    <a:pt x="44" y="184"/>
                  </a:lnTo>
                  <a:lnTo>
                    <a:pt x="49" y="178"/>
                  </a:lnTo>
                  <a:lnTo>
                    <a:pt x="54" y="173"/>
                  </a:lnTo>
                  <a:lnTo>
                    <a:pt x="58" y="167"/>
                  </a:lnTo>
                  <a:lnTo>
                    <a:pt x="61" y="159"/>
                  </a:lnTo>
                  <a:lnTo>
                    <a:pt x="67" y="145"/>
                  </a:lnTo>
                  <a:lnTo>
                    <a:pt x="73" y="131"/>
                  </a:lnTo>
                  <a:lnTo>
                    <a:pt x="75" y="126"/>
                  </a:lnTo>
                  <a:lnTo>
                    <a:pt x="79" y="120"/>
                  </a:lnTo>
                  <a:lnTo>
                    <a:pt x="84" y="115"/>
                  </a:lnTo>
                  <a:lnTo>
                    <a:pt x="88" y="110"/>
                  </a:lnTo>
                  <a:lnTo>
                    <a:pt x="86" y="106"/>
                  </a:lnTo>
                  <a:lnTo>
                    <a:pt x="85" y="101"/>
                  </a:lnTo>
                  <a:lnTo>
                    <a:pt x="84" y="96"/>
                  </a:lnTo>
                  <a:lnTo>
                    <a:pt x="84" y="92"/>
                  </a:lnTo>
                  <a:lnTo>
                    <a:pt x="84" y="88"/>
                  </a:lnTo>
                  <a:lnTo>
                    <a:pt x="85" y="85"/>
                  </a:lnTo>
                  <a:lnTo>
                    <a:pt x="87" y="83"/>
                  </a:lnTo>
                  <a:lnTo>
                    <a:pt x="90" y="80"/>
                  </a:lnTo>
                  <a:lnTo>
                    <a:pt x="86" y="76"/>
                  </a:lnTo>
                  <a:lnTo>
                    <a:pt x="81" y="70"/>
                  </a:lnTo>
                  <a:lnTo>
                    <a:pt x="79" y="66"/>
                  </a:lnTo>
                  <a:lnTo>
                    <a:pt x="75" y="63"/>
                  </a:lnTo>
                  <a:lnTo>
                    <a:pt x="72" y="59"/>
                  </a:lnTo>
                  <a:lnTo>
                    <a:pt x="69" y="53"/>
                  </a:lnTo>
                  <a:lnTo>
                    <a:pt x="66" y="49"/>
                  </a:lnTo>
                  <a:lnTo>
                    <a:pt x="62" y="42"/>
                  </a:lnTo>
                  <a:lnTo>
                    <a:pt x="62" y="25"/>
                  </a:lnTo>
                  <a:lnTo>
                    <a:pt x="69" y="25"/>
                  </a:lnTo>
                  <a:lnTo>
                    <a:pt x="78" y="24"/>
                  </a:lnTo>
                  <a:lnTo>
                    <a:pt x="86" y="24"/>
                  </a:lnTo>
                  <a:lnTo>
                    <a:pt x="94" y="21"/>
                  </a:lnTo>
                  <a:lnTo>
                    <a:pt x="103" y="18"/>
                  </a:lnTo>
                  <a:lnTo>
                    <a:pt x="109" y="14"/>
                  </a:lnTo>
                  <a:lnTo>
                    <a:pt x="115" y="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gray">
            <a:xfrm>
              <a:off x="6070368" y="3562419"/>
              <a:ext cx="339553" cy="286118"/>
            </a:xfrm>
            <a:custGeom>
              <a:avLst/>
              <a:gdLst>
                <a:gd name="T0" fmla="*/ 28575 w 234"/>
                <a:gd name="T1" fmla="*/ 107863 h 217"/>
                <a:gd name="T2" fmla="*/ 38100 w 234"/>
                <a:gd name="T3" fmla="*/ 105061 h 217"/>
                <a:gd name="T4" fmla="*/ 61913 w 234"/>
                <a:gd name="T5" fmla="*/ 100859 h 217"/>
                <a:gd name="T6" fmla="*/ 85725 w 234"/>
                <a:gd name="T7" fmla="*/ 84049 h 217"/>
                <a:gd name="T8" fmla="*/ 98425 w 234"/>
                <a:gd name="T9" fmla="*/ 58834 h 217"/>
                <a:gd name="T10" fmla="*/ 101600 w 234"/>
                <a:gd name="T11" fmla="*/ 37822 h 217"/>
                <a:gd name="T12" fmla="*/ 117475 w 234"/>
                <a:gd name="T13" fmla="*/ 32219 h 217"/>
                <a:gd name="T14" fmla="*/ 136525 w 234"/>
                <a:gd name="T15" fmla="*/ 33620 h 217"/>
                <a:gd name="T16" fmla="*/ 160338 w 234"/>
                <a:gd name="T17" fmla="*/ 39223 h 217"/>
                <a:gd name="T18" fmla="*/ 179388 w 234"/>
                <a:gd name="T19" fmla="*/ 51830 h 217"/>
                <a:gd name="T20" fmla="*/ 204788 w 234"/>
                <a:gd name="T21" fmla="*/ 47628 h 217"/>
                <a:gd name="T22" fmla="*/ 225425 w 234"/>
                <a:gd name="T23" fmla="*/ 33620 h 217"/>
                <a:gd name="T24" fmla="*/ 236538 w 234"/>
                <a:gd name="T25" fmla="*/ 18211 h 217"/>
                <a:gd name="T26" fmla="*/ 244475 w 234"/>
                <a:gd name="T27" fmla="*/ 2802 h 217"/>
                <a:gd name="T28" fmla="*/ 252413 w 234"/>
                <a:gd name="T29" fmla="*/ 7004 h 217"/>
                <a:gd name="T30" fmla="*/ 265113 w 234"/>
                <a:gd name="T31" fmla="*/ 14008 h 217"/>
                <a:gd name="T32" fmla="*/ 269875 w 234"/>
                <a:gd name="T33" fmla="*/ 37822 h 217"/>
                <a:gd name="T34" fmla="*/ 282575 w 234"/>
                <a:gd name="T35" fmla="*/ 54632 h 217"/>
                <a:gd name="T36" fmla="*/ 298450 w 234"/>
                <a:gd name="T37" fmla="*/ 47628 h 217"/>
                <a:gd name="T38" fmla="*/ 307975 w 234"/>
                <a:gd name="T39" fmla="*/ 33620 h 217"/>
                <a:gd name="T40" fmla="*/ 366713 w 234"/>
                <a:gd name="T41" fmla="*/ 37822 h 217"/>
                <a:gd name="T42" fmla="*/ 369888 w 234"/>
                <a:gd name="T43" fmla="*/ 47628 h 217"/>
                <a:gd name="T44" fmla="*/ 347663 w 234"/>
                <a:gd name="T45" fmla="*/ 54632 h 217"/>
                <a:gd name="T46" fmla="*/ 290513 w 234"/>
                <a:gd name="T47" fmla="*/ 67239 h 217"/>
                <a:gd name="T48" fmla="*/ 280988 w 234"/>
                <a:gd name="T49" fmla="*/ 82648 h 217"/>
                <a:gd name="T50" fmla="*/ 288925 w 234"/>
                <a:gd name="T51" fmla="*/ 93855 h 217"/>
                <a:gd name="T52" fmla="*/ 298450 w 234"/>
                <a:gd name="T53" fmla="*/ 105061 h 217"/>
                <a:gd name="T54" fmla="*/ 288925 w 234"/>
                <a:gd name="T55" fmla="*/ 119069 h 217"/>
                <a:gd name="T56" fmla="*/ 280988 w 234"/>
                <a:gd name="T57" fmla="*/ 138681 h 217"/>
                <a:gd name="T58" fmla="*/ 260350 w 234"/>
                <a:gd name="T59" fmla="*/ 149887 h 217"/>
                <a:gd name="T60" fmla="*/ 247650 w 234"/>
                <a:gd name="T61" fmla="*/ 204519 h 217"/>
                <a:gd name="T62" fmla="*/ 239713 w 234"/>
                <a:gd name="T63" fmla="*/ 231135 h 217"/>
                <a:gd name="T64" fmla="*/ 230188 w 234"/>
                <a:gd name="T65" fmla="*/ 222730 h 217"/>
                <a:gd name="T66" fmla="*/ 217488 w 234"/>
                <a:gd name="T67" fmla="*/ 224131 h 217"/>
                <a:gd name="T68" fmla="*/ 204788 w 234"/>
                <a:gd name="T69" fmla="*/ 240940 h 217"/>
                <a:gd name="T70" fmla="*/ 187325 w 234"/>
                <a:gd name="T71" fmla="*/ 249345 h 217"/>
                <a:gd name="T72" fmla="*/ 177800 w 234"/>
                <a:gd name="T73" fmla="*/ 275961 h 217"/>
                <a:gd name="T74" fmla="*/ 166688 w 234"/>
                <a:gd name="T75" fmla="*/ 289969 h 217"/>
                <a:gd name="T76" fmla="*/ 120650 w 234"/>
                <a:gd name="T77" fmla="*/ 302576 h 217"/>
                <a:gd name="T78" fmla="*/ 85725 w 234"/>
                <a:gd name="T79" fmla="*/ 302576 h 217"/>
                <a:gd name="T80" fmla="*/ 55563 w 234"/>
                <a:gd name="T81" fmla="*/ 295572 h 217"/>
                <a:gd name="T82" fmla="*/ 46038 w 234"/>
                <a:gd name="T83" fmla="*/ 282965 h 217"/>
                <a:gd name="T84" fmla="*/ 55563 w 234"/>
                <a:gd name="T85" fmla="*/ 263353 h 217"/>
                <a:gd name="T86" fmla="*/ 55563 w 234"/>
                <a:gd name="T87" fmla="*/ 240940 h 217"/>
                <a:gd name="T88" fmla="*/ 41275 w 234"/>
                <a:gd name="T89" fmla="*/ 238139 h 217"/>
                <a:gd name="T90" fmla="*/ 26988 w 234"/>
                <a:gd name="T91" fmla="*/ 233936 h 217"/>
                <a:gd name="T92" fmla="*/ 12700 w 234"/>
                <a:gd name="T93" fmla="*/ 203118 h 217"/>
                <a:gd name="T94" fmla="*/ 9525 w 234"/>
                <a:gd name="T95" fmla="*/ 162495 h 217"/>
                <a:gd name="T96" fmla="*/ 4763 w 234"/>
                <a:gd name="T97" fmla="*/ 158292 h 217"/>
                <a:gd name="T98" fmla="*/ 0 w 234"/>
                <a:gd name="T99" fmla="*/ 148486 h 217"/>
                <a:gd name="T100" fmla="*/ 9525 w 234"/>
                <a:gd name="T101" fmla="*/ 134478 h 217"/>
                <a:gd name="T102" fmla="*/ 15875 w 234"/>
                <a:gd name="T103" fmla="*/ 123272 h 217"/>
                <a:gd name="T104" fmla="*/ 17463 w 234"/>
                <a:gd name="T105" fmla="*/ 113466 h 21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34"/>
                <a:gd name="T160" fmla="*/ 0 h 217"/>
                <a:gd name="T161" fmla="*/ 234 w 234"/>
                <a:gd name="T162" fmla="*/ 217 h 21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34" h="217">
                  <a:moveTo>
                    <a:pt x="11" y="75"/>
                  </a:moveTo>
                  <a:lnTo>
                    <a:pt x="13" y="77"/>
                  </a:lnTo>
                  <a:lnTo>
                    <a:pt x="16" y="77"/>
                  </a:lnTo>
                  <a:lnTo>
                    <a:pt x="18" y="77"/>
                  </a:lnTo>
                  <a:lnTo>
                    <a:pt x="19" y="77"/>
                  </a:lnTo>
                  <a:lnTo>
                    <a:pt x="22" y="77"/>
                  </a:lnTo>
                  <a:lnTo>
                    <a:pt x="23" y="77"/>
                  </a:lnTo>
                  <a:lnTo>
                    <a:pt x="24" y="75"/>
                  </a:lnTo>
                  <a:lnTo>
                    <a:pt x="25" y="75"/>
                  </a:lnTo>
                  <a:lnTo>
                    <a:pt x="30" y="75"/>
                  </a:lnTo>
                  <a:lnTo>
                    <a:pt x="35" y="74"/>
                  </a:lnTo>
                  <a:lnTo>
                    <a:pt x="39" y="72"/>
                  </a:lnTo>
                  <a:lnTo>
                    <a:pt x="43" y="70"/>
                  </a:lnTo>
                  <a:lnTo>
                    <a:pt x="47" y="67"/>
                  </a:lnTo>
                  <a:lnTo>
                    <a:pt x="50" y="63"/>
                  </a:lnTo>
                  <a:lnTo>
                    <a:pt x="54" y="60"/>
                  </a:lnTo>
                  <a:lnTo>
                    <a:pt x="57" y="56"/>
                  </a:lnTo>
                  <a:lnTo>
                    <a:pt x="61" y="52"/>
                  </a:lnTo>
                  <a:lnTo>
                    <a:pt x="62" y="48"/>
                  </a:lnTo>
                  <a:lnTo>
                    <a:pt x="62" y="42"/>
                  </a:lnTo>
                  <a:lnTo>
                    <a:pt x="63" y="38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4" y="27"/>
                  </a:lnTo>
                  <a:lnTo>
                    <a:pt x="65" y="24"/>
                  </a:lnTo>
                  <a:lnTo>
                    <a:pt x="68" y="23"/>
                  </a:lnTo>
                  <a:lnTo>
                    <a:pt x="71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80" y="24"/>
                  </a:lnTo>
                  <a:lnTo>
                    <a:pt x="82" y="24"/>
                  </a:lnTo>
                  <a:lnTo>
                    <a:pt x="86" y="24"/>
                  </a:lnTo>
                  <a:lnTo>
                    <a:pt x="88" y="24"/>
                  </a:lnTo>
                  <a:lnTo>
                    <a:pt x="94" y="25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31"/>
                  </a:lnTo>
                  <a:lnTo>
                    <a:pt x="107" y="34"/>
                  </a:lnTo>
                  <a:lnTo>
                    <a:pt x="109" y="35"/>
                  </a:lnTo>
                  <a:lnTo>
                    <a:pt x="113" y="37"/>
                  </a:lnTo>
                  <a:lnTo>
                    <a:pt x="117" y="37"/>
                  </a:lnTo>
                  <a:lnTo>
                    <a:pt x="121" y="37"/>
                  </a:lnTo>
                  <a:lnTo>
                    <a:pt x="125" y="35"/>
                  </a:lnTo>
                  <a:lnTo>
                    <a:pt x="129" y="34"/>
                  </a:lnTo>
                  <a:lnTo>
                    <a:pt x="132" y="31"/>
                  </a:lnTo>
                  <a:lnTo>
                    <a:pt x="134" y="28"/>
                  </a:lnTo>
                  <a:lnTo>
                    <a:pt x="138" y="25"/>
                  </a:lnTo>
                  <a:lnTo>
                    <a:pt x="142" y="24"/>
                  </a:lnTo>
                  <a:lnTo>
                    <a:pt x="146" y="23"/>
                  </a:lnTo>
                  <a:lnTo>
                    <a:pt x="146" y="20"/>
                  </a:lnTo>
                  <a:lnTo>
                    <a:pt x="148" y="16"/>
                  </a:lnTo>
                  <a:lnTo>
                    <a:pt x="149" y="13"/>
                  </a:lnTo>
                  <a:lnTo>
                    <a:pt x="150" y="10"/>
                  </a:lnTo>
                  <a:lnTo>
                    <a:pt x="151" y="7"/>
                  </a:lnTo>
                  <a:lnTo>
                    <a:pt x="152" y="5"/>
                  </a:lnTo>
                  <a:lnTo>
                    <a:pt x="154" y="2"/>
                  </a:lnTo>
                  <a:lnTo>
                    <a:pt x="155" y="0"/>
                  </a:lnTo>
                  <a:lnTo>
                    <a:pt x="156" y="2"/>
                  </a:lnTo>
                  <a:lnTo>
                    <a:pt x="157" y="3"/>
                  </a:lnTo>
                  <a:lnTo>
                    <a:pt x="159" y="5"/>
                  </a:lnTo>
                  <a:lnTo>
                    <a:pt x="161" y="6"/>
                  </a:lnTo>
                  <a:lnTo>
                    <a:pt x="163" y="7"/>
                  </a:lnTo>
                  <a:lnTo>
                    <a:pt x="165" y="9"/>
                  </a:lnTo>
                  <a:lnTo>
                    <a:pt x="167" y="10"/>
                  </a:lnTo>
                  <a:lnTo>
                    <a:pt x="168" y="13"/>
                  </a:lnTo>
                  <a:lnTo>
                    <a:pt x="169" y="17"/>
                  </a:lnTo>
                  <a:lnTo>
                    <a:pt x="170" y="21"/>
                  </a:lnTo>
                  <a:lnTo>
                    <a:pt x="170" y="27"/>
                  </a:lnTo>
                  <a:lnTo>
                    <a:pt x="171" y="31"/>
                  </a:lnTo>
                  <a:lnTo>
                    <a:pt x="173" y="34"/>
                  </a:lnTo>
                  <a:lnTo>
                    <a:pt x="176" y="37"/>
                  </a:lnTo>
                  <a:lnTo>
                    <a:pt x="178" y="39"/>
                  </a:lnTo>
                  <a:lnTo>
                    <a:pt x="182" y="39"/>
                  </a:lnTo>
                  <a:lnTo>
                    <a:pt x="184" y="38"/>
                  </a:lnTo>
                  <a:lnTo>
                    <a:pt x="185" y="37"/>
                  </a:lnTo>
                  <a:lnTo>
                    <a:pt x="188" y="34"/>
                  </a:lnTo>
                  <a:lnTo>
                    <a:pt x="190" y="31"/>
                  </a:lnTo>
                  <a:lnTo>
                    <a:pt x="191" y="30"/>
                  </a:lnTo>
                  <a:lnTo>
                    <a:pt x="193" y="27"/>
                  </a:lnTo>
                  <a:lnTo>
                    <a:pt x="194" y="24"/>
                  </a:lnTo>
                  <a:lnTo>
                    <a:pt x="222" y="24"/>
                  </a:lnTo>
                  <a:lnTo>
                    <a:pt x="228" y="24"/>
                  </a:lnTo>
                  <a:lnTo>
                    <a:pt x="229" y="25"/>
                  </a:lnTo>
                  <a:lnTo>
                    <a:pt x="231" y="27"/>
                  </a:lnTo>
                  <a:lnTo>
                    <a:pt x="232" y="28"/>
                  </a:lnTo>
                  <a:lnTo>
                    <a:pt x="232" y="30"/>
                  </a:lnTo>
                  <a:lnTo>
                    <a:pt x="233" y="32"/>
                  </a:lnTo>
                  <a:lnTo>
                    <a:pt x="233" y="34"/>
                  </a:lnTo>
                  <a:lnTo>
                    <a:pt x="234" y="35"/>
                  </a:lnTo>
                  <a:lnTo>
                    <a:pt x="234" y="37"/>
                  </a:lnTo>
                  <a:lnTo>
                    <a:pt x="227" y="38"/>
                  </a:lnTo>
                  <a:lnTo>
                    <a:pt x="219" y="39"/>
                  </a:lnTo>
                  <a:lnTo>
                    <a:pt x="209" y="39"/>
                  </a:lnTo>
                  <a:lnTo>
                    <a:pt x="200" y="42"/>
                  </a:lnTo>
                  <a:lnTo>
                    <a:pt x="190" y="44"/>
                  </a:lnTo>
                  <a:lnTo>
                    <a:pt x="183" y="48"/>
                  </a:lnTo>
                  <a:lnTo>
                    <a:pt x="181" y="49"/>
                  </a:lnTo>
                  <a:lnTo>
                    <a:pt x="178" y="52"/>
                  </a:lnTo>
                  <a:lnTo>
                    <a:pt x="177" y="56"/>
                  </a:lnTo>
                  <a:lnTo>
                    <a:pt x="177" y="59"/>
                  </a:lnTo>
                  <a:lnTo>
                    <a:pt x="177" y="61"/>
                  </a:lnTo>
                  <a:lnTo>
                    <a:pt x="178" y="64"/>
                  </a:lnTo>
                  <a:lnTo>
                    <a:pt x="181" y="66"/>
                  </a:lnTo>
                  <a:lnTo>
                    <a:pt x="182" y="67"/>
                  </a:lnTo>
                  <a:lnTo>
                    <a:pt x="184" y="68"/>
                  </a:lnTo>
                  <a:lnTo>
                    <a:pt x="185" y="70"/>
                  </a:lnTo>
                  <a:lnTo>
                    <a:pt x="188" y="72"/>
                  </a:lnTo>
                  <a:lnTo>
                    <a:pt x="188" y="75"/>
                  </a:lnTo>
                  <a:lnTo>
                    <a:pt x="188" y="78"/>
                  </a:lnTo>
                  <a:lnTo>
                    <a:pt x="185" y="81"/>
                  </a:lnTo>
                  <a:lnTo>
                    <a:pt x="184" y="82"/>
                  </a:lnTo>
                  <a:lnTo>
                    <a:pt x="182" y="85"/>
                  </a:lnTo>
                  <a:lnTo>
                    <a:pt x="181" y="88"/>
                  </a:lnTo>
                  <a:lnTo>
                    <a:pt x="178" y="91"/>
                  </a:lnTo>
                  <a:lnTo>
                    <a:pt x="177" y="93"/>
                  </a:lnTo>
                  <a:lnTo>
                    <a:pt x="177" y="99"/>
                  </a:lnTo>
                  <a:lnTo>
                    <a:pt x="173" y="99"/>
                  </a:lnTo>
                  <a:lnTo>
                    <a:pt x="170" y="102"/>
                  </a:lnTo>
                  <a:lnTo>
                    <a:pt x="167" y="105"/>
                  </a:lnTo>
                  <a:lnTo>
                    <a:pt x="164" y="107"/>
                  </a:lnTo>
                  <a:lnTo>
                    <a:pt x="161" y="116"/>
                  </a:lnTo>
                  <a:lnTo>
                    <a:pt x="158" y="125"/>
                  </a:lnTo>
                  <a:lnTo>
                    <a:pt x="156" y="135"/>
                  </a:lnTo>
                  <a:lnTo>
                    <a:pt x="156" y="146"/>
                  </a:lnTo>
                  <a:lnTo>
                    <a:pt x="155" y="156"/>
                  </a:lnTo>
                  <a:lnTo>
                    <a:pt x="155" y="167"/>
                  </a:lnTo>
                  <a:lnTo>
                    <a:pt x="152" y="167"/>
                  </a:lnTo>
                  <a:lnTo>
                    <a:pt x="151" y="165"/>
                  </a:lnTo>
                  <a:lnTo>
                    <a:pt x="149" y="164"/>
                  </a:lnTo>
                  <a:lnTo>
                    <a:pt x="148" y="162"/>
                  </a:lnTo>
                  <a:lnTo>
                    <a:pt x="146" y="160"/>
                  </a:lnTo>
                  <a:lnTo>
                    <a:pt x="145" y="159"/>
                  </a:lnTo>
                  <a:lnTo>
                    <a:pt x="143" y="159"/>
                  </a:lnTo>
                  <a:lnTo>
                    <a:pt x="142" y="159"/>
                  </a:lnTo>
                  <a:lnTo>
                    <a:pt x="139" y="159"/>
                  </a:lnTo>
                  <a:lnTo>
                    <a:pt x="137" y="160"/>
                  </a:lnTo>
                  <a:lnTo>
                    <a:pt x="134" y="164"/>
                  </a:lnTo>
                  <a:lnTo>
                    <a:pt x="132" y="167"/>
                  </a:lnTo>
                  <a:lnTo>
                    <a:pt x="130" y="170"/>
                  </a:lnTo>
                  <a:lnTo>
                    <a:pt x="129" y="172"/>
                  </a:lnTo>
                  <a:lnTo>
                    <a:pt x="126" y="174"/>
                  </a:lnTo>
                  <a:lnTo>
                    <a:pt x="123" y="174"/>
                  </a:lnTo>
                  <a:lnTo>
                    <a:pt x="120" y="175"/>
                  </a:lnTo>
                  <a:lnTo>
                    <a:pt x="118" y="178"/>
                  </a:lnTo>
                  <a:lnTo>
                    <a:pt x="115" y="182"/>
                  </a:lnTo>
                  <a:lnTo>
                    <a:pt x="114" y="188"/>
                  </a:lnTo>
                  <a:lnTo>
                    <a:pt x="113" y="192"/>
                  </a:lnTo>
                  <a:lnTo>
                    <a:pt x="112" y="197"/>
                  </a:lnTo>
                  <a:lnTo>
                    <a:pt x="112" y="202"/>
                  </a:lnTo>
                  <a:lnTo>
                    <a:pt x="112" y="204"/>
                  </a:lnTo>
                  <a:lnTo>
                    <a:pt x="109" y="206"/>
                  </a:lnTo>
                  <a:lnTo>
                    <a:pt x="105" y="207"/>
                  </a:lnTo>
                  <a:lnTo>
                    <a:pt x="99" y="210"/>
                  </a:lnTo>
                  <a:lnTo>
                    <a:pt x="90" y="211"/>
                  </a:lnTo>
                  <a:lnTo>
                    <a:pt x="83" y="213"/>
                  </a:lnTo>
                  <a:lnTo>
                    <a:pt x="76" y="216"/>
                  </a:lnTo>
                  <a:lnTo>
                    <a:pt x="69" y="217"/>
                  </a:lnTo>
                  <a:lnTo>
                    <a:pt x="65" y="217"/>
                  </a:lnTo>
                  <a:lnTo>
                    <a:pt x="59" y="217"/>
                  </a:lnTo>
                  <a:lnTo>
                    <a:pt x="54" y="216"/>
                  </a:lnTo>
                  <a:lnTo>
                    <a:pt x="49" y="216"/>
                  </a:lnTo>
                  <a:lnTo>
                    <a:pt x="43" y="214"/>
                  </a:lnTo>
                  <a:lnTo>
                    <a:pt x="38" y="213"/>
                  </a:lnTo>
                  <a:lnTo>
                    <a:pt x="35" y="211"/>
                  </a:lnTo>
                  <a:lnTo>
                    <a:pt x="31" y="210"/>
                  </a:lnTo>
                  <a:lnTo>
                    <a:pt x="28" y="209"/>
                  </a:lnTo>
                  <a:lnTo>
                    <a:pt x="28" y="204"/>
                  </a:lnTo>
                  <a:lnTo>
                    <a:pt x="29" y="202"/>
                  </a:lnTo>
                  <a:lnTo>
                    <a:pt x="30" y="197"/>
                  </a:lnTo>
                  <a:lnTo>
                    <a:pt x="32" y="195"/>
                  </a:lnTo>
                  <a:lnTo>
                    <a:pt x="33" y="191"/>
                  </a:lnTo>
                  <a:lnTo>
                    <a:pt x="35" y="188"/>
                  </a:lnTo>
                  <a:lnTo>
                    <a:pt x="36" y="184"/>
                  </a:lnTo>
                  <a:lnTo>
                    <a:pt x="36" y="179"/>
                  </a:lnTo>
                  <a:lnTo>
                    <a:pt x="36" y="175"/>
                  </a:lnTo>
                  <a:lnTo>
                    <a:pt x="35" y="172"/>
                  </a:lnTo>
                  <a:lnTo>
                    <a:pt x="33" y="171"/>
                  </a:lnTo>
                  <a:lnTo>
                    <a:pt x="31" y="170"/>
                  </a:lnTo>
                  <a:lnTo>
                    <a:pt x="29" y="170"/>
                  </a:lnTo>
                  <a:lnTo>
                    <a:pt x="26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19" y="168"/>
                  </a:lnTo>
                  <a:lnTo>
                    <a:pt x="17" y="167"/>
                  </a:lnTo>
                  <a:lnTo>
                    <a:pt x="16" y="165"/>
                  </a:lnTo>
                  <a:lnTo>
                    <a:pt x="13" y="162"/>
                  </a:lnTo>
                  <a:lnTo>
                    <a:pt x="11" y="153"/>
                  </a:lnTo>
                  <a:lnTo>
                    <a:pt x="8" y="145"/>
                  </a:lnTo>
                  <a:lnTo>
                    <a:pt x="7" y="135"/>
                  </a:lnTo>
                  <a:lnTo>
                    <a:pt x="7" y="127"/>
                  </a:lnTo>
                  <a:lnTo>
                    <a:pt x="6" y="120"/>
                  </a:lnTo>
                  <a:lnTo>
                    <a:pt x="6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4" y="114"/>
                  </a:lnTo>
                  <a:lnTo>
                    <a:pt x="3" y="113"/>
                  </a:lnTo>
                  <a:lnTo>
                    <a:pt x="1" y="111"/>
                  </a:lnTo>
                  <a:lnTo>
                    <a:pt x="0" y="110"/>
                  </a:lnTo>
                  <a:lnTo>
                    <a:pt x="0" y="109"/>
                  </a:lnTo>
                  <a:lnTo>
                    <a:pt x="0" y="106"/>
                  </a:lnTo>
                  <a:lnTo>
                    <a:pt x="1" y="103"/>
                  </a:lnTo>
                  <a:lnTo>
                    <a:pt x="3" y="100"/>
                  </a:lnTo>
                  <a:lnTo>
                    <a:pt x="4" y="99"/>
                  </a:lnTo>
                  <a:lnTo>
                    <a:pt x="6" y="96"/>
                  </a:lnTo>
                  <a:lnTo>
                    <a:pt x="7" y="95"/>
                  </a:lnTo>
                  <a:lnTo>
                    <a:pt x="8" y="92"/>
                  </a:lnTo>
                  <a:lnTo>
                    <a:pt x="8" y="91"/>
                  </a:lnTo>
                  <a:lnTo>
                    <a:pt x="10" y="88"/>
                  </a:lnTo>
                  <a:lnTo>
                    <a:pt x="10" y="85"/>
                  </a:lnTo>
                  <a:lnTo>
                    <a:pt x="10" y="84"/>
                  </a:lnTo>
                  <a:lnTo>
                    <a:pt x="11" y="82"/>
                  </a:lnTo>
                  <a:lnTo>
                    <a:pt x="11" y="81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1" y="7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gray">
            <a:xfrm>
              <a:off x="6106692" y="3611597"/>
              <a:ext cx="374297" cy="414274"/>
            </a:xfrm>
            <a:custGeom>
              <a:avLst/>
              <a:gdLst>
                <a:gd name="T0" fmla="*/ 371475 w 257"/>
                <a:gd name="T1" fmla="*/ 39223 h 315"/>
                <a:gd name="T2" fmla="*/ 339725 w 257"/>
                <a:gd name="T3" fmla="*/ 9806 h 315"/>
                <a:gd name="T4" fmla="*/ 290513 w 257"/>
                <a:gd name="T5" fmla="*/ 2802 h 315"/>
                <a:gd name="T6" fmla="*/ 246063 w 257"/>
                <a:gd name="T7" fmla="*/ 16810 h 315"/>
                <a:gd name="T8" fmla="*/ 239713 w 257"/>
                <a:gd name="T9" fmla="*/ 32219 h 315"/>
                <a:gd name="T10" fmla="*/ 250825 w 257"/>
                <a:gd name="T11" fmla="*/ 42024 h 315"/>
                <a:gd name="T12" fmla="*/ 257175 w 257"/>
                <a:gd name="T13" fmla="*/ 56033 h 315"/>
                <a:gd name="T14" fmla="*/ 246063 w 257"/>
                <a:gd name="T15" fmla="*/ 70041 h 315"/>
                <a:gd name="T16" fmla="*/ 234950 w 257"/>
                <a:gd name="T17" fmla="*/ 85450 h 315"/>
                <a:gd name="T18" fmla="*/ 215900 w 257"/>
                <a:gd name="T19" fmla="*/ 109264 h 315"/>
                <a:gd name="T20" fmla="*/ 206375 w 257"/>
                <a:gd name="T21" fmla="*/ 166697 h 315"/>
                <a:gd name="T22" fmla="*/ 196850 w 257"/>
                <a:gd name="T23" fmla="*/ 176503 h 315"/>
                <a:gd name="T24" fmla="*/ 187325 w 257"/>
                <a:gd name="T25" fmla="*/ 170900 h 315"/>
                <a:gd name="T26" fmla="*/ 173038 w 257"/>
                <a:gd name="T27" fmla="*/ 176503 h 315"/>
                <a:gd name="T28" fmla="*/ 160338 w 257"/>
                <a:gd name="T29" fmla="*/ 190511 h 315"/>
                <a:gd name="T30" fmla="*/ 142875 w 257"/>
                <a:gd name="T31" fmla="*/ 201717 h 315"/>
                <a:gd name="T32" fmla="*/ 138113 w 257"/>
                <a:gd name="T33" fmla="*/ 229734 h 315"/>
                <a:gd name="T34" fmla="*/ 117475 w 257"/>
                <a:gd name="T35" fmla="*/ 240940 h 315"/>
                <a:gd name="T36" fmla="*/ 68263 w 257"/>
                <a:gd name="T37" fmla="*/ 250746 h 315"/>
                <a:gd name="T38" fmla="*/ 38100 w 257"/>
                <a:gd name="T39" fmla="*/ 249345 h 315"/>
                <a:gd name="T40" fmla="*/ 6350 w 257"/>
                <a:gd name="T41" fmla="*/ 240940 h 315"/>
                <a:gd name="T42" fmla="*/ 17463 w 257"/>
                <a:gd name="T43" fmla="*/ 264754 h 315"/>
                <a:gd name="T44" fmla="*/ 50800 w 257"/>
                <a:gd name="T45" fmla="*/ 294171 h 315"/>
                <a:gd name="T46" fmla="*/ 58738 w 257"/>
                <a:gd name="T47" fmla="*/ 309580 h 315"/>
                <a:gd name="T48" fmla="*/ 68263 w 257"/>
                <a:gd name="T49" fmla="*/ 323588 h 315"/>
                <a:gd name="T50" fmla="*/ 61913 w 257"/>
                <a:gd name="T51" fmla="*/ 341799 h 315"/>
                <a:gd name="T52" fmla="*/ 46038 w 257"/>
                <a:gd name="T53" fmla="*/ 357208 h 315"/>
                <a:gd name="T54" fmla="*/ 41275 w 257"/>
                <a:gd name="T55" fmla="*/ 371216 h 315"/>
                <a:gd name="T56" fmla="*/ 41275 w 257"/>
                <a:gd name="T57" fmla="*/ 386625 h 315"/>
                <a:gd name="T58" fmla="*/ 76200 w 257"/>
                <a:gd name="T59" fmla="*/ 389427 h 315"/>
                <a:gd name="T60" fmla="*/ 120650 w 257"/>
                <a:gd name="T61" fmla="*/ 385224 h 315"/>
                <a:gd name="T62" fmla="*/ 141288 w 257"/>
                <a:gd name="T63" fmla="*/ 385224 h 315"/>
                <a:gd name="T64" fmla="*/ 157163 w 257"/>
                <a:gd name="T65" fmla="*/ 385224 h 315"/>
                <a:gd name="T66" fmla="*/ 173038 w 257"/>
                <a:gd name="T67" fmla="*/ 406237 h 315"/>
                <a:gd name="T68" fmla="*/ 209550 w 257"/>
                <a:gd name="T69" fmla="*/ 430050 h 315"/>
                <a:gd name="T70" fmla="*/ 220663 w 257"/>
                <a:gd name="T71" fmla="*/ 437055 h 315"/>
                <a:gd name="T72" fmla="*/ 222250 w 257"/>
                <a:gd name="T73" fmla="*/ 434253 h 315"/>
                <a:gd name="T74" fmla="*/ 244475 w 257"/>
                <a:gd name="T75" fmla="*/ 417443 h 315"/>
                <a:gd name="T76" fmla="*/ 290513 w 257"/>
                <a:gd name="T77" fmla="*/ 410439 h 315"/>
                <a:gd name="T78" fmla="*/ 300038 w 257"/>
                <a:gd name="T79" fmla="*/ 392228 h 315"/>
                <a:gd name="T80" fmla="*/ 274638 w 257"/>
                <a:gd name="T81" fmla="*/ 365613 h 315"/>
                <a:gd name="T82" fmla="*/ 260350 w 257"/>
                <a:gd name="T83" fmla="*/ 341799 h 315"/>
                <a:gd name="T84" fmla="*/ 252413 w 257"/>
                <a:gd name="T85" fmla="*/ 334795 h 315"/>
                <a:gd name="T86" fmla="*/ 261938 w 257"/>
                <a:gd name="T87" fmla="*/ 313783 h 315"/>
                <a:gd name="T88" fmla="*/ 300038 w 257"/>
                <a:gd name="T89" fmla="*/ 291370 h 315"/>
                <a:gd name="T90" fmla="*/ 330200 w 257"/>
                <a:gd name="T91" fmla="*/ 246544 h 315"/>
                <a:gd name="T92" fmla="*/ 357188 w 257"/>
                <a:gd name="T93" fmla="*/ 204519 h 315"/>
                <a:gd name="T94" fmla="*/ 357188 w 257"/>
                <a:gd name="T95" fmla="*/ 177904 h 315"/>
                <a:gd name="T96" fmla="*/ 361950 w 257"/>
                <a:gd name="T97" fmla="*/ 159693 h 315"/>
                <a:gd name="T98" fmla="*/ 349250 w 257"/>
                <a:gd name="T99" fmla="*/ 135879 h 315"/>
                <a:gd name="T100" fmla="*/ 328613 w 257"/>
                <a:gd name="T101" fmla="*/ 112065 h 315"/>
                <a:gd name="T102" fmla="*/ 358775 w 257"/>
                <a:gd name="T103" fmla="*/ 75644 h 315"/>
                <a:gd name="T104" fmla="*/ 395288 w 257"/>
                <a:gd name="T105" fmla="*/ 65838 h 31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57"/>
                <a:gd name="T160" fmla="*/ 0 h 315"/>
                <a:gd name="T161" fmla="*/ 257 w 257"/>
                <a:gd name="T162" fmla="*/ 315 h 31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57" h="315">
                  <a:moveTo>
                    <a:pt x="257" y="37"/>
                  </a:moveTo>
                  <a:lnTo>
                    <a:pt x="247" y="36"/>
                  </a:lnTo>
                  <a:lnTo>
                    <a:pt x="240" y="32"/>
                  </a:lnTo>
                  <a:lnTo>
                    <a:pt x="234" y="28"/>
                  </a:lnTo>
                  <a:lnTo>
                    <a:pt x="228" y="23"/>
                  </a:lnTo>
                  <a:lnTo>
                    <a:pt x="224" y="18"/>
                  </a:lnTo>
                  <a:lnTo>
                    <a:pt x="219" y="12"/>
                  </a:lnTo>
                  <a:lnTo>
                    <a:pt x="214" y="7"/>
                  </a:lnTo>
                  <a:lnTo>
                    <a:pt x="209" y="0"/>
                  </a:lnTo>
                  <a:lnTo>
                    <a:pt x="202" y="1"/>
                  </a:lnTo>
                  <a:lnTo>
                    <a:pt x="194" y="2"/>
                  </a:lnTo>
                  <a:lnTo>
                    <a:pt x="183" y="2"/>
                  </a:lnTo>
                  <a:lnTo>
                    <a:pt x="174" y="5"/>
                  </a:lnTo>
                  <a:lnTo>
                    <a:pt x="164" y="7"/>
                  </a:lnTo>
                  <a:lnTo>
                    <a:pt x="157" y="11"/>
                  </a:lnTo>
                  <a:lnTo>
                    <a:pt x="155" y="12"/>
                  </a:lnTo>
                  <a:lnTo>
                    <a:pt x="152" y="15"/>
                  </a:lnTo>
                  <a:lnTo>
                    <a:pt x="151" y="18"/>
                  </a:lnTo>
                  <a:lnTo>
                    <a:pt x="151" y="21"/>
                  </a:lnTo>
                  <a:lnTo>
                    <a:pt x="151" y="23"/>
                  </a:lnTo>
                  <a:lnTo>
                    <a:pt x="152" y="26"/>
                  </a:lnTo>
                  <a:lnTo>
                    <a:pt x="155" y="28"/>
                  </a:lnTo>
                  <a:lnTo>
                    <a:pt x="156" y="29"/>
                  </a:lnTo>
                  <a:lnTo>
                    <a:pt x="158" y="30"/>
                  </a:lnTo>
                  <a:lnTo>
                    <a:pt x="159" y="32"/>
                  </a:lnTo>
                  <a:lnTo>
                    <a:pt x="162" y="34"/>
                  </a:lnTo>
                  <a:lnTo>
                    <a:pt x="162" y="37"/>
                  </a:lnTo>
                  <a:lnTo>
                    <a:pt x="162" y="40"/>
                  </a:lnTo>
                  <a:lnTo>
                    <a:pt x="159" y="43"/>
                  </a:lnTo>
                  <a:lnTo>
                    <a:pt x="158" y="44"/>
                  </a:lnTo>
                  <a:lnTo>
                    <a:pt x="156" y="47"/>
                  </a:lnTo>
                  <a:lnTo>
                    <a:pt x="155" y="50"/>
                  </a:lnTo>
                  <a:lnTo>
                    <a:pt x="152" y="53"/>
                  </a:lnTo>
                  <a:lnTo>
                    <a:pt x="151" y="55"/>
                  </a:lnTo>
                  <a:lnTo>
                    <a:pt x="151" y="61"/>
                  </a:lnTo>
                  <a:lnTo>
                    <a:pt x="148" y="61"/>
                  </a:lnTo>
                  <a:lnTo>
                    <a:pt x="145" y="64"/>
                  </a:lnTo>
                  <a:lnTo>
                    <a:pt x="142" y="67"/>
                  </a:lnTo>
                  <a:lnTo>
                    <a:pt x="139" y="69"/>
                  </a:lnTo>
                  <a:lnTo>
                    <a:pt x="136" y="78"/>
                  </a:lnTo>
                  <a:lnTo>
                    <a:pt x="133" y="88"/>
                  </a:lnTo>
                  <a:lnTo>
                    <a:pt x="131" y="98"/>
                  </a:lnTo>
                  <a:lnTo>
                    <a:pt x="131" y="109"/>
                  </a:lnTo>
                  <a:lnTo>
                    <a:pt x="130" y="119"/>
                  </a:lnTo>
                  <a:lnTo>
                    <a:pt x="130" y="129"/>
                  </a:lnTo>
                  <a:lnTo>
                    <a:pt x="127" y="129"/>
                  </a:lnTo>
                  <a:lnTo>
                    <a:pt x="126" y="127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3"/>
                  </a:lnTo>
                  <a:lnTo>
                    <a:pt x="120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4" y="122"/>
                  </a:lnTo>
                  <a:lnTo>
                    <a:pt x="112" y="123"/>
                  </a:lnTo>
                  <a:lnTo>
                    <a:pt x="109" y="126"/>
                  </a:lnTo>
                  <a:lnTo>
                    <a:pt x="107" y="129"/>
                  </a:lnTo>
                  <a:lnTo>
                    <a:pt x="105" y="132"/>
                  </a:lnTo>
                  <a:lnTo>
                    <a:pt x="104" y="134"/>
                  </a:lnTo>
                  <a:lnTo>
                    <a:pt x="101" y="136"/>
                  </a:lnTo>
                  <a:lnTo>
                    <a:pt x="98" y="136"/>
                  </a:lnTo>
                  <a:lnTo>
                    <a:pt x="95" y="137"/>
                  </a:lnTo>
                  <a:lnTo>
                    <a:pt x="93" y="140"/>
                  </a:lnTo>
                  <a:lnTo>
                    <a:pt x="90" y="144"/>
                  </a:lnTo>
                  <a:lnTo>
                    <a:pt x="89" y="150"/>
                  </a:lnTo>
                  <a:lnTo>
                    <a:pt x="88" y="154"/>
                  </a:lnTo>
                  <a:lnTo>
                    <a:pt x="87" y="159"/>
                  </a:lnTo>
                  <a:lnTo>
                    <a:pt x="87" y="164"/>
                  </a:lnTo>
                  <a:lnTo>
                    <a:pt x="87" y="166"/>
                  </a:lnTo>
                  <a:lnTo>
                    <a:pt x="84" y="168"/>
                  </a:lnTo>
                  <a:lnTo>
                    <a:pt x="80" y="169"/>
                  </a:lnTo>
                  <a:lnTo>
                    <a:pt x="74" y="172"/>
                  </a:lnTo>
                  <a:lnTo>
                    <a:pt x="65" y="173"/>
                  </a:lnTo>
                  <a:lnTo>
                    <a:pt x="57" y="175"/>
                  </a:lnTo>
                  <a:lnTo>
                    <a:pt x="50" y="178"/>
                  </a:lnTo>
                  <a:lnTo>
                    <a:pt x="43" y="179"/>
                  </a:lnTo>
                  <a:lnTo>
                    <a:pt x="39" y="179"/>
                  </a:lnTo>
                  <a:lnTo>
                    <a:pt x="33" y="179"/>
                  </a:lnTo>
                  <a:lnTo>
                    <a:pt x="29" y="178"/>
                  </a:lnTo>
                  <a:lnTo>
                    <a:pt x="24" y="178"/>
                  </a:lnTo>
                  <a:lnTo>
                    <a:pt x="18" y="176"/>
                  </a:lnTo>
                  <a:lnTo>
                    <a:pt x="13" y="175"/>
                  </a:lnTo>
                  <a:lnTo>
                    <a:pt x="8" y="173"/>
                  </a:lnTo>
                  <a:lnTo>
                    <a:pt x="4" y="172"/>
                  </a:lnTo>
                  <a:lnTo>
                    <a:pt x="0" y="171"/>
                  </a:lnTo>
                  <a:lnTo>
                    <a:pt x="3" y="176"/>
                  </a:lnTo>
                  <a:lnTo>
                    <a:pt x="6" y="182"/>
                  </a:lnTo>
                  <a:lnTo>
                    <a:pt x="11" y="189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7"/>
                  </a:lnTo>
                  <a:lnTo>
                    <a:pt x="32" y="210"/>
                  </a:lnTo>
                  <a:lnTo>
                    <a:pt x="37" y="211"/>
                  </a:lnTo>
                  <a:lnTo>
                    <a:pt x="37" y="214"/>
                  </a:lnTo>
                  <a:lnTo>
                    <a:pt x="37" y="218"/>
                  </a:lnTo>
                  <a:lnTo>
                    <a:pt x="37" y="221"/>
                  </a:lnTo>
                  <a:lnTo>
                    <a:pt x="38" y="224"/>
                  </a:lnTo>
                  <a:lnTo>
                    <a:pt x="39" y="226"/>
                  </a:lnTo>
                  <a:lnTo>
                    <a:pt x="41" y="229"/>
                  </a:lnTo>
                  <a:lnTo>
                    <a:pt x="43" y="231"/>
                  </a:lnTo>
                  <a:lnTo>
                    <a:pt x="45" y="232"/>
                  </a:lnTo>
                  <a:lnTo>
                    <a:pt x="45" y="240"/>
                  </a:lnTo>
                  <a:lnTo>
                    <a:pt x="43" y="243"/>
                  </a:lnTo>
                  <a:lnTo>
                    <a:pt x="39" y="244"/>
                  </a:lnTo>
                  <a:lnTo>
                    <a:pt x="37" y="247"/>
                  </a:lnTo>
                  <a:lnTo>
                    <a:pt x="33" y="250"/>
                  </a:lnTo>
                  <a:lnTo>
                    <a:pt x="31" y="251"/>
                  </a:lnTo>
                  <a:lnTo>
                    <a:pt x="29" y="255"/>
                  </a:lnTo>
                  <a:lnTo>
                    <a:pt x="26" y="258"/>
                  </a:lnTo>
                  <a:lnTo>
                    <a:pt x="26" y="262"/>
                  </a:lnTo>
                  <a:lnTo>
                    <a:pt x="26" y="264"/>
                  </a:lnTo>
                  <a:lnTo>
                    <a:pt x="26" y="265"/>
                  </a:lnTo>
                  <a:lnTo>
                    <a:pt x="26" y="268"/>
                  </a:lnTo>
                  <a:lnTo>
                    <a:pt x="26" y="269"/>
                  </a:lnTo>
                  <a:lnTo>
                    <a:pt x="26" y="272"/>
                  </a:lnTo>
                  <a:lnTo>
                    <a:pt x="26" y="276"/>
                  </a:lnTo>
                  <a:lnTo>
                    <a:pt x="26" y="280"/>
                  </a:lnTo>
                  <a:lnTo>
                    <a:pt x="33" y="279"/>
                  </a:lnTo>
                  <a:lnTo>
                    <a:pt x="41" y="279"/>
                  </a:lnTo>
                  <a:lnTo>
                    <a:pt x="48" y="278"/>
                  </a:lnTo>
                  <a:lnTo>
                    <a:pt x="55" y="278"/>
                  </a:lnTo>
                  <a:lnTo>
                    <a:pt x="62" y="276"/>
                  </a:lnTo>
                  <a:lnTo>
                    <a:pt x="69" y="276"/>
                  </a:lnTo>
                  <a:lnTo>
                    <a:pt x="76" y="275"/>
                  </a:lnTo>
                  <a:lnTo>
                    <a:pt x="82" y="275"/>
                  </a:lnTo>
                  <a:lnTo>
                    <a:pt x="84" y="275"/>
                  </a:lnTo>
                  <a:lnTo>
                    <a:pt x="87" y="275"/>
                  </a:lnTo>
                  <a:lnTo>
                    <a:pt x="89" y="275"/>
                  </a:lnTo>
                  <a:lnTo>
                    <a:pt x="92" y="273"/>
                  </a:lnTo>
                  <a:lnTo>
                    <a:pt x="94" y="273"/>
                  </a:lnTo>
                  <a:lnTo>
                    <a:pt x="96" y="273"/>
                  </a:lnTo>
                  <a:lnTo>
                    <a:pt x="99" y="275"/>
                  </a:lnTo>
                  <a:lnTo>
                    <a:pt x="102" y="275"/>
                  </a:lnTo>
                  <a:lnTo>
                    <a:pt x="102" y="280"/>
                  </a:lnTo>
                  <a:lnTo>
                    <a:pt x="106" y="284"/>
                  </a:lnTo>
                  <a:lnTo>
                    <a:pt x="109" y="290"/>
                  </a:lnTo>
                  <a:lnTo>
                    <a:pt x="114" y="296"/>
                  </a:lnTo>
                  <a:lnTo>
                    <a:pt x="120" y="300"/>
                  </a:lnTo>
                  <a:lnTo>
                    <a:pt x="126" y="304"/>
                  </a:lnTo>
                  <a:lnTo>
                    <a:pt x="132" y="307"/>
                  </a:lnTo>
                  <a:lnTo>
                    <a:pt x="138" y="307"/>
                  </a:lnTo>
                  <a:lnTo>
                    <a:pt x="138" y="310"/>
                  </a:lnTo>
                  <a:lnTo>
                    <a:pt x="138" y="311"/>
                  </a:lnTo>
                  <a:lnTo>
                    <a:pt x="139" y="312"/>
                  </a:lnTo>
                  <a:lnTo>
                    <a:pt x="139" y="314"/>
                  </a:lnTo>
                  <a:lnTo>
                    <a:pt x="140" y="314"/>
                  </a:lnTo>
                  <a:lnTo>
                    <a:pt x="140" y="315"/>
                  </a:lnTo>
                  <a:lnTo>
                    <a:pt x="140" y="310"/>
                  </a:lnTo>
                  <a:lnTo>
                    <a:pt x="142" y="307"/>
                  </a:lnTo>
                  <a:lnTo>
                    <a:pt x="144" y="304"/>
                  </a:lnTo>
                  <a:lnTo>
                    <a:pt x="146" y="301"/>
                  </a:lnTo>
                  <a:lnTo>
                    <a:pt x="154" y="298"/>
                  </a:lnTo>
                  <a:lnTo>
                    <a:pt x="162" y="297"/>
                  </a:lnTo>
                  <a:lnTo>
                    <a:pt x="170" y="296"/>
                  </a:lnTo>
                  <a:lnTo>
                    <a:pt x="180" y="294"/>
                  </a:lnTo>
                  <a:lnTo>
                    <a:pt x="183" y="293"/>
                  </a:lnTo>
                  <a:lnTo>
                    <a:pt x="187" y="290"/>
                  </a:lnTo>
                  <a:lnTo>
                    <a:pt x="189" y="286"/>
                  </a:lnTo>
                  <a:lnTo>
                    <a:pt x="192" y="282"/>
                  </a:lnTo>
                  <a:lnTo>
                    <a:pt x="189" y="280"/>
                  </a:lnTo>
                  <a:lnTo>
                    <a:pt x="184" y="276"/>
                  </a:lnTo>
                  <a:lnTo>
                    <a:pt x="181" y="272"/>
                  </a:lnTo>
                  <a:lnTo>
                    <a:pt x="176" y="266"/>
                  </a:lnTo>
                  <a:lnTo>
                    <a:pt x="173" y="261"/>
                  </a:lnTo>
                  <a:lnTo>
                    <a:pt x="169" y="254"/>
                  </a:lnTo>
                  <a:lnTo>
                    <a:pt x="167" y="250"/>
                  </a:lnTo>
                  <a:lnTo>
                    <a:pt x="165" y="244"/>
                  </a:lnTo>
                  <a:lnTo>
                    <a:pt x="164" y="244"/>
                  </a:lnTo>
                  <a:lnTo>
                    <a:pt x="163" y="243"/>
                  </a:lnTo>
                  <a:lnTo>
                    <a:pt x="162" y="241"/>
                  </a:lnTo>
                  <a:lnTo>
                    <a:pt x="161" y="240"/>
                  </a:lnTo>
                  <a:lnTo>
                    <a:pt x="159" y="239"/>
                  </a:lnTo>
                  <a:lnTo>
                    <a:pt x="158" y="237"/>
                  </a:lnTo>
                  <a:lnTo>
                    <a:pt x="157" y="233"/>
                  </a:lnTo>
                  <a:lnTo>
                    <a:pt x="157" y="224"/>
                  </a:lnTo>
                  <a:lnTo>
                    <a:pt x="165" y="224"/>
                  </a:lnTo>
                  <a:lnTo>
                    <a:pt x="173" y="221"/>
                  </a:lnTo>
                  <a:lnTo>
                    <a:pt x="180" y="218"/>
                  </a:lnTo>
                  <a:lnTo>
                    <a:pt x="184" y="214"/>
                  </a:lnTo>
                  <a:lnTo>
                    <a:pt x="189" y="208"/>
                  </a:lnTo>
                  <a:lnTo>
                    <a:pt x="195" y="203"/>
                  </a:lnTo>
                  <a:lnTo>
                    <a:pt x="199" y="197"/>
                  </a:lnTo>
                  <a:lnTo>
                    <a:pt x="202" y="190"/>
                  </a:lnTo>
                  <a:lnTo>
                    <a:pt x="208" y="176"/>
                  </a:lnTo>
                  <a:lnTo>
                    <a:pt x="214" y="162"/>
                  </a:lnTo>
                  <a:lnTo>
                    <a:pt x="216" y="157"/>
                  </a:lnTo>
                  <a:lnTo>
                    <a:pt x="220" y="151"/>
                  </a:lnTo>
                  <a:lnTo>
                    <a:pt x="225" y="146"/>
                  </a:lnTo>
                  <a:lnTo>
                    <a:pt x="229" y="141"/>
                  </a:lnTo>
                  <a:lnTo>
                    <a:pt x="227" y="137"/>
                  </a:lnTo>
                  <a:lnTo>
                    <a:pt x="226" y="132"/>
                  </a:lnTo>
                  <a:lnTo>
                    <a:pt x="225" y="127"/>
                  </a:lnTo>
                  <a:lnTo>
                    <a:pt x="225" y="123"/>
                  </a:lnTo>
                  <a:lnTo>
                    <a:pt x="225" y="119"/>
                  </a:lnTo>
                  <a:lnTo>
                    <a:pt x="226" y="116"/>
                  </a:lnTo>
                  <a:lnTo>
                    <a:pt x="228" y="114"/>
                  </a:lnTo>
                  <a:lnTo>
                    <a:pt x="231" y="111"/>
                  </a:lnTo>
                  <a:lnTo>
                    <a:pt x="227" y="107"/>
                  </a:lnTo>
                  <a:lnTo>
                    <a:pt x="222" y="101"/>
                  </a:lnTo>
                  <a:lnTo>
                    <a:pt x="220" y="97"/>
                  </a:lnTo>
                  <a:lnTo>
                    <a:pt x="216" y="94"/>
                  </a:lnTo>
                  <a:lnTo>
                    <a:pt x="213" y="90"/>
                  </a:lnTo>
                  <a:lnTo>
                    <a:pt x="210" y="84"/>
                  </a:lnTo>
                  <a:lnTo>
                    <a:pt x="207" y="80"/>
                  </a:lnTo>
                  <a:lnTo>
                    <a:pt x="203" y="72"/>
                  </a:lnTo>
                  <a:lnTo>
                    <a:pt x="203" y="55"/>
                  </a:lnTo>
                  <a:lnTo>
                    <a:pt x="216" y="54"/>
                  </a:lnTo>
                  <a:lnTo>
                    <a:pt x="226" y="54"/>
                  </a:lnTo>
                  <a:lnTo>
                    <a:pt x="234" y="53"/>
                  </a:lnTo>
                  <a:lnTo>
                    <a:pt x="239" y="51"/>
                  </a:lnTo>
                  <a:lnTo>
                    <a:pt x="244" y="50"/>
                  </a:lnTo>
                  <a:lnTo>
                    <a:pt x="249" y="47"/>
                  </a:lnTo>
                  <a:lnTo>
                    <a:pt x="252" y="43"/>
                  </a:lnTo>
                  <a:lnTo>
                    <a:pt x="257" y="3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gray">
            <a:xfrm>
              <a:off x="6591544" y="3818734"/>
              <a:ext cx="216366" cy="123686"/>
            </a:xfrm>
            <a:custGeom>
              <a:avLst/>
              <a:gdLst>
                <a:gd name="T0" fmla="*/ 4762 w 148"/>
                <a:gd name="T1" fmla="*/ 0 h 94"/>
                <a:gd name="T2" fmla="*/ 42862 w 148"/>
                <a:gd name="T3" fmla="*/ 4202 h 94"/>
                <a:gd name="T4" fmla="*/ 46037 w 148"/>
                <a:gd name="T5" fmla="*/ 8405 h 94"/>
                <a:gd name="T6" fmla="*/ 49212 w 148"/>
                <a:gd name="T7" fmla="*/ 9806 h 94"/>
                <a:gd name="T8" fmla="*/ 55563 w 148"/>
                <a:gd name="T9" fmla="*/ 11207 h 94"/>
                <a:gd name="T10" fmla="*/ 60325 w 148"/>
                <a:gd name="T11" fmla="*/ 14008 h 94"/>
                <a:gd name="T12" fmla="*/ 66675 w 148"/>
                <a:gd name="T13" fmla="*/ 18211 h 94"/>
                <a:gd name="T14" fmla="*/ 71437 w 148"/>
                <a:gd name="T15" fmla="*/ 19611 h 94"/>
                <a:gd name="T16" fmla="*/ 76200 w 148"/>
                <a:gd name="T17" fmla="*/ 21012 h 94"/>
                <a:gd name="T18" fmla="*/ 77787 w 148"/>
                <a:gd name="T19" fmla="*/ 21012 h 94"/>
                <a:gd name="T20" fmla="*/ 95250 w 148"/>
                <a:gd name="T21" fmla="*/ 35020 h 94"/>
                <a:gd name="T22" fmla="*/ 109538 w 148"/>
                <a:gd name="T23" fmla="*/ 46227 h 94"/>
                <a:gd name="T24" fmla="*/ 125412 w 148"/>
                <a:gd name="T25" fmla="*/ 56033 h 94"/>
                <a:gd name="T26" fmla="*/ 139700 w 148"/>
                <a:gd name="T27" fmla="*/ 65839 h 94"/>
                <a:gd name="T28" fmla="*/ 155575 w 148"/>
                <a:gd name="T29" fmla="*/ 71442 h 94"/>
                <a:gd name="T30" fmla="*/ 174625 w 148"/>
                <a:gd name="T31" fmla="*/ 77045 h 94"/>
                <a:gd name="T32" fmla="*/ 196850 w 148"/>
                <a:gd name="T33" fmla="*/ 81248 h 94"/>
                <a:gd name="T34" fmla="*/ 220663 w 148"/>
                <a:gd name="T35" fmla="*/ 84049 h 94"/>
                <a:gd name="T36" fmla="*/ 220663 w 148"/>
                <a:gd name="T37" fmla="*/ 102260 h 94"/>
                <a:gd name="T38" fmla="*/ 223838 w 148"/>
                <a:gd name="T39" fmla="*/ 105061 h 94"/>
                <a:gd name="T40" fmla="*/ 223838 w 148"/>
                <a:gd name="T41" fmla="*/ 106462 h 94"/>
                <a:gd name="T42" fmla="*/ 225425 w 148"/>
                <a:gd name="T43" fmla="*/ 110665 h 94"/>
                <a:gd name="T44" fmla="*/ 227013 w 148"/>
                <a:gd name="T45" fmla="*/ 114867 h 94"/>
                <a:gd name="T46" fmla="*/ 228600 w 148"/>
                <a:gd name="T47" fmla="*/ 117669 h 94"/>
                <a:gd name="T48" fmla="*/ 230188 w 148"/>
                <a:gd name="T49" fmla="*/ 123272 h 94"/>
                <a:gd name="T50" fmla="*/ 231775 w 148"/>
                <a:gd name="T51" fmla="*/ 127475 h 94"/>
                <a:gd name="T52" fmla="*/ 234950 w 148"/>
                <a:gd name="T53" fmla="*/ 130276 h 94"/>
                <a:gd name="T54" fmla="*/ 228600 w 148"/>
                <a:gd name="T55" fmla="*/ 131677 h 94"/>
                <a:gd name="T56" fmla="*/ 217488 w 148"/>
                <a:gd name="T57" fmla="*/ 131677 h 94"/>
                <a:gd name="T58" fmla="*/ 206375 w 148"/>
                <a:gd name="T59" fmla="*/ 130276 h 94"/>
                <a:gd name="T60" fmla="*/ 192087 w 148"/>
                <a:gd name="T61" fmla="*/ 127475 h 94"/>
                <a:gd name="T62" fmla="*/ 179387 w 148"/>
                <a:gd name="T63" fmla="*/ 123272 h 94"/>
                <a:gd name="T64" fmla="*/ 165100 w 148"/>
                <a:gd name="T65" fmla="*/ 120470 h 94"/>
                <a:gd name="T66" fmla="*/ 155575 w 148"/>
                <a:gd name="T67" fmla="*/ 117669 h 94"/>
                <a:gd name="T68" fmla="*/ 147637 w 148"/>
                <a:gd name="T69" fmla="*/ 116268 h 94"/>
                <a:gd name="T70" fmla="*/ 144462 w 148"/>
                <a:gd name="T71" fmla="*/ 114867 h 94"/>
                <a:gd name="T72" fmla="*/ 139700 w 148"/>
                <a:gd name="T73" fmla="*/ 112066 h 94"/>
                <a:gd name="T74" fmla="*/ 138112 w 148"/>
                <a:gd name="T75" fmla="*/ 107863 h 94"/>
                <a:gd name="T76" fmla="*/ 134937 w 148"/>
                <a:gd name="T77" fmla="*/ 105061 h 94"/>
                <a:gd name="T78" fmla="*/ 133350 w 148"/>
                <a:gd name="T79" fmla="*/ 100859 h 94"/>
                <a:gd name="T80" fmla="*/ 128587 w 148"/>
                <a:gd name="T81" fmla="*/ 96657 h 94"/>
                <a:gd name="T82" fmla="*/ 125412 w 148"/>
                <a:gd name="T83" fmla="*/ 93855 h 94"/>
                <a:gd name="T84" fmla="*/ 120650 w 148"/>
                <a:gd name="T85" fmla="*/ 89652 h 94"/>
                <a:gd name="T86" fmla="*/ 115888 w 148"/>
                <a:gd name="T87" fmla="*/ 89652 h 94"/>
                <a:gd name="T88" fmla="*/ 107950 w 148"/>
                <a:gd name="T89" fmla="*/ 89652 h 94"/>
                <a:gd name="T90" fmla="*/ 100012 w 148"/>
                <a:gd name="T91" fmla="*/ 91053 h 94"/>
                <a:gd name="T92" fmla="*/ 93662 w 148"/>
                <a:gd name="T93" fmla="*/ 93855 h 94"/>
                <a:gd name="T94" fmla="*/ 87312 w 148"/>
                <a:gd name="T95" fmla="*/ 93855 h 94"/>
                <a:gd name="T96" fmla="*/ 80962 w 148"/>
                <a:gd name="T97" fmla="*/ 93855 h 94"/>
                <a:gd name="T98" fmla="*/ 76200 w 148"/>
                <a:gd name="T99" fmla="*/ 89652 h 94"/>
                <a:gd name="T100" fmla="*/ 74612 w 148"/>
                <a:gd name="T101" fmla="*/ 84049 h 94"/>
                <a:gd name="T102" fmla="*/ 66675 w 148"/>
                <a:gd name="T103" fmla="*/ 81248 h 94"/>
                <a:gd name="T104" fmla="*/ 55563 w 148"/>
                <a:gd name="T105" fmla="*/ 79847 h 94"/>
                <a:gd name="T106" fmla="*/ 46037 w 148"/>
                <a:gd name="T107" fmla="*/ 75644 h 94"/>
                <a:gd name="T108" fmla="*/ 34925 w 148"/>
                <a:gd name="T109" fmla="*/ 70041 h 94"/>
                <a:gd name="T110" fmla="*/ 25400 w 148"/>
                <a:gd name="T111" fmla="*/ 65839 h 94"/>
                <a:gd name="T112" fmla="*/ 15875 w 148"/>
                <a:gd name="T113" fmla="*/ 60235 h 94"/>
                <a:gd name="T114" fmla="*/ 7937 w 148"/>
                <a:gd name="T115" fmla="*/ 54632 h 94"/>
                <a:gd name="T116" fmla="*/ 0 w 148"/>
                <a:gd name="T117" fmla="*/ 49029 h 94"/>
                <a:gd name="T118" fmla="*/ 4762 w 148"/>
                <a:gd name="T119" fmla="*/ 0 h 9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48"/>
                <a:gd name="T181" fmla="*/ 0 h 94"/>
                <a:gd name="T182" fmla="*/ 148 w 148"/>
                <a:gd name="T183" fmla="*/ 94 h 9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48" h="94">
                  <a:moveTo>
                    <a:pt x="3" y="0"/>
                  </a:moveTo>
                  <a:lnTo>
                    <a:pt x="27" y="3"/>
                  </a:lnTo>
                  <a:lnTo>
                    <a:pt x="29" y="6"/>
                  </a:lnTo>
                  <a:lnTo>
                    <a:pt x="31" y="7"/>
                  </a:lnTo>
                  <a:lnTo>
                    <a:pt x="35" y="8"/>
                  </a:lnTo>
                  <a:lnTo>
                    <a:pt x="38" y="10"/>
                  </a:lnTo>
                  <a:lnTo>
                    <a:pt x="42" y="13"/>
                  </a:lnTo>
                  <a:lnTo>
                    <a:pt x="45" y="14"/>
                  </a:lnTo>
                  <a:lnTo>
                    <a:pt x="48" y="15"/>
                  </a:lnTo>
                  <a:lnTo>
                    <a:pt x="49" y="15"/>
                  </a:lnTo>
                  <a:lnTo>
                    <a:pt x="60" y="25"/>
                  </a:lnTo>
                  <a:lnTo>
                    <a:pt x="69" y="33"/>
                  </a:lnTo>
                  <a:lnTo>
                    <a:pt x="79" y="40"/>
                  </a:lnTo>
                  <a:lnTo>
                    <a:pt x="88" y="47"/>
                  </a:lnTo>
                  <a:lnTo>
                    <a:pt x="98" y="51"/>
                  </a:lnTo>
                  <a:lnTo>
                    <a:pt x="110" y="55"/>
                  </a:lnTo>
                  <a:lnTo>
                    <a:pt x="124" y="58"/>
                  </a:lnTo>
                  <a:lnTo>
                    <a:pt x="139" y="60"/>
                  </a:lnTo>
                  <a:lnTo>
                    <a:pt x="139" y="73"/>
                  </a:lnTo>
                  <a:lnTo>
                    <a:pt x="141" y="75"/>
                  </a:lnTo>
                  <a:lnTo>
                    <a:pt x="141" y="76"/>
                  </a:lnTo>
                  <a:lnTo>
                    <a:pt x="142" y="79"/>
                  </a:lnTo>
                  <a:lnTo>
                    <a:pt x="143" y="82"/>
                  </a:lnTo>
                  <a:lnTo>
                    <a:pt x="144" y="84"/>
                  </a:lnTo>
                  <a:lnTo>
                    <a:pt x="145" y="88"/>
                  </a:lnTo>
                  <a:lnTo>
                    <a:pt x="146" y="91"/>
                  </a:lnTo>
                  <a:lnTo>
                    <a:pt x="148" y="93"/>
                  </a:lnTo>
                  <a:lnTo>
                    <a:pt x="144" y="94"/>
                  </a:lnTo>
                  <a:lnTo>
                    <a:pt x="137" y="94"/>
                  </a:lnTo>
                  <a:lnTo>
                    <a:pt x="130" y="93"/>
                  </a:lnTo>
                  <a:lnTo>
                    <a:pt x="121" y="91"/>
                  </a:lnTo>
                  <a:lnTo>
                    <a:pt x="113" y="88"/>
                  </a:lnTo>
                  <a:lnTo>
                    <a:pt x="104" y="86"/>
                  </a:lnTo>
                  <a:lnTo>
                    <a:pt x="98" y="84"/>
                  </a:lnTo>
                  <a:lnTo>
                    <a:pt x="93" y="83"/>
                  </a:lnTo>
                  <a:lnTo>
                    <a:pt x="91" y="82"/>
                  </a:lnTo>
                  <a:lnTo>
                    <a:pt x="88" y="80"/>
                  </a:lnTo>
                  <a:lnTo>
                    <a:pt x="87" y="77"/>
                  </a:lnTo>
                  <a:lnTo>
                    <a:pt x="85" y="75"/>
                  </a:lnTo>
                  <a:lnTo>
                    <a:pt x="84" y="72"/>
                  </a:lnTo>
                  <a:lnTo>
                    <a:pt x="81" y="69"/>
                  </a:lnTo>
                  <a:lnTo>
                    <a:pt x="79" y="67"/>
                  </a:lnTo>
                  <a:lnTo>
                    <a:pt x="76" y="64"/>
                  </a:lnTo>
                  <a:lnTo>
                    <a:pt x="73" y="64"/>
                  </a:lnTo>
                  <a:lnTo>
                    <a:pt x="68" y="64"/>
                  </a:lnTo>
                  <a:lnTo>
                    <a:pt x="63" y="65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1" y="67"/>
                  </a:lnTo>
                  <a:lnTo>
                    <a:pt x="48" y="64"/>
                  </a:lnTo>
                  <a:lnTo>
                    <a:pt x="47" y="60"/>
                  </a:lnTo>
                  <a:lnTo>
                    <a:pt x="42" y="58"/>
                  </a:lnTo>
                  <a:lnTo>
                    <a:pt x="35" y="57"/>
                  </a:lnTo>
                  <a:lnTo>
                    <a:pt x="29" y="54"/>
                  </a:lnTo>
                  <a:lnTo>
                    <a:pt x="22" y="50"/>
                  </a:lnTo>
                  <a:lnTo>
                    <a:pt x="16" y="47"/>
                  </a:lnTo>
                  <a:lnTo>
                    <a:pt x="10" y="43"/>
                  </a:lnTo>
                  <a:lnTo>
                    <a:pt x="5" y="39"/>
                  </a:lnTo>
                  <a:lnTo>
                    <a:pt x="0" y="3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gray">
            <a:xfrm>
              <a:off x="6482569" y="3648851"/>
              <a:ext cx="63173" cy="59609"/>
            </a:xfrm>
            <a:custGeom>
              <a:avLst/>
              <a:gdLst>
                <a:gd name="T0" fmla="*/ 0 w 44"/>
                <a:gd name="T1" fmla="*/ 11207 h 46"/>
                <a:gd name="T2" fmla="*/ 39687 w 44"/>
                <a:gd name="T3" fmla="*/ 0 h 46"/>
                <a:gd name="T4" fmla="*/ 44450 w 44"/>
                <a:gd name="T5" fmla="*/ 2802 h 46"/>
                <a:gd name="T6" fmla="*/ 49212 w 44"/>
                <a:gd name="T7" fmla="*/ 7004 h 46"/>
                <a:gd name="T8" fmla="*/ 55563 w 44"/>
                <a:gd name="T9" fmla="*/ 12607 h 46"/>
                <a:gd name="T10" fmla="*/ 58738 w 44"/>
                <a:gd name="T11" fmla="*/ 19612 h 46"/>
                <a:gd name="T12" fmla="*/ 61913 w 44"/>
                <a:gd name="T13" fmla="*/ 26616 h 46"/>
                <a:gd name="T14" fmla="*/ 66675 w 44"/>
                <a:gd name="T15" fmla="*/ 33620 h 46"/>
                <a:gd name="T16" fmla="*/ 68263 w 44"/>
                <a:gd name="T17" fmla="*/ 39223 h 46"/>
                <a:gd name="T18" fmla="*/ 69850 w 44"/>
                <a:gd name="T19" fmla="*/ 49029 h 46"/>
                <a:gd name="T20" fmla="*/ 68263 w 44"/>
                <a:gd name="T21" fmla="*/ 50430 h 46"/>
                <a:gd name="T22" fmla="*/ 68263 w 44"/>
                <a:gd name="T23" fmla="*/ 53231 h 46"/>
                <a:gd name="T24" fmla="*/ 66675 w 44"/>
                <a:gd name="T25" fmla="*/ 57434 h 46"/>
                <a:gd name="T26" fmla="*/ 61913 w 44"/>
                <a:gd name="T27" fmla="*/ 58835 h 46"/>
                <a:gd name="T28" fmla="*/ 60325 w 44"/>
                <a:gd name="T29" fmla="*/ 63037 h 46"/>
                <a:gd name="T30" fmla="*/ 57150 w 44"/>
                <a:gd name="T31" fmla="*/ 64438 h 46"/>
                <a:gd name="T32" fmla="*/ 55563 w 44"/>
                <a:gd name="T33" fmla="*/ 64438 h 46"/>
                <a:gd name="T34" fmla="*/ 50800 w 44"/>
                <a:gd name="T35" fmla="*/ 64438 h 46"/>
                <a:gd name="T36" fmla="*/ 46037 w 44"/>
                <a:gd name="T37" fmla="*/ 58835 h 46"/>
                <a:gd name="T38" fmla="*/ 38100 w 44"/>
                <a:gd name="T39" fmla="*/ 53231 h 46"/>
                <a:gd name="T40" fmla="*/ 31750 w 44"/>
                <a:gd name="T41" fmla="*/ 46227 h 46"/>
                <a:gd name="T42" fmla="*/ 25400 w 44"/>
                <a:gd name="T43" fmla="*/ 39223 h 46"/>
                <a:gd name="T44" fmla="*/ 19050 w 44"/>
                <a:gd name="T45" fmla="*/ 32219 h 46"/>
                <a:gd name="T46" fmla="*/ 12700 w 44"/>
                <a:gd name="T47" fmla="*/ 26616 h 46"/>
                <a:gd name="T48" fmla="*/ 6350 w 44"/>
                <a:gd name="T49" fmla="*/ 18211 h 46"/>
                <a:gd name="T50" fmla="*/ 0 w 44"/>
                <a:gd name="T51" fmla="*/ 11207 h 4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4"/>
                <a:gd name="T79" fmla="*/ 0 h 46"/>
                <a:gd name="T80" fmla="*/ 44 w 44"/>
                <a:gd name="T81" fmla="*/ 46 h 4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4" h="46">
                  <a:moveTo>
                    <a:pt x="0" y="8"/>
                  </a:moveTo>
                  <a:lnTo>
                    <a:pt x="25" y="0"/>
                  </a:lnTo>
                  <a:lnTo>
                    <a:pt x="28" y="2"/>
                  </a:lnTo>
                  <a:lnTo>
                    <a:pt x="31" y="5"/>
                  </a:lnTo>
                  <a:lnTo>
                    <a:pt x="35" y="9"/>
                  </a:lnTo>
                  <a:lnTo>
                    <a:pt x="37" y="14"/>
                  </a:lnTo>
                  <a:lnTo>
                    <a:pt x="39" y="19"/>
                  </a:lnTo>
                  <a:lnTo>
                    <a:pt x="42" y="24"/>
                  </a:lnTo>
                  <a:lnTo>
                    <a:pt x="43" y="28"/>
                  </a:lnTo>
                  <a:lnTo>
                    <a:pt x="44" y="35"/>
                  </a:lnTo>
                  <a:lnTo>
                    <a:pt x="43" y="36"/>
                  </a:lnTo>
                  <a:lnTo>
                    <a:pt x="43" y="38"/>
                  </a:lnTo>
                  <a:lnTo>
                    <a:pt x="42" y="41"/>
                  </a:lnTo>
                  <a:lnTo>
                    <a:pt x="39" y="42"/>
                  </a:lnTo>
                  <a:lnTo>
                    <a:pt x="38" y="45"/>
                  </a:lnTo>
                  <a:lnTo>
                    <a:pt x="36" y="46"/>
                  </a:lnTo>
                  <a:lnTo>
                    <a:pt x="35" y="46"/>
                  </a:lnTo>
                  <a:lnTo>
                    <a:pt x="32" y="46"/>
                  </a:lnTo>
                  <a:lnTo>
                    <a:pt x="29" y="42"/>
                  </a:lnTo>
                  <a:lnTo>
                    <a:pt x="24" y="38"/>
                  </a:lnTo>
                  <a:lnTo>
                    <a:pt x="20" y="33"/>
                  </a:lnTo>
                  <a:lnTo>
                    <a:pt x="16" y="28"/>
                  </a:lnTo>
                  <a:lnTo>
                    <a:pt x="12" y="23"/>
                  </a:lnTo>
                  <a:lnTo>
                    <a:pt x="8" y="19"/>
                  </a:lnTo>
                  <a:lnTo>
                    <a:pt x="4" y="1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gray">
            <a:xfrm>
              <a:off x="6190396" y="3496852"/>
              <a:ext cx="211630" cy="120707"/>
            </a:xfrm>
            <a:custGeom>
              <a:avLst/>
              <a:gdLst>
                <a:gd name="T0" fmla="*/ 52388 w 145"/>
                <a:gd name="T1" fmla="*/ 36421 h 91"/>
                <a:gd name="T2" fmla="*/ 84138 w 145"/>
                <a:gd name="T3" fmla="*/ 50429 h 91"/>
                <a:gd name="T4" fmla="*/ 130175 w 145"/>
                <a:gd name="T5" fmla="*/ 56033 h 91"/>
                <a:gd name="T6" fmla="*/ 184150 w 145"/>
                <a:gd name="T7" fmla="*/ 50429 h 91"/>
                <a:gd name="T8" fmla="*/ 190500 w 145"/>
                <a:gd name="T9" fmla="*/ 51830 h 91"/>
                <a:gd name="T10" fmla="*/ 190500 w 145"/>
                <a:gd name="T11" fmla="*/ 58834 h 91"/>
                <a:gd name="T12" fmla="*/ 192088 w 145"/>
                <a:gd name="T13" fmla="*/ 61636 h 91"/>
                <a:gd name="T14" fmla="*/ 192088 w 145"/>
                <a:gd name="T15" fmla="*/ 68640 h 91"/>
                <a:gd name="T16" fmla="*/ 206375 w 145"/>
                <a:gd name="T17" fmla="*/ 70041 h 91"/>
                <a:gd name="T18" fmla="*/ 215900 w 145"/>
                <a:gd name="T19" fmla="*/ 75644 h 91"/>
                <a:gd name="T20" fmla="*/ 220663 w 145"/>
                <a:gd name="T21" fmla="*/ 88251 h 91"/>
                <a:gd name="T22" fmla="*/ 223838 w 145"/>
                <a:gd name="T23" fmla="*/ 105061 h 91"/>
                <a:gd name="T24" fmla="*/ 176213 w 145"/>
                <a:gd name="T25" fmla="*/ 106462 h 91"/>
                <a:gd name="T26" fmla="*/ 169863 w 145"/>
                <a:gd name="T27" fmla="*/ 114867 h 91"/>
                <a:gd name="T28" fmla="*/ 165100 w 145"/>
                <a:gd name="T29" fmla="*/ 120470 h 91"/>
                <a:gd name="T30" fmla="*/ 158750 w 145"/>
                <a:gd name="T31" fmla="*/ 126073 h 91"/>
                <a:gd name="T32" fmla="*/ 149225 w 145"/>
                <a:gd name="T33" fmla="*/ 127474 h 91"/>
                <a:gd name="T34" fmla="*/ 142875 w 145"/>
                <a:gd name="T35" fmla="*/ 120470 h 91"/>
                <a:gd name="T36" fmla="*/ 138113 w 145"/>
                <a:gd name="T37" fmla="*/ 110664 h 91"/>
                <a:gd name="T38" fmla="*/ 136525 w 145"/>
                <a:gd name="T39" fmla="*/ 96656 h 91"/>
                <a:gd name="T40" fmla="*/ 133350 w 145"/>
                <a:gd name="T41" fmla="*/ 85450 h 91"/>
                <a:gd name="T42" fmla="*/ 127000 w 145"/>
                <a:gd name="T43" fmla="*/ 81247 h 91"/>
                <a:gd name="T44" fmla="*/ 120650 w 145"/>
                <a:gd name="T45" fmla="*/ 78446 h 91"/>
                <a:gd name="T46" fmla="*/ 115888 w 145"/>
                <a:gd name="T47" fmla="*/ 74243 h 91"/>
                <a:gd name="T48" fmla="*/ 112713 w 145"/>
                <a:gd name="T49" fmla="*/ 74243 h 91"/>
                <a:gd name="T50" fmla="*/ 107950 w 145"/>
                <a:gd name="T51" fmla="*/ 81247 h 91"/>
                <a:gd name="T52" fmla="*/ 104775 w 145"/>
                <a:gd name="T53" fmla="*/ 89652 h 91"/>
                <a:gd name="T54" fmla="*/ 100013 w 145"/>
                <a:gd name="T55" fmla="*/ 100859 h 91"/>
                <a:gd name="T56" fmla="*/ 93663 w 145"/>
                <a:gd name="T57" fmla="*/ 106462 h 91"/>
                <a:gd name="T58" fmla="*/ 80963 w 145"/>
                <a:gd name="T59" fmla="*/ 112065 h 91"/>
                <a:gd name="T60" fmla="*/ 73025 w 145"/>
                <a:gd name="T61" fmla="*/ 120470 h 91"/>
                <a:gd name="T62" fmla="*/ 60325 w 145"/>
                <a:gd name="T63" fmla="*/ 124672 h 91"/>
                <a:gd name="T64" fmla="*/ 47625 w 145"/>
                <a:gd name="T65" fmla="*/ 124672 h 91"/>
                <a:gd name="T66" fmla="*/ 39688 w 145"/>
                <a:gd name="T67" fmla="*/ 121871 h 91"/>
                <a:gd name="T68" fmla="*/ 34925 w 145"/>
                <a:gd name="T69" fmla="*/ 116267 h 91"/>
                <a:gd name="T70" fmla="*/ 26988 w 145"/>
                <a:gd name="T71" fmla="*/ 112065 h 91"/>
                <a:gd name="T72" fmla="*/ 26988 w 145"/>
                <a:gd name="T73" fmla="*/ 110664 h 91"/>
                <a:gd name="T74" fmla="*/ 31750 w 145"/>
                <a:gd name="T75" fmla="*/ 74243 h 91"/>
                <a:gd name="T76" fmla="*/ 0 w 145"/>
                <a:gd name="T77" fmla="*/ 54632 h 91"/>
                <a:gd name="T78" fmla="*/ 23813 w 145"/>
                <a:gd name="T79" fmla="*/ 43425 h 91"/>
                <a:gd name="T80" fmla="*/ 39688 w 145"/>
                <a:gd name="T81" fmla="*/ 18211 h 91"/>
                <a:gd name="T82" fmla="*/ 66675 w 145"/>
                <a:gd name="T83" fmla="*/ 0 h 91"/>
                <a:gd name="T84" fmla="*/ 84138 w 145"/>
                <a:gd name="T85" fmla="*/ 23814 h 9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5"/>
                <a:gd name="T130" fmla="*/ 0 h 91"/>
                <a:gd name="T131" fmla="*/ 145 w 145"/>
                <a:gd name="T132" fmla="*/ 91 h 9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5" h="91">
                  <a:moveTo>
                    <a:pt x="48" y="13"/>
                  </a:moveTo>
                  <a:lnTo>
                    <a:pt x="33" y="26"/>
                  </a:lnTo>
                  <a:lnTo>
                    <a:pt x="40" y="33"/>
                  </a:lnTo>
                  <a:lnTo>
                    <a:pt x="53" y="36"/>
                  </a:lnTo>
                  <a:lnTo>
                    <a:pt x="67" y="39"/>
                  </a:lnTo>
                  <a:lnTo>
                    <a:pt x="82" y="40"/>
                  </a:lnTo>
                  <a:lnTo>
                    <a:pt x="101" y="36"/>
                  </a:lnTo>
                  <a:lnTo>
                    <a:pt x="116" y="36"/>
                  </a:lnTo>
                  <a:lnTo>
                    <a:pt x="119" y="36"/>
                  </a:lnTo>
                  <a:lnTo>
                    <a:pt x="120" y="37"/>
                  </a:lnTo>
                  <a:lnTo>
                    <a:pt x="120" y="39"/>
                  </a:lnTo>
                  <a:lnTo>
                    <a:pt x="120" y="42"/>
                  </a:lnTo>
                  <a:lnTo>
                    <a:pt x="121" y="43"/>
                  </a:lnTo>
                  <a:lnTo>
                    <a:pt x="121" y="44"/>
                  </a:lnTo>
                  <a:lnTo>
                    <a:pt x="121" y="46"/>
                  </a:lnTo>
                  <a:lnTo>
                    <a:pt x="121" y="49"/>
                  </a:lnTo>
                  <a:lnTo>
                    <a:pt x="126" y="49"/>
                  </a:lnTo>
                  <a:lnTo>
                    <a:pt x="130" y="50"/>
                  </a:lnTo>
                  <a:lnTo>
                    <a:pt x="133" y="51"/>
                  </a:lnTo>
                  <a:lnTo>
                    <a:pt x="136" y="54"/>
                  </a:lnTo>
                  <a:lnTo>
                    <a:pt x="137" y="58"/>
                  </a:lnTo>
                  <a:lnTo>
                    <a:pt x="139" y="63"/>
                  </a:lnTo>
                  <a:lnTo>
                    <a:pt x="141" y="67"/>
                  </a:lnTo>
                  <a:lnTo>
                    <a:pt x="141" y="75"/>
                  </a:lnTo>
                  <a:lnTo>
                    <a:pt x="145" y="76"/>
                  </a:lnTo>
                  <a:lnTo>
                    <a:pt x="111" y="76"/>
                  </a:lnTo>
                  <a:lnTo>
                    <a:pt x="110" y="79"/>
                  </a:lnTo>
                  <a:lnTo>
                    <a:pt x="107" y="82"/>
                  </a:lnTo>
                  <a:lnTo>
                    <a:pt x="106" y="83"/>
                  </a:lnTo>
                  <a:lnTo>
                    <a:pt x="104" y="86"/>
                  </a:lnTo>
                  <a:lnTo>
                    <a:pt x="101" y="89"/>
                  </a:lnTo>
                  <a:lnTo>
                    <a:pt x="100" y="90"/>
                  </a:lnTo>
                  <a:lnTo>
                    <a:pt x="98" y="91"/>
                  </a:lnTo>
                  <a:lnTo>
                    <a:pt x="94" y="91"/>
                  </a:lnTo>
                  <a:lnTo>
                    <a:pt x="92" y="89"/>
                  </a:lnTo>
                  <a:lnTo>
                    <a:pt x="90" y="86"/>
                  </a:lnTo>
                  <a:lnTo>
                    <a:pt x="88" y="83"/>
                  </a:lnTo>
                  <a:lnTo>
                    <a:pt x="87" y="79"/>
                  </a:lnTo>
                  <a:lnTo>
                    <a:pt x="87" y="73"/>
                  </a:lnTo>
                  <a:lnTo>
                    <a:pt x="86" y="69"/>
                  </a:lnTo>
                  <a:lnTo>
                    <a:pt x="85" y="64"/>
                  </a:lnTo>
                  <a:lnTo>
                    <a:pt x="84" y="61"/>
                  </a:lnTo>
                  <a:lnTo>
                    <a:pt x="82" y="60"/>
                  </a:lnTo>
                  <a:lnTo>
                    <a:pt x="80" y="58"/>
                  </a:lnTo>
                  <a:lnTo>
                    <a:pt x="78" y="57"/>
                  </a:lnTo>
                  <a:lnTo>
                    <a:pt x="76" y="56"/>
                  </a:lnTo>
                  <a:lnTo>
                    <a:pt x="74" y="54"/>
                  </a:lnTo>
                  <a:lnTo>
                    <a:pt x="73" y="53"/>
                  </a:lnTo>
                  <a:lnTo>
                    <a:pt x="72" y="51"/>
                  </a:lnTo>
                  <a:lnTo>
                    <a:pt x="71" y="53"/>
                  </a:lnTo>
                  <a:lnTo>
                    <a:pt x="69" y="56"/>
                  </a:lnTo>
                  <a:lnTo>
                    <a:pt x="68" y="58"/>
                  </a:lnTo>
                  <a:lnTo>
                    <a:pt x="67" y="61"/>
                  </a:lnTo>
                  <a:lnTo>
                    <a:pt x="66" y="64"/>
                  </a:lnTo>
                  <a:lnTo>
                    <a:pt x="65" y="67"/>
                  </a:lnTo>
                  <a:lnTo>
                    <a:pt x="63" y="72"/>
                  </a:lnTo>
                  <a:lnTo>
                    <a:pt x="63" y="75"/>
                  </a:lnTo>
                  <a:lnTo>
                    <a:pt x="59" y="76"/>
                  </a:lnTo>
                  <a:lnTo>
                    <a:pt x="55" y="77"/>
                  </a:lnTo>
                  <a:lnTo>
                    <a:pt x="51" y="80"/>
                  </a:lnTo>
                  <a:lnTo>
                    <a:pt x="49" y="83"/>
                  </a:lnTo>
                  <a:lnTo>
                    <a:pt x="46" y="86"/>
                  </a:lnTo>
                  <a:lnTo>
                    <a:pt x="42" y="87"/>
                  </a:lnTo>
                  <a:lnTo>
                    <a:pt x="38" y="89"/>
                  </a:lnTo>
                  <a:lnTo>
                    <a:pt x="33" y="89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5" y="87"/>
                  </a:lnTo>
                  <a:lnTo>
                    <a:pt x="23" y="86"/>
                  </a:lnTo>
                  <a:lnTo>
                    <a:pt x="22" y="83"/>
                  </a:lnTo>
                  <a:lnTo>
                    <a:pt x="20" y="82"/>
                  </a:lnTo>
                  <a:lnTo>
                    <a:pt x="17" y="80"/>
                  </a:lnTo>
                  <a:lnTo>
                    <a:pt x="15" y="79"/>
                  </a:lnTo>
                  <a:lnTo>
                    <a:pt x="17" y="79"/>
                  </a:lnTo>
                  <a:lnTo>
                    <a:pt x="23" y="65"/>
                  </a:lnTo>
                  <a:lnTo>
                    <a:pt x="20" y="53"/>
                  </a:lnTo>
                  <a:lnTo>
                    <a:pt x="11" y="46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15" y="31"/>
                  </a:lnTo>
                  <a:lnTo>
                    <a:pt x="20" y="20"/>
                  </a:lnTo>
                  <a:lnTo>
                    <a:pt x="25" y="13"/>
                  </a:lnTo>
                  <a:lnTo>
                    <a:pt x="28" y="2"/>
                  </a:lnTo>
                  <a:lnTo>
                    <a:pt x="42" y="0"/>
                  </a:lnTo>
                  <a:lnTo>
                    <a:pt x="48" y="4"/>
                  </a:lnTo>
                  <a:lnTo>
                    <a:pt x="53" y="17"/>
                  </a:lnTo>
                  <a:lnTo>
                    <a:pt x="48" y="1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gray">
            <a:xfrm>
              <a:off x="6239354" y="3426811"/>
              <a:ext cx="236898" cy="123685"/>
            </a:xfrm>
            <a:custGeom>
              <a:avLst/>
              <a:gdLst>
                <a:gd name="T0" fmla="*/ 50800 w 163"/>
                <a:gd name="T1" fmla="*/ 105061 h 94"/>
                <a:gd name="T2" fmla="*/ 85725 w 163"/>
                <a:gd name="T3" fmla="*/ 81248 h 94"/>
                <a:gd name="T4" fmla="*/ 42863 w 163"/>
                <a:gd name="T5" fmla="*/ 60235 h 94"/>
                <a:gd name="T6" fmla="*/ 22225 w 163"/>
                <a:gd name="T7" fmla="*/ 64438 h 94"/>
                <a:gd name="T8" fmla="*/ 30163 w 163"/>
                <a:gd name="T9" fmla="*/ 36421 h 94"/>
                <a:gd name="T10" fmla="*/ 19050 w 163"/>
                <a:gd name="T11" fmla="*/ 25215 h 94"/>
                <a:gd name="T12" fmla="*/ 52388 w 163"/>
                <a:gd name="T13" fmla="*/ 14008 h 94"/>
                <a:gd name="T14" fmla="*/ 92075 w 163"/>
                <a:gd name="T15" fmla="*/ 0 h 94"/>
                <a:gd name="T16" fmla="*/ 150813 w 163"/>
                <a:gd name="T17" fmla="*/ 8405 h 94"/>
                <a:gd name="T18" fmla="*/ 215900 w 163"/>
                <a:gd name="T19" fmla="*/ 14008 h 94"/>
                <a:gd name="T20" fmla="*/ 258763 w 163"/>
                <a:gd name="T21" fmla="*/ 28016 h 94"/>
                <a:gd name="T22" fmla="*/ 255588 w 163"/>
                <a:gd name="T23" fmla="*/ 39223 h 94"/>
                <a:gd name="T24" fmla="*/ 250825 w 163"/>
                <a:gd name="T25" fmla="*/ 46227 h 94"/>
                <a:gd name="T26" fmla="*/ 242888 w 163"/>
                <a:gd name="T27" fmla="*/ 53231 h 94"/>
                <a:gd name="T28" fmla="*/ 234950 w 163"/>
                <a:gd name="T29" fmla="*/ 58834 h 94"/>
                <a:gd name="T30" fmla="*/ 227013 w 163"/>
                <a:gd name="T31" fmla="*/ 58834 h 94"/>
                <a:gd name="T32" fmla="*/ 215900 w 163"/>
                <a:gd name="T33" fmla="*/ 58834 h 94"/>
                <a:gd name="T34" fmla="*/ 204788 w 163"/>
                <a:gd name="T35" fmla="*/ 60235 h 94"/>
                <a:gd name="T36" fmla="*/ 195263 w 163"/>
                <a:gd name="T37" fmla="*/ 64438 h 94"/>
                <a:gd name="T38" fmla="*/ 192088 w 163"/>
                <a:gd name="T39" fmla="*/ 68640 h 94"/>
                <a:gd name="T40" fmla="*/ 187325 w 163"/>
                <a:gd name="T41" fmla="*/ 75644 h 94"/>
                <a:gd name="T42" fmla="*/ 182563 w 163"/>
                <a:gd name="T43" fmla="*/ 81248 h 94"/>
                <a:gd name="T44" fmla="*/ 176213 w 163"/>
                <a:gd name="T45" fmla="*/ 85450 h 94"/>
                <a:gd name="T46" fmla="*/ 165100 w 163"/>
                <a:gd name="T47" fmla="*/ 88252 h 94"/>
                <a:gd name="T48" fmla="*/ 147638 w 163"/>
                <a:gd name="T49" fmla="*/ 91053 h 94"/>
                <a:gd name="T50" fmla="*/ 134938 w 163"/>
                <a:gd name="T51" fmla="*/ 95256 h 94"/>
                <a:gd name="T52" fmla="*/ 130175 w 163"/>
                <a:gd name="T53" fmla="*/ 100859 h 94"/>
                <a:gd name="T54" fmla="*/ 130175 w 163"/>
                <a:gd name="T55" fmla="*/ 109264 h 94"/>
                <a:gd name="T56" fmla="*/ 131763 w 163"/>
                <a:gd name="T57" fmla="*/ 114867 h 94"/>
                <a:gd name="T58" fmla="*/ 133350 w 163"/>
                <a:gd name="T59" fmla="*/ 120470 h 94"/>
                <a:gd name="T60" fmla="*/ 134938 w 163"/>
                <a:gd name="T61" fmla="*/ 126074 h 94"/>
                <a:gd name="T62" fmla="*/ 107950 w 163"/>
                <a:gd name="T63" fmla="*/ 126074 h 94"/>
                <a:gd name="T64" fmla="*/ 52388 w 163"/>
                <a:gd name="T65" fmla="*/ 130276 h 94"/>
                <a:gd name="T66" fmla="*/ 9525 w 163"/>
                <a:gd name="T67" fmla="*/ 121871 h 94"/>
                <a:gd name="T68" fmla="*/ 22225 w 163"/>
                <a:gd name="T69" fmla="*/ 93855 h 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3"/>
                <a:gd name="T106" fmla="*/ 0 h 94"/>
                <a:gd name="T107" fmla="*/ 163 w 163"/>
                <a:gd name="T108" fmla="*/ 94 h 9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3" h="94">
                  <a:moveTo>
                    <a:pt x="19" y="72"/>
                  </a:moveTo>
                  <a:lnTo>
                    <a:pt x="32" y="75"/>
                  </a:lnTo>
                  <a:lnTo>
                    <a:pt x="43" y="72"/>
                  </a:lnTo>
                  <a:lnTo>
                    <a:pt x="54" y="58"/>
                  </a:lnTo>
                  <a:lnTo>
                    <a:pt x="40" y="51"/>
                  </a:lnTo>
                  <a:lnTo>
                    <a:pt x="27" y="43"/>
                  </a:lnTo>
                  <a:lnTo>
                    <a:pt x="21" y="51"/>
                  </a:lnTo>
                  <a:lnTo>
                    <a:pt x="14" y="46"/>
                  </a:lnTo>
                  <a:lnTo>
                    <a:pt x="10" y="36"/>
                  </a:lnTo>
                  <a:lnTo>
                    <a:pt x="19" y="26"/>
                  </a:lnTo>
                  <a:lnTo>
                    <a:pt x="10" y="24"/>
                  </a:lnTo>
                  <a:lnTo>
                    <a:pt x="12" y="18"/>
                  </a:lnTo>
                  <a:lnTo>
                    <a:pt x="21" y="6"/>
                  </a:lnTo>
                  <a:lnTo>
                    <a:pt x="33" y="10"/>
                  </a:lnTo>
                  <a:lnTo>
                    <a:pt x="54" y="18"/>
                  </a:lnTo>
                  <a:lnTo>
                    <a:pt x="58" y="0"/>
                  </a:lnTo>
                  <a:lnTo>
                    <a:pt x="73" y="6"/>
                  </a:lnTo>
                  <a:lnTo>
                    <a:pt x="95" y="6"/>
                  </a:lnTo>
                  <a:lnTo>
                    <a:pt x="114" y="10"/>
                  </a:lnTo>
                  <a:lnTo>
                    <a:pt x="136" y="10"/>
                  </a:lnTo>
                  <a:lnTo>
                    <a:pt x="159" y="18"/>
                  </a:lnTo>
                  <a:lnTo>
                    <a:pt x="163" y="20"/>
                  </a:lnTo>
                  <a:lnTo>
                    <a:pt x="162" y="25"/>
                  </a:lnTo>
                  <a:lnTo>
                    <a:pt x="161" y="28"/>
                  </a:lnTo>
                  <a:lnTo>
                    <a:pt x="160" y="31"/>
                  </a:lnTo>
                  <a:lnTo>
                    <a:pt x="158" y="33"/>
                  </a:lnTo>
                  <a:lnTo>
                    <a:pt x="155" y="35"/>
                  </a:lnTo>
                  <a:lnTo>
                    <a:pt x="153" y="38"/>
                  </a:lnTo>
                  <a:lnTo>
                    <a:pt x="152" y="39"/>
                  </a:lnTo>
                  <a:lnTo>
                    <a:pt x="148" y="42"/>
                  </a:lnTo>
                  <a:lnTo>
                    <a:pt x="147" y="42"/>
                  </a:lnTo>
                  <a:lnTo>
                    <a:pt x="143" y="42"/>
                  </a:lnTo>
                  <a:lnTo>
                    <a:pt x="141" y="42"/>
                  </a:lnTo>
                  <a:lnTo>
                    <a:pt x="136" y="42"/>
                  </a:lnTo>
                  <a:lnTo>
                    <a:pt x="133" y="42"/>
                  </a:lnTo>
                  <a:lnTo>
                    <a:pt x="129" y="43"/>
                  </a:lnTo>
                  <a:lnTo>
                    <a:pt x="125" y="44"/>
                  </a:lnTo>
                  <a:lnTo>
                    <a:pt x="123" y="46"/>
                  </a:lnTo>
                  <a:lnTo>
                    <a:pt x="121" y="47"/>
                  </a:lnTo>
                  <a:lnTo>
                    <a:pt x="121" y="49"/>
                  </a:lnTo>
                  <a:lnTo>
                    <a:pt x="120" y="51"/>
                  </a:lnTo>
                  <a:lnTo>
                    <a:pt x="118" y="54"/>
                  </a:lnTo>
                  <a:lnTo>
                    <a:pt x="117" y="56"/>
                  </a:lnTo>
                  <a:lnTo>
                    <a:pt x="115" y="58"/>
                  </a:lnTo>
                  <a:lnTo>
                    <a:pt x="114" y="60"/>
                  </a:lnTo>
                  <a:lnTo>
                    <a:pt x="111" y="61"/>
                  </a:lnTo>
                  <a:lnTo>
                    <a:pt x="108" y="63"/>
                  </a:lnTo>
                  <a:lnTo>
                    <a:pt x="104" y="63"/>
                  </a:lnTo>
                  <a:lnTo>
                    <a:pt x="99" y="64"/>
                  </a:lnTo>
                  <a:lnTo>
                    <a:pt x="93" y="65"/>
                  </a:lnTo>
                  <a:lnTo>
                    <a:pt x="89" y="67"/>
                  </a:lnTo>
                  <a:lnTo>
                    <a:pt x="85" y="68"/>
                  </a:lnTo>
                  <a:lnTo>
                    <a:pt x="83" y="71"/>
                  </a:lnTo>
                  <a:lnTo>
                    <a:pt x="82" y="72"/>
                  </a:lnTo>
                  <a:lnTo>
                    <a:pt x="82" y="75"/>
                  </a:lnTo>
                  <a:lnTo>
                    <a:pt x="82" y="78"/>
                  </a:lnTo>
                  <a:lnTo>
                    <a:pt x="83" y="80"/>
                  </a:lnTo>
                  <a:lnTo>
                    <a:pt x="83" y="82"/>
                  </a:lnTo>
                  <a:lnTo>
                    <a:pt x="84" y="85"/>
                  </a:lnTo>
                  <a:lnTo>
                    <a:pt x="84" y="86"/>
                  </a:lnTo>
                  <a:lnTo>
                    <a:pt x="85" y="87"/>
                  </a:lnTo>
                  <a:lnTo>
                    <a:pt x="85" y="90"/>
                  </a:lnTo>
                  <a:lnTo>
                    <a:pt x="82" y="90"/>
                  </a:lnTo>
                  <a:lnTo>
                    <a:pt x="68" y="90"/>
                  </a:lnTo>
                  <a:lnTo>
                    <a:pt x="49" y="94"/>
                  </a:lnTo>
                  <a:lnTo>
                    <a:pt x="33" y="93"/>
                  </a:lnTo>
                  <a:lnTo>
                    <a:pt x="19" y="90"/>
                  </a:lnTo>
                  <a:lnTo>
                    <a:pt x="6" y="87"/>
                  </a:lnTo>
                  <a:lnTo>
                    <a:pt x="0" y="80"/>
                  </a:lnTo>
                  <a:lnTo>
                    <a:pt x="14" y="67"/>
                  </a:lnTo>
                  <a:lnTo>
                    <a:pt x="19" y="7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gray">
            <a:xfrm>
              <a:off x="7798141" y="3854499"/>
              <a:ext cx="14213" cy="20863"/>
            </a:xfrm>
            <a:custGeom>
              <a:avLst/>
              <a:gdLst>
                <a:gd name="T0" fmla="*/ 6350 w 10"/>
                <a:gd name="T1" fmla="*/ 21012 h 15"/>
                <a:gd name="T2" fmla="*/ 0 w 10"/>
                <a:gd name="T3" fmla="*/ 9806 h 15"/>
                <a:gd name="T4" fmla="*/ 1588 w 10"/>
                <a:gd name="T5" fmla="*/ 7004 h 15"/>
                <a:gd name="T6" fmla="*/ 1588 w 10"/>
                <a:gd name="T7" fmla="*/ 4202 h 15"/>
                <a:gd name="T8" fmla="*/ 4762 w 10"/>
                <a:gd name="T9" fmla="*/ 1401 h 15"/>
                <a:gd name="T10" fmla="*/ 6350 w 10"/>
                <a:gd name="T11" fmla="*/ 1401 h 15"/>
                <a:gd name="T12" fmla="*/ 7938 w 10"/>
                <a:gd name="T13" fmla="*/ 0 h 15"/>
                <a:gd name="T14" fmla="*/ 12700 w 10"/>
                <a:gd name="T15" fmla="*/ 0 h 15"/>
                <a:gd name="T16" fmla="*/ 14288 w 10"/>
                <a:gd name="T17" fmla="*/ 0 h 15"/>
                <a:gd name="T18" fmla="*/ 15875 w 10"/>
                <a:gd name="T19" fmla="*/ 0 h 15"/>
                <a:gd name="T20" fmla="*/ 15875 w 10"/>
                <a:gd name="T21" fmla="*/ 4202 h 15"/>
                <a:gd name="T22" fmla="*/ 15875 w 10"/>
                <a:gd name="T23" fmla="*/ 9806 h 15"/>
                <a:gd name="T24" fmla="*/ 14288 w 10"/>
                <a:gd name="T25" fmla="*/ 11206 h 15"/>
                <a:gd name="T26" fmla="*/ 14288 w 10"/>
                <a:gd name="T27" fmla="*/ 12607 h 15"/>
                <a:gd name="T28" fmla="*/ 12700 w 10"/>
                <a:gd name="T29" fmla="*/ 16810 h 15"/>
                <a:gd name="T30" fmla="*/ 12700 w 10"/>
                <a:gd name="T31" fmla="*/ 18210 h 15"/>
                <a:gd name="T32" fmla="*/ 7938 w 10"/>
                <a:gd name="T33" fmla="*/ 21012 h 15"/>
                <a:gd name="T34" fmla="*/ 6350 w 10"/>
                <a:gd name="T35" fmla="*/ 21012 h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"/>
                <a:gd name="T55" fmla="*/ 0 h 15"/>
                <a:gd name="T56" fmla="*/ 10 w 10"/>
                <a:gd name="T57" fmla="*/ 15 h 1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" h="15">
                  <a:moveTo>
                    <a:pt x="4" y="15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1" y="3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7"/>
                  </a:lnTo>
                  <a:lnTo>
                    <a:pt x="9" y="8"/>
                  </a:lnTo>
                  <a:lnTo>
                    <a:pt x="9" y="9"/>
                  </a:lnTo>
                  <a:lnTo>
                    <a:pt x="8" y="12"/>
                  </a:lnTo>
                  <a:lnTo>
                    <a:pt x="8" y="13"/>
                  </a:lnTo>
                  <a:lnTo>
                    <a:pt x="5" y="15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gray">
            <a:xfrm>
              <a:off x="7847099" y="3341871"/>
              <a:ext cx="142138" cy="120707"/>
            </a:xfrm>
            <a:custGeom>
              <a:avLst/>
              <a:gdLst>
                <a:gd name="T0" fmla="*/ 36513 w 98"/>
                <a:gd name="T1" fmla="*/ 128875 h 92"/>
                <a:gd name="T2" fmla="*/ 30163 w 98"/>
                <a:gd name="T3" fmla="*/ 128875 h 92"/>
                <a:gd name="T4" fmla="*/ 30163 w 98"/>
                <a:gd name="T5" fmla="*/ 126073 h 92"/>
                <a:gd name="T6" fmla="*/ 33338 w 98"/>
                <a:gd name="T7" fmla="*/ 121871 h 92"/>
                <a:gd name="T8" fmla="*/ 23812 w 98"/>
                <a:gd name="T9" fmla="*/ 112065 h 92"/>
                <a:gd name="T10" fmla="*/ 17463 w 98"/>
                <a:gd name="T11" fmla="*/ 103660 h 92"/>
                <a:gd name="T12" fmla="*/ 15875 w 98"/>
                <a:gd name="T13" fmla="*/ 89652 h 92"/>
                <a:gd name="T14" fmla="*/ 22225 w 98"/>
                <a:gd name="T15" fmla="*/ 81247 h 92"/>
                <a:gd name="T16" fmla="*/ 31750 w 98"/>
                <a:gd name="T17" fmla="*/ 79846 h 92"/>
                <a:gd name="T18" fmla="*/ 33338 w 98"/>
                <a:gd name="T19" fmla="*/ 72842 h 92"/>
                <a:gd name="T20" fmla="*/ 33338 w 98"/>
                <a:gd name="T21" fmla="*/ 67239 h 92"/>
                <a:gd name="T22" fmla="*/ 30163 w 98"/>
                <a:gd name="T23" fmla="*/ 65838 h 92"/>
                <a:gd name="T24" fmla="*/ 28575 w 98"/>
                <a:gd name="T25" fmla="*/ 61636 h 92"/>
                <a:gd name="T26" fmla="*/ 28575 w 98"/>
                <a:gd name="T27" fmla="*/ 56033 h 92"/>
                <a:gd name="T28" fmla="*/ 28575 w 98"/>
                <a:gd name="T29" fmla="*/ 50429 h 92"/>
                <a:gd name="T30" fmla="*/ 26988 w 98"/>
                <a:gd name="T31" fmla="*/ 37822 h 92"/>
                <a:gd name="T32" fmla="*/ 20637 w 98"/>
                <a:gd name="T33" fmla="*/ 25215 h 92"/>
                <a:gd name="T34" fmla="*/ 15875 w 98"/>
                <a:gd name="T35" fmla="*/ 16810 h 92"/>
                <a:gd name="T36" fmla="*/ 6350 w 98"/>
                <a:gd name="T37" fmla="*/ 11207 h 92"/>
                <a:gd name="T38" fmla="*/ 1588 w 98"/>
                <a:gd name="T39" fmla="*/ 4202 h 92"/>
                <a:gd name="T40" fmla="*/ 3175 w 98"/>
                <a:gd name="T41" fmla="*/ 0 h 92"/>
                <a:gd name="T42" fmla="*/ 9525 w 98"/>
                <a:gd name="T43" fmla="*/ 0 h 92"/>
                <a:gd name="T44" fmla="*/ 15875 w 98"/>
                <a:gd name="T45" fmla="*/ 0 h 92"/>
                <a:gd name="T46" fmla="*/ 23812 w 98"/>
                <a:gd name="T47" fmla="*/ 7004 h 92"/>
                <a:gd name="T48" fmla="*/ 42862 w 98"/>
                <a:gd name="T49" fmla="*/ 23814 h 92"/>
                <a:gd name="T50" fmla="*/ 58738 w 98"/>
                <a:gd name="T51" fmla="*/ 33620 h 92"/>
                <a:gd name="T52" fmla="*/ 80962 w 98"/>
                <a:gd name="T53" fmla="*/ 42024 h 92"/>
                <a:gd name="T54" fmla="*/ 104775 w 98"/>
                <a:gd name="T55" fmla="*/ 47628 h 92"/>
                <a:gd name="T56" fmla="*/ 114300 w 98"/>
                <a:gd name="T57" fmla="*/ 46227 h 92"/>
                <a:gd name="T58" fmla="*/ 119063 w 98"/>
                <a:gd name="T59" fmla="*/ 40624 h 92"/>
                <a:gd name="T60" fmla="*/ 123825 w 98"/>
                <a:gd name="T61" fmla="*/ 42024 h 92"/>
                <a:gd name="T62" fmla="*/ 138113 w 98"/>
                <a:gd name="T63" fmla="*/ 57433 h 92"/>
                <a:gd name="T64" fmla="*/ 150813 w 98"/>
                <a:gd name="T65" fmla="*/ 67239 h 92"/>
                <a:gd name="T66" fmla="*/ 144463 w 98"/>
                <a:gd name="T67" fmla="*/ 75644 h 92"/>
                <a:gd name="T68" fmla="*/ 133350 w 98"/>
                <a:gd name="T69" fmla="*/ 79846 h 92"/>
                <a:gd name="T70" fmla="*/ 119063 w 98"/>
                <a:gd name="T71" fmla="*/ 82648 h 92"/>
                <a:gd name="T72" fmla="*/ 114300 w 98"/>
                <a:gd name="T73" fmla="*/ 91053 h 92"/>
                <a:gd name="T74" fmla="*/ 112713 w 98"/>
                <a:gd name="T75" fmla="*/ 102260 h 92"/>
                <a:gd name="T76" fmla="*/ 104775 w 98"/>
                <a:gd name="T77" fmla="*/ 107863 h 92"/>
                <a:gd name="T78" fmla="*/ 87312 w 98"/>
                <a:gd name="T79" fmla="*/ 99458 h 92"/>
                <a:gd name="T80" fmla="*/ 73025 w 98"/>
                <a:gd name="T81" fmla="*/ 91053 h 92"/>
                <a:gd name="T82" fmla="*/ 58738 w 98"/>
                <a:gd name="T83" fmla="*/ 91053 h 92"/>
                <a:gd name="T84" fmla="*/ 49212 w 98"/>
                <a:gd name="T85" fmla="*/ 98057 h 92"/>
                <a:gd name="T86" fmla="*/ 33338 w 98"/>
                <a:gd name="T87" fmla="*/ 102260 h 92"/>
                <a:gd name="T88" fmla="*/ 47625 w 98"/>
                <a:gd name="T89" fmla="*/ 107863 h 92"/>
                <a:gd name="T90" fmla="*/ 57150 w 98"/>
                <a:gd name="T91" fmla="*/ 112065 h 92"/>
                <a:gd name="T92" fmla="*/ 60325 w 98"/>
                <a:gd name="T93" fmla="*/ 119069 h 92"/>
                <a:gd name="T94" fmla="*/ 52388 w 98"/>
                <a:gd name="T95" fmla="*/ 127474 h 92"/>
                <a:gd name="T96" fmla="*/ 42862 w 98"/>
                <a:gd name="T97" fmla="*/ 128875 h 9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"/>
                <a:gd name="T148" fmla="*/ 0 h 92"/>
                <a:gd name="T149" fmla="*/ 98 w 98"/>
                <a:gd name="T150" fmla="*/ 92 h 9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" h="92">
                  <a:moveTo>
                    <a:pt x="25" y="92"/>
                  </a:moveTo>
                  <a:lnTo>
                    <a:pt x="25" y="92"/>
                  </a:lnTo>
                  <a:lnTo>
                    <a:pt x="23" y="92"/>
                  </a:lnTo>
                  <a:lnTo>
                    <a:pt x="21" y="92"/>
                  </a:lnTo>
                  <a:lnTo>
                    <a:pt x="20" y="92"/>
                  </a:lnTo>
                  <a:lnTo>
                    <a:pt x="19" y="92"/>
                  </a:lnTo>
                  <a:lnTo>
                    <a:pt x="18" y="92"/>
                  </a:lnTo>
                  <a:lnTo>
                    <a:pt x="18" y="91"/>
                  </a:lnTo>
                  <a:lnTo>
                    <a:pt x="19" y="90"/>
                  </a:lnTo>
                  <a:lnTo>
                    <a:pt x="20" y="88"/>
                  </a:lnTo>
                  <a:lnTo>
                    <a:pt x="21" y="88"/>
                  </a:lnTo>
                  <a:lnTo>
                    <a:pt x="21" y="87"/>
                  </a:lnTo>
                  <a:lnTo>
                    <a:pt x="20" y="84"/>
                  </a:lnTo>
                  <a:lnTo>
                    <a:pt x="18" y="83"/>
                  </a:lnTo>
                  <a:lnTo>
                    <a:pt x="15" y="80"/>
                  </a:lnTo>
                  <a:lnTo>
                    <a:pt x="14" y="78"/>
                  </a:lnTo>
                  <a:lnTo>
                    <a:pt x="12" y="76"/>
                  </a:lnTo>
                  <a:lnTo>
                    <a:pt x="11" y="74"/>
                  </a:lnTo>
                  <a:lnTo>
                    <a:pt x="10" y="70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1" y="62"/>
                  </a:lnTo>
                  <a:lnTo>
                    <a:pt x="12" y="59"/>
                  </a:lnTo>
                  <a:lnTo>
                    <a:pt x="14" y="58"/>
                  </a:lnTo>
                  <a:lnTo>
                    <a:pt x="15" y="58"/>
                  </a:lnTo>
                  <a:lnTo>
                    <a:pt x="18" y="57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21" y="55"/>
                  </a:lnTo>
                  <a:lnTo>
                    <a:pt x="21" y="52"/>
                  </a:lnTo>
                  <a:lnTo>
                    <a:pt x="21" y="51"/>
                  </a:lnTo>
                  <a:lnTo>
                    <a:pt x="21" y="50"/>
                  </a:lnTo>
                  <a:lnTo>
                    <a:pt x="21" y="48"/>
                  </a:lnTo>
                  <a:lnTo>
                    <a:pt x="21" y="47"/>
                  </a:lnTo>
                  <a:lnTo>
                    <a:pt x="20" y="47"/>
                  </a:lnTo>
                  <a:lnTo>
                    <a:pt x="19" y="47"/>
                  </a:lnTo>
                  <a:lnTo>
                    <a:pt x="18" y="47"/>
                  </a:lnTo>
                  <a:lnTo>
                    <a:pt x="18" y="45"/>
                  </a:lnTo>
                  <a:lnTo>
                    <a:pt x="18" y="44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8" y="37"/>
                  </a:lnTo>
                  <a:lnTo>
                    <a:pt x="18" y="36"/>
                  </a:lnTo>
                  <a:lnTo>
                    <a:pt x="18" y="33"/>
                  </a:lnTo>
                  <a:lnTo>
                    <a:pt x="17" y="30"/>
                  </a:lnTo>
                  <a:lnTo>
                    <a:pt x="17" y="27"/>
                  </a:lnTo>
                  <a:lnTo>
                    <a:pt x="15" y="24"/>
                  </a:lnTo>
                  <a:lnTo>
                    <a:pt x="14" y="21"/>
                  </a:lnTo>
                  <a:lnTo>
                    <a:pt x="13" y="18"/>
                  </a:lnTo>
                  <a:lnTo>
                    <a:pt x="12" y="15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7" y="11"/>
                  </a:lnTo>
                  <a:lnTo>
                    <a:pt x="5" y="10"/>
                  </a:lnTo>
                  <a:lnTo>
                    <a:pt x="4" y="8"/>
                  </a:lnTo>
                  <a:lnTo>
                    <a:pt x="2" y="7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5"/>
                  </a:lnTo>
                  <a:lnTo>
                    <a:pt x="19" y="10"/>
                  </a:lnTo>
                  <a:lnTo>
                    <a:pt x="23" y="12"/>
                  </a:lnTo>
                  <a:lnTo>
                    <a:pt x="27" y="17"/>
                  </a:lnTo>
                  <a:lnTo>
                    <a:pt x="30" y="19"/>
                  </a:lnTo>
                  <a:lnTo>
                    <a:pt x="32" y="21"/>
                  </a:lnTo>
                  <a:lnTo>
                    <a:pt x="37" y="24"/>
                  </a:lnTo>
                  <a:lnTo>
                    <a:pt x="41" y="26"/>
                  </a:lnTo>
                  <a:lnTo>
                    <a:pt x="46" y="29"/>
                  </a:lnTo>
                  <a:lnTo>
                    <a:pt x="51" y="30"/>
                  </a:lnTo>
                  <a:lnTo>
                    <a:pt x="56" y="31"/>
                  </a:lnTo>
                  <a:lnTo>
                    <a:pt x="61" y="33"/>
                  </a:lnTo>
                  <a:lnTo>
                    <a:pt x="66" y="34"/>
                  </a:lnTo>
                  <a:lnTo>
                    <a:pt x="72" y="36"/>
                  </a:lnTo>
                  <a:lnTo>
                    <a:pt x="72" y="34"/>
                  </a:lnTo>
                  <a:lnTo>
                    <a:pt x="72" y="33"/>
                  </a:lnTo>
                  <a:lnTo>
                    <a:pt x="75" y="31"/>
                  </a:lnTo>
                  <a:lnTo>
                    <a:pt x="75" y="30"/>
                  </a:lnTo>
                  <a:lnTo>
                    <a:pt x="75" y="29"/>
                  </a:lnTo>
                  <a:lnTo>
                    <a:pt x="75" y="27"/>
                  </a:lnTo>
                  <a:lnTo>
                    <a:pt x="75" y="26"/>
                  </a:lnTo>
                  <a:lnTo>
                    <a:pt x="78" y="30"/>
                  </a:lnTo>
                  <a:lnTo>
                    <a:pt x="81" y="34"/>
                  </a:lnTo>
                  <a:lnTo>
                    <a:pt x="84" y="37"/>
                  </a:lnTo>
                  <a:lnTo>
                    <a:pt x="87" y="41"/>
                  </a:lnTo>
                  <a:lnTo>
                    <a:pt x="89" y="44"/>
                  </a:lnTo>
                  <a:lnTo>
                    <a:pt x="91" y="45"/>
                  </a:lnTo>
                  <a:lnTo>
                    <a:pt x="95" y="48"/>
                  </a:lnTo>
                  <a:lnTo>
                    <a:pt x="98" y="51"/>
                  </a:lnTo>
                  <a:lnTo>
                    <a:pt x="95" y="52"/>
                  </a:lnTo>
                  <a:lnTo>
                    <a:pt x="91" y="54"/>
                  </a:lnTo>
                  <a:lnTo>
                    <a:pt x="89" y="55"/>
                  </a:lnTo>
                  <a:lnTo>
                    <a:pt x="87" y="57"/>
                  </a:lnTo>
                  <a:lnTo>
                    <a:pt x="84" y="57"/>
                  </a:lnTo>
                  <a:lnTo>
                    <a:pt x="81" y="58"/>
                  </a:lnTo>
                  <a:lnTo>
                    <a:pt x="78" y="58"/>
                  </a:lnTo>
                  <a:lnTo>
                    <a:pt x="75" y="59"/>
                  </a:lnTo>
                  <a:lnTo>
                    <a:pt x="75" y="61"/>
                  </a:lnTo>
                  <a:lnTo>
                    <a:pt x="75" y="64"/>
                  </a:lnTo>
                  <a:lnTo>
                    <a:pt x="72" y="65"/>
                  </a:lnTo>
                  <a:lnTo>
                    <a:pt x="72" y="68"/>
                  </a:lnTo>
                  <a:lnTo>
                    <a:pt x="71" y="71"/>
                  </a:lnTo>
                  <a:lnTo>
                    <a:pt x="71" y="73"/>
                  </a:lnTo>
                  <a:lnTo>
                    <a:pt x="71" y="76"/>
                  </a:lnTo>
                  <a:lnTo>
                    <a:pt x="72" y="77"/>
                  </a:lnTo>
                  <a:lnTo>
                    <a:pt x="66" y="77"/>
                  </a:lnTo>
                  <a:lnTo>
                    <a:pt x="62" y="76"/>
                  </a:lnTo>
                  <a:lnTo>
                    <a:pt x="58" y="73"/>
                  </a:lnTo>
                  <a:lnTo>
                    <a:pt x="55" y="71"/>
                  </a:lnTo>
                  <a:lnTo>
                    <a:pt x="52" y="68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4"/>
                  </a:lnTo>
                  <a:lnTo>
                    <a:pt x="39" y="64"/>
                  </a:lnTo>
                  <a:lnTo>
                    <a:pt x="37" y="65"/>
                  </a:lnTo>
                  <a:lnTo>
                    <a:pt x="34" y="66"/>
                  </a:lnTo>
                  <a:lnTo>
                    <a:pt x="33" y="68"/>
                  </a:lnTo>
                  <a:lnTo>
                    <a:pt x="31" y="70"/>
                  </a:lnTo>
                  <a:lnTo>
                    <a:pt x="28" y="71"/>
                  </a:lnTo>
                  <a:lnTo>
                    <a:pt x="26" y="71"/>
                  </a:lnTo>
                  <a:lnTo>
                    <a:pt x="21" y="73"/>
                  </a:lnTo>
                  <a:lnTo>
                    <a:pt x="25" y="74"/>
                  </a:lnTo>
                  <a:lnTo>
                    <a:pt x="27" y="76"/>
                  </a:lnTo>
                  <a:lnTo>
                    <a:pt x="30" y="77"/>
                  </a:lnTo>
                  <a:lnTo>
                    <a:pt x="32" y="78"/>
                  </a:lnTo>
                  <a:lnTo>
                    <a:pt x="33" y="80"/>
                  </a:lnTo>
                  <a:lnTo>
                    <a:pt x="36" y="80"/>
                  </a:lnTo>
                  <a:lnTo>
                    <a:pt x="38" y="81"/>
                  </a:lnTo>
                  <a:lnTo>
                    <a:pt x="40" y="83"/>
                  </a:lnTo>
                  <a:lnTo>
                    <a:pt x="38" y="85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1"/>
                  </a:lnTo>
                  <a:lnTo>
                    <a:pt x="32" y="92"/>
                  </a:lnTo>
                  <a:lnTo>
                    <a:pt x="30" y="92"/>
                  </a:lnTo>
                  <a:lnTo>
                    <a:pt x="27" y="92"/>
                  </a:lnTo>
                  <a:lnTo>
                    <a:pt x="25" y="9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gray">
            <a:xfrm>
              <a:off x="7812355" y="3684615"/>
              <a:ext cx="58436" cy="47686"/>
            </a:xfrm>
            <a:custGeom>
              <a:avLst/>
              <a:gdLst>
                <a:gd name="T0" fmla="*/ 19050 w 40"/>
                <a:gd name="T1" fmla="*/ 9806 h 37"/>
                <a:gd name="T2" fmla="*/ 19050 w 40"/>
                <a:gd name="T3" fmla="*/ 9806 h 37"/>
                <a:gd name="T4" fmla="*/ 20637 w 40"/>
                <a:gd name="T5" fmla="*/ 9806 h 37"/>
                <a:gd name="T6" fmla="*/ 22225 w 40"/>
                <a:gd name="T7" fmla="*/ 9806 h 37"/>
                <a:gd name="T8" fmla="*/ 25400 w 40"/>
                <a:gd name="T9" fmla="*/ 9806 h 37"/>
                <a:gd name="T10" fmla="*/ 26988 w 40"/>
                <a:gd name="T11" fmla="*/ 9806 h 37"/>
                <a:gd name="T12" fmla="*/ 28575 w 40"/>
                <a:gd name="T13" fmla="*/ 9806 h 37"/>
                <a:gd name="T14" fmla="*/ 30163 w 40"/>
                <a:gd name="T15" fmla="*/ 9806 h 37"/>
                <a:gd name="T16" fmla="*/ 31750 w 40"/>
                <a:gd name="T17" fmla="*/ 9806 h 37"/>
                <a:gd name="T18" fmla="*/ 34925 w 40"/>
                <a:gd name="T19" fmla="*/ 8405 h 37"/>
                <a:gd name="T20" fmla="*/ 34925 w 40"/>
                <a:gd name="T21" fmla="*/ 7004 h 37"/>
                <a:gd name="T22" fmla="*/ 36512 w 40"/>
                <a:gd name="T23" fmla="*/ 4202 h 37"/>
                <a:gd name="T24" fmla="*/ 38100 w 40"/>
                <a:gd name="T25" fmla="*/ 4202 h 37"/>
                <a:gd name="T26" fmla="*/ 38100 w 40"/>
                <a:gd name="T27" fmla="*/ 2802 h 37"/>
                <a:gd name="T28" fmla="*/ 38100 w 40"/>
                <a:gd name="T29" fmla="*/ 0 h 37"/>
                <a:gd name="T30" fmla="*/ 60325 w 40"/>
                <a:gd name="T31" fmla="*/ 0 h 37"/>
                <a:gd name="T32" fmla="*/ 60325 w 40"/>
                <a:gd name="T33" fmla="*/ 2802 h 37"/>
                <a:gd name="T34" fmla="*/ 61913 w 40"/>
                <a:gd name="T35" fmla="*/ 4202 h 37"/>
                <a:gd name="T36" fmla="*/ 61913 w 40"/>
                <a:gd name="T37" fmla="*/ 7004 h 37"/>
                <a:gd name="T38" fmla="*/ 61913 w 40"/>
                <a:gd name="T39" fmla="*/ 8405 h 37"/>
                <a:gd name="T40" fmla="*/ 61913 w 40"/>
                <a:gd name="T41" fmla="*/ 9806 h 37"/>
                <a:gd name="T42" fmla="*/ 63500 w 40"/>
                <a:gd name="T43" fmla="*/ 14008 h 37"/>
                <a:gd name="T44" fmla="*/ 63500 w 40"/>
                <a:gd name="T45" fmla="*/ 15409 h 37"/>
                <a:gd name="T46" fmla="*/ 61913 w 40"/>
                <a:gd name="T47" fmla="*/ 19611 h 37"/>
                <a:gd name="T48" fmla="*/ 60325 w 40"/>
                <a:gd name="T49" fmla="*/ 23814 h 37"/>
                <a:gd name="T50" fmla="*/ 57150 w 40"/>
                <a:gd name="T51" fmla="*/ 23814 h 37"/>
                <a:gd name="T52" fmla="*/ 52388 w 40"/>
                <a:gd name="T53" fmla="*/ 25215 h 37"/>
                <a:gd name="T54" fmla="*/ 50800 w 40"/>
                <a:gd name="T55" fmla="*/ 25215 h 37"/>
                <a:gd name="T56" fmla="*/ 46037 w 40"/>
                <a:gd name="T57" fmla="*/ 25215 h 37"/>
                <a:gd name="T58" fmla="*/ 41275 w 40"/>
                <a:gd name="T59" fmla="*/ 25215 h 37"/>
                <a:gd name="T60" fmla="*/ 38100 w 40"/>
                <a:gd name="T61" fmla="*/ 25215 h 37"/>
                <a:gd name="T62" fmla="*/ 36512 w 40"/>
                <a:gd name="T63" fmla="*/ 29417 h 37"/>
                <a:gd name="T64" fmla="*/ 34925 w 40"/>
                <a:gd name="T65" fmla="*/ 30818 h 37"/>
                <a:gd name="T66" fmla="*/ 34925 w 40"/>
                <a:gd name="T67" fmla="*/ 35020 h 37"/>
                <a:gd name="T68" fmla="*/ 31750 w 40"/>
                <a:gd name="T69" fmla="*/ 40624 h 37"/>
                <a:gd name="T70" fmla="*/ 31750 w 40"/>
                <a:gd name="T71" fmla="*/ 46227 h 37"/>
                <a:gd name="T72" fmla="*/ 31750 w 40"/>
                <a:gd name="T73" fmla="*/ 47628 h 37"/>
                <a:gd name="T74" fmla="*/ 31750 w 40"/>
                <a:gd name="T75" fmla="*/ 51830 h 37"/>
                <a:gd name="T76" fmla="*/ 28575 w 40"/>
                <a:gd name="T77" fmla="*/ 51830 h 37"/>
                <a:gd name="T78" fmla="*/ 25400 w 40"/>
                <a:gd name="T79" fmla="*/ 50429 h 37"/>
                <a:gd name="T80" fmla="*/ 19050 w 40"/>
                <a:gd name="T81" fmla="*/ 47628 h 37"/>
                <a:gd name="T82" fmla="*/ 12700 w 40"/>
                <a:gd name="T83" fmla="*/ 44826 h 37"/>
                <a:gd name="T84" fmla="*/ 7938 w 40"/>
                <a:gd name="T85" fmla="*/ 40624 h 37"/>
                <a:gd name="T86" fmla="*/ 4762 w 40"/>
                <a:gd name="T87" fmla="*/ 35020 h 37"/>
                <a:gd name="T88" fmla="*/ 0 w 40"/>
                <a:gd name="T89" fmla="*/ 30818 h 37"/>
                <a:gd name="T90" fmla="*/ 0 w 40"/>
                <a:gd name="T91" fmla="*/ 25215 h 37"/>
                <a:gd name="T92" fmla="*/ 4762 w 40"/>
                <a:gd name="T93" fmla="*/ 25215 h 37"/>
                <a:gd name="T94" fmla="*/ 7938 w 40"/>
                <a:gd name="T95" fmla="*/ 25215 h 37"/>
                <a:gd name="T96" fmla="*/ 9525 w 40"/>
                <a:gd name="T97" fmla="*/ 23814 h 37"/>
                <a:gd name="T98" fmla="*/ 12700 w 40"/>
                <a:gd name="T99" fmla="*/ 21012 h 37"/>
                <a:gd name="T100" fmla="*/ 14288 w 40"/>
                <a:gd name="T101" fmla="*/ 19611 h 37"/>
                <a:gd name="T102" fmla="*/ 17462 w 40"/>
                <a:gd name="T103" fmla="*/ 18211 h 37"/>
                <a:gd name="T104" fmla="*/ 17462 w 40"/>
                <a:gd name="T105" fmla="*/ 15409 h 37"/>
                <a:gd name="T106" fmla="*/ 19050 w 40"/>
                <a:gd name="T107" fmla="*/ 9806 h 3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0"/>
                <a:gd name="T163" fmla="*/ 0 h 37"/>
                <a:gd name="T164" fmla="*/ 40 w 40"/>
                <a:gd name="T165" fmla="*/ 37 h 3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0" h="37">
                  <a:moveTo>
                    <a:pt x="12" y="7"/>
                  </a:moveTo>
                  <a:lnTo>
                    <a:pt x="12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6" y="7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2" y="6"/>
                  </a:lnTo>
                  <a:lnTo>
                    <a:pt x="22" y="5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9" y="6"/>
                  </a:lnTo>
                  <a:lnTo>
                    <a:pt x="39" y="7"/>
                  </a:lnTo>
                  <a:lnTo>
                    <a:pt x="40" y="10"/>
                  </a:lnTo>
                  <a:lnTo>
                    <a:pt x="40" y="11"/>
                  </a:lnTo>
                  <a:lnTo>
                    <a:pt x="39" y="14"/>
                  </a:lnTo>
                  <a:lnTo>
                    <a:pt x="38" y="17"/>
                  </a:lnTo>
                  <a:lnTo>
                    <a:pt x="36" y="17"/>
                  </a:lnTo>
                  <a:lnTo>
                    <a:pt x="33" y="18"/>
                  </a:lnTo>
                  <a:lnTo>
                    <a:pt x="32" y="18"/>
                  </a:lnTo>
                  <a:lnTo>
                    <a:pt x="29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3" y="21"/>
                  </a:lnTo>
                  <a:lnTo>
                    <a:pt x="22" y="22"/>
                  </a:lnTo>
                  <a:lnTo>
                    <a:pt x="22" y="25"/>
                  </a:lnTo>
                  <a:lnTo>
                    <a:pt x="20" y="29"/>
                  </a:lnTo>
                  <a:lnTo>
                    <a:pt x="20" y="33"/>
                  </a:lnTo>
                  <a:lnTo>
                    <a:pt x="20" y="34"/>
                  </a:lnTo>
                  <a:lnTo>
                    <a:pt x="20" y="37"/>
                  </a:lnTo>
                  <a:lnTo>
                    <a:pt x="18" y="37"/>
                  </a:lnTo>
                  <a:lnTo>
                    <a:pt x="16" y="36"/>
                  </a:lnTo>
                  <a:lnTo>
                    <a:pt x="12" y="34"/>
                  </a:lnTo>
                  <a:lnTo>
                    <a:pt x="8" y="32"/>
                  </a:lnTo>
                  <a:lnTo>
                    <a:pt x="5" y="29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3" y="18"/>
                  </a:lnTo>
                  <a:lnTo>
                    <a:pt x="5" y="18"/>
                  </a:lnTo>
                  <a:lnTo>
                    <a:pt x="6" y="17"/>
                  </a:lnTo>
                  <a:lnTo>
                    <a:pt x="8" y="15"/>
                  </a:lnTo>
                  <a:lnTo>
                    <a:pt x="9" y="14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gray">
            <a:xfrm>
              <a:off x="7758658" y="3701009"/>
              <a:ext cx="63173" cy="81960"/>
            </a:xfrm>
            <a:custGeom>
              <a:avLst/>
              <a:gdLst>
                <a:gd name="T0" fmla="*/ 7938 w 43"/>
                <a:gd name="T1" fmla="*/ 5603 h 62"/>
                <a:gd name="T2" fmla="*/ 9525 w 43"/>
                <a:gd name="T3" fmla="*/ 5603 h 62"/>
                <a:gd name="T4" fmla="*/ 12700 w 43"/>
                <a:gd name="T5" fmla="*/ 5603 h 62"/>
                <a:gd name="T6" fmla="*/ 14288 w 43"/>
                <a:gd name="T7" fmla="*/ 4202 h 62"/>
                <a:gd name="T8" fmla="*/ 15875 w 43"/>
                <a:gd name="T9" fmla="*/ 4202 h 62"/>
                <a:gd name="T10" fmla="*/ 19050 w 43"/>
                <a:gd name="T11" fmla="*/ 1401 h 62"/>
                <a:gd name="T12" fmla="*/ 20638 w 43"/>
                <a:gd name="T13" fmla="*/ 0 h 62"/>
                <a:gd name="T14" fmla="*/ 23813 w 43"/>
                <a:gd name="T15" fmla="*/ 0 h 62"/>
                <a:gd name="T16" fmla="*/ 30163 w 43"/>
                <a:gd name="T17" fmla="*/ 0 h 62"/>
                <a:gd name="T18" fmla="*/ 36513 w 43"/>
                <a:gd name="T19" fmla="*/ 1401 h 62"/>
                <a:gd name="T20" fmla="*/ 39688 w 43"/>
                <a:gd name="T21" fmla="*/ 4202 h 62"/>
                <a:gd name="T22" fmla="*/ 46038 w 43"/>
                <a:gd name="T23" fmla="*/ 7004 h 62"/>
                <a:gd name="T24" fmla="*/ 55563 w 43"/>
                <a:gd name="T25" fmla="*/ 16810 h 62"/>
                <a:gd name="T26" fmla="*/ 60325 w 43"/>
                <a:gd name="T27" fmla="*/ 28016 h 62"/>
                <a:gd name="T28" fmla="*/ 65088 w 43"/>
                <a:gd name="T29" fmla="*/ 40624 h 62"/>
                <a:gd name="T30" fmla="*/ 66675 w 43"/>
                <a:gd name="T31" fmla="*/ 51830 h 62"/>
                <a:gd name="T32" fmla="*/ 68263 w 43"/>
                <a:gd name="T33" fmla="*/ 65839 h 62"/>
                <a:gd name="T34" fmla="*/ 68263 w 43"/>
                <a:gd name="T35" fmla="*/ 77045 h 62"/>
                <a:gd name="T36" fmla="*/ 66675 w 43"/>
                <a:gd name="T37" fmla="*/ 78446 h 62"/>
                <a:gd name="T38" fmla="*/ 65088 w 43"/>
                <a:gd name="T39" fmla="*/ 81248 h 62"/>
                <a:gd name="T40" fmla="*/ 61913 w 43"/>
                <a:gd name="T41" fmla="*/ 82649 h 62"/>
                <a:gd name="T42" fmla="*/ 60325 w 43"/>
                <a:gd name="T43" fmla="*/ 84049 h 62"/>
                <a:gd name="T44" fmla="*/ 57150 w 43"/>
                <a:gd name="T45" fmla="*/ 84049 h 62"/>
                <a:gd name="T46" fmla="*/ 55563 w 43"/>
                <a:gd name="T47" fmla="*/ 86851 h 62"/>
                <a:gd name="T48" fmla="*/ 49213 w 43"/>
                <a:gd name="T49" fmla="*/ 86851 h 62"/>
                <a:gd name="T50" fmla="*/ 47625 w 43"/>
                <a:gd name="T51" fmla="*/ 86851 h 62"/>
                <a:gd name="T52" fmla="*/ 44450 w 43"/>
                <a:gd name="T53" fmla="*/ 82649 h 62"/>
                <a:gd name="T54" fmla="*/ 39688 w 43"/>
                <a:gd name="T55" fmla="*/ 78446 h 62"/>
                <a:gd name="T56" fmla="*/ 36513 w 43"/>
                <a:gd name="T57" fmla="*/ 74244 h 62"/>
                <a:gd name="T58" fmla="*/ 33338 w 43"/>
                <a:gd name="T59" fmla="*/ 71442 h 62"/>
                <a:gd name="T60" fmla="*/ 28575 w 43"/>
                <a:gd name="T61" fmla="*/ 67239 h 62"/>
                <a:gd name="T62" fmla="*/ 26988 w 43"/>
                <a:gd name="T63" fmla="*/ 61636 h 62"/>
                <a:gd name="T64" fmla="*/ 26988 w 43"/>
                <a:gd name="T65" fmla="*/ 60235 h 62"/>
                <a:gd name="T66" fmla="*/ 26988 w 43"/>
                <a:gd name="T67" fmla="*/ 57434 h 62"/>
                <a:gd name="T68" fmla="*/ 26988 w 43"/>
                <a:gd name="T69" fmla="*/ 56033 h 62"/>
                <a:gd name="T70" fmla="*/ 28575 w 43"/>
                <a:gd name="T71" fmla="*/ 51830 h 62"/>
                <a:gd name="T72" fmla="*/ 30163 w 43"/>
                <a:gd name="T73" fmla="*/ 46227 h 62"/>
                <a:gd name="T74" fmla="*/ 30163 w 43"/>
                <a:gd name="T75" fmla="*/ 42025 h 62"/>
                <a:gd name="T76" fmla="*/ 33338 w 43"/>
                <a:gd name="T77" fmla="*/ 40624 h 62"/>
                <a:gd name="T78" fmla="*/ 33338 w 43"/>
                <a:gd name="T79" fmla="*/ 36421 h 62"/>
                <a:gd name="T80" fmla="*/ 26988 w 43"/>
                <a:gd name="T81" fmla="*/ 36421 h 62"/>
                <a:gd name="T82" fmla="*/ 20638 w 43"/>
                <a:gd name="T83" fmla="*/ 35021 h 62"/>
                <a:gd name="T84" fmla="*/ 14288 w 43"/>
                <a:gd name="T85" fmla="*/ 32219 h 62"/>
                <a:gd name="T86" fmla="*/ 9525 w 43"/>
                <a:gd name="T87" fmla="*/ 28016 h 62"/>
                <a:gd name="T88" fmla="*/ 6350 w 43"/>
                <a:gd name="T89" fmla="*/ 25215 h 62"/>
                <a:gd name="T90" fmla="*/ 3175 w 43"/>
                <a:gd name="T91" fmla="*/ 19612 h 62"/>
                <a:gd name="T92" fmla="*/ 3175 w 43"/>
                <a:gd name="T93" fmla="*/ 15409 h 62"/>
                <a:gd name="T94" fmla="*/ 0 w 43"/>
                <a:gd name="T95" fmla="*/ 9806 h 62"/>
                <a:gd name="T96" fmla="*/ 3175 w 43"/>
                <a:gd name="T97" fmla="*/ 9806 h 62"/>
                <a:gd name="T98" fmla="*/ 4763 w 43"/>
                <a:gd name="T99" fmla="*/ 7004 h 62"/>
                <a:gd name="T100" fmla="*/ 6350 w 43"/>
                <a:gd name="T101" fmla="*/ 7004 h 62"/>
                <a:gd name="T102" fmla="*/ 7938 w 43"/>
                <a:gd name="T103" fmla="*/ 7004 h 62"/>
                <a:gd name="T104" fmla="*/ 7938 w 43"/>
                <a:gd name="T105" fmla="*/ 5603 h 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3"/>
                <a:gd name="T160" fmla="*/ 0 h 62"/>
                <a:gd name="T161" fmla="*/ 43 w 43"/>
                <a:gd name="T162" fmla="*/ 62 h 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3" h="62">
                  <a:moveTo>
                    <a:pt x="5" y="4"/>
                  </a:moveTo>
                  <a:lnTo>
                    <a:pt x="6" y="4"/>
                  </a:lnTo>
                  <a:lnTo>
                    <a:pt x="8" y="4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3" y="1"/>
                  </a:lnTo>
                  <a:lnTo>
                    <a:pt x="25" y="3"/>
                  </a:lnTo>
                  <a:lnTo>
                    <a:pt x="29" y="5"/>
                  </a:lnTo>
                  <a:lnTo>
                    <a:pt x="35" y="12"/>
                  </a:lnTo>
                  <a:lnTo>
                    <a:pt x="38" y="20"/>
                  </a:lnTo>
                  <a:lnTo>
                    <a:pt x="41" y="29"/>
                  </a:lnTo>
                  <a:lnTo>
                    <a:pt x="42" y="37"/>
                  </a:lnTo>
                  <a:lnTo>
                    <a:pt x="43" y="47"/>
                  </a:lnTo>
                  <a:lnTo>
                    <a:pt x="43" y="55"/>
                  </a:lnTo>
                  <a:lnTo>
                    <a:pt x="42" y="56"/>
                  </a:lnTo>
                  <a:lnTo>
                    <a:pt x="41" y="58"/>
                  </a:lnTo>
                  <a:lnTo>
                    <a:pt x="39" y="59"/>
                  </a:lnTo>
                  <a:lnTo>
                    <a:pt x="38" y="60"/>
                  </a:lnTo>
                  <a:lnTo>
                    <a:pt x="36" y="60"/>
                  </a:lnTo>
                  <a:lnTo>
                    <a:pt x="35" y="62"/>
                  </a:lnTo>
                  <a:lnTo>
                    <a:pt x="31" y="62"/>
                  </a:lnTo>
                  <a:lnTo>
                    <a:pt x="30" y="62"/>
                  </a:lnTo>
                  <a:lnTo>
                    <a:pt x="28" y="59"/>
                  </a:lnTo>
                  <a:lnTo>
                    <a:pt x="25" y="56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18" y="48"/>
                  </a:lnTo>
                  <a:lnTo>
                    <a:pt x="17" y="44"/>
                  </a:lnTo>
                  <a:lnTo>
                    <a:pt x="17" y="43"/>
                  </a:lnTo>
                  <a:lnTo>
                    <a:pt x="17" y="41"/>
                  </a:lnTo>
                  <a:lnTo>
                    <a:pt x="17" y="40"/>
                  </a:lnTo>
                  <a:lnTo>
                    <a:pt x="18" y="37"/>
                  </a:lnTo>
                  <a:lnTo>
                    <a:pt x="19" y="33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1" y="26"/>
                  </a:lnTo>
                  <a:lnTo>
                    <a:pt x="17" y="26"/>
                  </a:lnTo>
                  <a:lnTo>
                    <a:pt x="13" y="25"/>
                  </a:lnTo>
                  <a:lnTo>
                    <a:pt x="9" y="23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gray">
            <a:xfrm>
              <a:off x="7774452" y="3464067"/>
              <a:ext cx="222684" cy="242903"/>
            </a:xfrm>
            <a:custGeom>
              <a:avLst/>
              <a:gdLst>
                <a:gd name="T0" fmla="*/ 55563 w 152"/>
                <a:gd name="T1" fmla="*/ 193313 h 185"/>
                <a:gd name="T2" fmla="*/ 68262 w 152"/>
                <a:gd name="T3" fmla="*/ 193313 h 185"/>
                <a:gd name="T4" fmla="*/ 87312 w 152"/>
                <a:gd name="T5" fmla="*/ 187709 h 185"/>
                <a:gd name="T6" fmla="*/ 98425 w 152"/>
                <a:gd name="T7" fmla="*/ 189110 h 185"/>
                <a:gd name="T8" fmla="*/ 106363 w 152"/>
                <a:gd name="T9" fmla="*/ 198916 h 185"/>
                <a:gd name="T10" fmla="*/ 111125 w 152"/>
                <a:gd name="T11" fmla="*/ 189110 h 185"/>
                <a:gd name="T12" fmla="*/ 107950 w 152"/>
                <a:gd name="T13" fmla="*/ 179305 h 185"/>
                <a:gd name="T14" fmla="*/ 111125 w 152"/>
                <a:gd name="T15" fmla="*/ 170900 h 185"/>
                <a:gd name="T16" fmla="*/ 112713 w 152"/>
                <a:gd name="T17" fmla="*/ 154090 h 185"/>
                <a:gd name="T18" fmla="*/ 112713 w 152"/>
                <a:gd name="T19" fmla="*/ 140082 h 185"/>
                <a:gd name="T20" fmla="*/ 119063 w 152"/>
                <a:gd name="T21" fmla="*/ 140082 h 185"/>
                <a:gd name="T22" fmla="*/ 128587 w 152"/>
                <a:gd name="T23" fmla="*/ 140082 h 185"/>
                <a:gd name="T24" fmla="*/ 150812 w 152"/>
                <a:gd name="T25" fmla="*/ 130276 h 185"/>
                <a:gd name="T26" fmla="*/ 149225 w 152"/>
                <a:gd name="T27" fmla="*/ 114867 h 185"/>
                <a:gd name="T28" fmla="*/ 138112 w 152"/>
                <a:gd name="T29" fmla="*/ 103660 h 185"/>
                <a:gd name="T30" fmla="*/ 155575 w 152"/>
                <a:gd name="T31" fmla="*/ 110664 h 185"/>
                <a:gd name="T32" fmla="*/ 168275 w 152"/>
                <a:gd name="T33" fmla="*/ 110664 h 185"/>
                <a:gd name="T34" fmla="*/ 168275 w 152"/>
                <a:gd name="T35" fmla="*/ 100859 h 185"/>
                <a:gd name="T36" fmla="*/ 149225 w 152"/>
                <a:gd name="T37" fmla="*/ 58834 h 185"/>
                <a:gd name="T38" fmla="*/ 141287 w 152"/>
                <a:gd name="T39" fmla="*/ 19611 h 185"/>
                <a:gd name="T40" fmla="*/ 150812 w 152"/>
                <a:gd name="T41" fmla="*/ 4202 h 185"/>
                <a:gd name="T42" fmla="*/ 171450 w 152"/>
                <a:gd name="T43" fmla="*/ 18211 h 185"/>
                <a:gd name="T44" fmla="*/ 203200 w 152"/>
                <a:gd name="T45" fmla="*/ 37822 h 185"/>
                <a:gd name="T46" fmla="*/ 212725 w 152"/>
                <a:gd name="T47" fmla="*/ 70041 h 185"/>
                <a:gd name="T48" fmla="*/ 215900 w 152"/>
                <a:gd name="T49" fmla="*/ 96656 h 185"/>
                <a:gd name="T50" fmla="*/ 206375 w 152"/>
                <a:gd name="T51" fmla="*/ 103660 h 185"/>
                <a:gd name="T52" fmla="*/ 211138 w 152"/>
                <a:gd name="T53" fmla="*/ 110664 h 185"/>
                <a:gd name="T54" fmla="*/ 219075 w 152"/>
                <a:gd name="T55" fmla="*/ 124673 h 185"/>
                <a:gd name="T56" fmla="*/ 236538 w 152"/>
                <a:gd name="T57" fmla="*/ 173701 h 185"/>
                <a:gd name="T58" fmla="*/ 231775 w 152"/>
                <a:gd name="T59" fmla="*/ 205920 h 185"/>
                <a:gd name="T60" fmla="*/ 223838 w 152"/>
                <a:gd name="T61" fmla="*/ 193313 h 185"/>
                <a:gd name="T62" fmla="*/ 217488 w 152"/>
                <a:gd name="T63" fmla="*/ 201718 h 185"/>
                <a:gd name="T64" fmla="*/ 212725 w 152"/>
                <a:gd name="T65" fmla="*/ 211523 h 185"/>
                <a:gd name="T66" fmla="*/ 211138 w 152"/>
                <a:gd name="T67" fmla="*/ 226932 h 185"/>
                <a:gd name="T68" fmla="*/ 201612 w 152"/>
                <a:gd name="T69" fmla="*/ 211523 h 185"/>
                <a:gd name="T70" fmla="*/ 192087 w 152"/>
                <a:gd name="T71" fmla="*/ 210122 h 185"/>
                <a:gd name="T72" fmla="*/ 187325 w 152"/>
                <a:gd name="T73" fmla="*/ 214325 h 185"/>
                <a:gd name="T74" fmla="*/ 187325 w 152"/>
                <a:gd name="T75" fmla="*/ 225531 h 185"/>
                <a:gd name="T76" fmla="*/ 165100 w 152"/>
                <a:gd name="T77" fmla="*/ 221329 h 185"/>
                <a:gd name="T78" fmla="*/ 150812 w 152"/>
                <a:gd name="T79" fmla="*/ 211523 h 185"/>
                <a:gd name="T80" fmla="*/ 147637 w 152"/>
                <a:gd name="T81" fmla="*/ 233936 h 185"/>
                <a:gd name="T82" fmla="*/ 146050 w 152"/>
                <a:gd name="T83" fmla="*/ 249345 h 185"/>
                <a:gd name="T84" fmla="*/ 150812 w 152"/>
                <a:gd name="T85" fmla="*/ 259151 h 185"/>
                <a:gd name="T86" fmla="*/ 136525 w 152"/>
                <a:gd name="T87" fmla="*/ 259151 h 185"/>
                <a:gd name="T88" fmla="*/ 122237 w 152"/>
                <a:gd name="T89" fmla="*/ 254949 h 185"/>
                <a:gd name="T90" fmla="*/ 117475 w 152"/>
                <a:gd name="T91" fmla="*/ 233936 h 185"/>
                <a:gd name="T92" fmla="*/ 101600 w 152"/>
                <a:gd name="T93" fmla="*/ 225531 h 185"/>
                <a:gd name="T94" fmla="*/ 92075 w 152"/>
                <a:gd name="T95" fmla="*/ 217127 h 185"/>
                <a:gd name="T96" fmla="*/ 57150 w 152"/>
                <a:gd name="T97" fmla="*/ 231135 h 185"/>
                <a:gd name="T98" fmla="*/ 38100 w 152"/>
                <a:gd name="T99" fmla="*/ 246544 h 185"/>
                <a:gd name="T100" fmla="*/ 17462 w 152"/>
                <a:gd name="T101" fmla="*/ 254949 h 185"/>
                <a:gd name="T102" fmla="*/ 4762 w 152"/>
                <a:gd name="T103" fmla="*/ 240940 h 185"/>
                <a:gd name="T104" fmla="*/ 1588 w 152"/>
                <a:gd name="T105" fmla="*/ 226932 h 185"/>
                <a:gd name="T106" fmla="*/ 14288 w 152"/>
                <a:gd name="T107" fmla="*/ 226932 h 185"/>
                <a:gd name="T108" fmla="*/ 34925 w 152"/>
                <a:gd name="T109" fmla="*/ 204519 h 1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2"/>
                <a:gd name="T166" fmla="*/ 0 h 185"/>
                <a:gd name="T167" fmla="*/ 152 w 152"/>
                <a:gd name="T168" fmla="*/ 185 h 1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2" h="185">
                  <a:moveTo>
                    <a:pt x="30" y="138"/>
                  </a:moveTo>
                  <a:lnTo>
                    <a:pt x="31" y="138"/>
                  </a:lnTo>
                  <a:lnTo>
                    <a:pt x="32" y="138"/>
                  </a:lnTo>
                  <a:lnTo>
                    <a:pt x="34" y="138"/>
                  </a:lnTo>
                  <a:lnTo>
                    <a:pt x="35" y="138"/>
                  </a:lnTo>
                  <a:lnTo>
                    <a:pt x="36" y="138"/>
                  </a:lnTo>
                  <a:lnTo>
                    <a:pt x="37" y="138"/>
                  </a:lnTo>
                  <a:lnTo>
                    <a:pt x="39" y="138"/>
                  </a:lnTo>
                  <a:lnTo>
                    <a:pt x="40" y="138"/>
                  </a:lnTo>
                  <a:lnTo>
                    <a:pt x="43" y="138"/>
                  </a:lnTo>
                  <a:lnTo>
                    <a:pt x="45" y="138"/>
                  </a:lnTo>
                  <a:lnTo>
                    <a:pt x="48" y="136"/>
                  </a:lnTo>
                  <a:lnTo>
                    <a:pt x="50" y="135"/>
                  </a:lnTo>
                  <a:lnTo>
                    <a:pt x="52" y="135"/>
                  </a:lnTo>
                  <a:lnTo>
                    <a:pt x="55" y="134"/>
                  </a:lnTo>
                  <a:lnTo>
                    <a:pt x="58" y="132"/>
                  </a:lnTo>
                  <a:lnTo>
                    <a:pt x="61" y="131"/>
                  </a:lnTo>
                  <a:lnTo>
                    <a:pt x="62" y="132"/>
                  </a:lnTo>
                  <a:lnTo>
                    <a:pt x="62" y="134"/>
                  </a:lnTo>
                  <a:lnTo>
                    <a:pt x="62" y="135"/>
                  </a:lnTo>
                  <a:lnTo>
                    <a:pt x="63" y="136"/>
                  </a:lnTo>
                  <a:lnTo>
                    <a:pt x="63" y="138"/>
                  </a:lnTo>
                  <a:lnTo>
                    <a:pt x="64" y="140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0"/>
                  </a:lnTo>
                  <a:lnTo>
                    <a:pt x="68" y="138"/>
                  </a:lnTo>
                  <a:lnTo>
                    <a:pt x="69" y="138"/>
                  </a:lnTo>
                  <a:lnTo>
                    <a:pt x="69" y="136"/>
                  </a:lnTo>
                  <a:lnTo>
                    <a:pt x="70" y="135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0" y="131"/>
                  </a:lnTo>
                  <a:lnTo>
                    <a:pt x="69" y="129"/>
                  </a:lnTo>
                  <a:lnTo>
                    <a:pt x="68" y="128"/>
                  </a:lnTo>
                  <a:lnTo>
                    <a:pt x="68" y="127"/>
                  </a:lnTo>
                  <a:lnTo>
                    <a:pt x="68" y="125"/>
                  </a:lnTo>
                  <a:lnTo>
                    <a:pt x="68" y="124"/>
                  </a:lnTo>
                  <a:lnTo>
                    <a:pt x="69" y="122"/>
                  </a:lnTo>
                  <a:lnTo>
                    <a:pt x="70" y="122"/>
                  </a:lnTo>
                  <a:lnTo>
                    <a:pt x="70" y="121"/>
                  </a:lnTo>
                  <a:lnTo>
                    <a:pt x="71" y="120"/>
                  </a:lnTo>
                  <a:lnTo>
                    <a:pt x="71" y="118"/>
                  </a:lnTo>
                  <a:lnTo>
                    <a:pt x="71" y="114"/>
                  </a:lnTo>
                  <a:lnTo>
                    <a:pt x="71" y="110"/>
                  </a:lnTo>
                  <a:lnTo>
                    <a:pt x="71" y="108"/>
                  </a:lnTo>
                  <a:lnTo>
                    <a:pt x="71" y="106"/>
                  </a:lnTo>
                  <a:lnTo>
                    <a:pt x="71" y="104"/>
                  </a:lnTo>
                  <a:lnTo>
                    <a:pt x="71" y="103"/>
                  </a:lnTo>
                  <a:lnTo>
                    <a:pt x="71" y="100"/>
                  </a:lnTo>
                  <a:lnTo>
                    <a:pt x="71" y="96"/>
                  </a:lnTo>
                  <a:lnTo>
                    <a:pt x="73" y="97"/>
                  </a:lnTo>
                  <a:lnTo>
                    <a:pt x="74" y="97"/>
                  </a:lnTo>
                  <a:lnTo>
                    <a:pt x="74" y="99"/>
                  </a:lnTo>
                  <a:lnTo>
                    <a:pt x="75" y="100"/>
                  </a:lnTo>
                  <a:lnTo>
                    <a:pt x="76" y="100"/>
                  </a:lnTo>
                  <a:lnTo>
                    <a:pt x="76" y="101"/>
                  </a:lnTo>
                  <a:lnTo>
                    <a:pt x="77" y="103"/>
                  </a:lnTo>
                  <a:lnTo>
                    <a:pt x="79" y="103"/>
                  </a:lnTo>
                  <a:lnTo>
                    <a:pt x="81" y="100"/>
                  </a:lnTo>
                  <a:lnTo>
                    <a:pt x="85" y="99"/>
                  </a:lnTo>
                  <a:lnTo>
                    <a:pt x="87" y="97"/>
                  </a:lnTo>
                  <a:lnTo>
                    <a:pt x="89" y="96"/>
                  </a:lnTo>
                  <a:lnTo>
                    <a:pt x="93" y="95"/>
                  </a:lnTo>
                  <a:lnTo>
                    <a:pt x="95" y="93"/>
                  </a:lnTo>
                  <a:lnTo>
                    <a:pt x="98" y="92"/>
                  </a:lnTo>
                  <a:lnTo>
                    <a:pt x="100" y="89"/>
                  </a:lnTo>
                  <a:lnTo>
                    <a:pt x="98" y="86"/>
                  </a:lnTo>
                  <a:lnTo>
                    <a:pt x="95" y="85"/>
                  </a:lnTo>
                  <a:lnTo>
                    <a:pt x="94" y="82"/>
                  </a:lnTo>
                  <a:lnTo>
                    <a:pt x="93" y="81"/>
                  </a:lnTo>
                  <a:lnTo>
                    <a:pt x="92" y="79"/>
                  </a:lnTo>
                  <a:lnTo>
                    <a:pt x="89" y="76"/>
                  </a:lnTo>
                  <a:lnTo>
                    <a:pt x="88" y="75"/>
                  </a:lnTo>
                  <a:lnTo>
                    <a:pt x="87" y="74"/>
                  </a:lnTo>
                  <a:lnTo>
                    <a:pt x="89" y="75"/>
                  </a:lnTo>
                  <a:lnTo>
                    <a:pt x="92" y="75"/>
                  </a:lnTo>
                  <a:lnTo>
                    <a:pt x="93" y="76"/>
                  </a:lnTo>
                  <a:lnTo>
                    <a:pt x="95" y="78"/>
                  </a:lnTo>
                  <a:lnTo>
                    <a:pt x="98" y="79"/>
                  </a:lnTo>
                  <a:lnTo>
                    <a:pt x="100" y="81"/>
                  </a:lnTo>
                  <a:lnTo>
                    <a:pt x="101" y="81"/>
                  </a:lnTo>
                  <a:lnTo>
                    <a:pt x="104" y="81"/>
                  </a:lnTo>
                  <a:lnTo>
                    <a:pt x="105" y="81"/>
                  </a:lnTo>
                  <a:lnTo>
                    <a:pt x="106" y="79"/>
                  </a:lnTo>
                  <a:lnTo>
                    <a:pt x="106" y="78"/>
                  </a:lnTo>
                  <a:lnTo>
                    <a:pt x="107" y="76"/>
                  </a:lnTo>
                  <a:lnTo>
                    <a:pt x="107" y="75"/>
                  </a:lnTo>
                  <a:lnTo>
                    <a:pt x="106" y="74"/>
                  </a:lnTo>
                  <a:lnTo>
                    <a:pt x="106" y="72"/>
                  </a:lnTo>
                  <a:lnTo>
                    <a:pt x="106" y="71"/>
                  </a:lnTo>
                  <a:lnTo>
                    <a:pt x="102" y="62"/>
                  </a:lnTo>
                  <a:lnTo>
                    <a:pt x="100" y="56"/>
                  </a:lnTo>
                  <a:lnTo>
                    <a:pt x="96" y="50"/>
                  </a:lnTo>
                  <a:lnTo>
                    <a:pt x="94" y="42"/>
                  </a:lnTo>
                  <a:lnTo>
                    <a:pt x="92" y="36"/>
                  </a:lnTo>
                  <a:lnTo>
                    <a:pt x="90" y="31"/>
                  </a:lnTo>
                  <a:lnTo>
                    <a:pt x="89" y="24"/>
                  </a:lnTo>
                  <a:lnTo>
                    <a:pt x="89" y="17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90" y="9"/>
                  </a:lnTo>
                  <a:lnTo>
                    <a:pt x="92" y="7"/>
                  </a:lnTo>
                  <a:lnTo>
                    <a:pt x="94" y="4"/>
                  </a:lnTo>
                  <a:lnTo>
                    <a:pt x="95" y="3"/>
                  </a:lnTo>
                  <a:lnTo>
                    <a:pt x="98" y="2"/>
                  </a:lnTo>
                  <a:lnTo>
                    <a:pt x="100" y="0"/>
                  </a:lnTo>
                  <a:lnTo>
                    <a:pt x="101" y="4"/>
                  </a:lnTo>
                  <a:lnTo>
                    <a:pt x="105" y="9"/>
                  </a:lnTo>
                  <a:lnTo>
                    <a:pt x="108" y="13"/>
                  </a:lnTo>
                  <a:lnTo>
                    <a:pt x="112" y="15"/>
                  </a:lnTo>
                  <a:lnTo>
                    <a:pt x="116" y="18"/>
                  </a:lnTo>
                  <a:lnTo>
                    <a:pt x="121" y="21"/>
                  </a:lnTo>
                  <a:lnTo>
                    <a:pt x="125" y="24"/>
                  </a:lnTo>
                  <a:lnTo>
                    <a:pt x="128" y="27"/>
                  </a:lnTo>
                  <a:lnTo>
                    <a:pt x="131" y="31"/>
                  </a:lnTo>
                  <a:lnTo>
                    <a:pt x="132" y="35"/>
                  </a:lnTo>
                  <a:lnTo>
                    <a:pt x="133" y="39"/>
                  </a:lnTo>
                  <a:lnTo>
                    <a:pt x="133" y="45"/>
                  </a:lnTo>
                  <a:lnTo>
                    <a:pt x="134" y="50"/>
                  </a:lnTo>
                  <a:lnTo>
                    <a:pt x="134" y="54"/>
                  </a:lnTo>
                  <a:lnTo>
                    <a:pt x="136" y="58"/>
                  </a:lnTo>
                  <a:lnTo>
                    <a:pt x="137" y="61"/>
                  </a:lnTo>
                  <a:lnTo>
                    <a:pt x="137" y="68"/>
                  </a:lnTo>
                  <a:lnTo>
                    <a:pt x="136" y="69"/>
                  </a:lnTo>
                  <a:lnTo>
                    <a:pt x="134" y="69"/>
                  </a:lnTo>
                  <a:lnTo>
                    <a:pt x="133" y="71"/>
                  </a:lnTo>
                  <a:lnTo>
                    <a:pt x="132" y="72"/>
                  </a:lnTo>
                  <a:lnTo>
                    <a:pt x="131" y="72"/>
                  </a:lnTo>
                  <a:lnTo>
                    <a:pt x="130" y="74"/>
                  </a:lnTo>
                  <a:lnTo>
                    <a:pt x="128" y="74"/>
                  </a:lnTo>
                  <a:lnTo>
                    <a:pt x="130" y="75"/>
                  </a:lnTo>
                  <a:lnTo>
                    <a:pt x="131" y="76"/>
                  </a:lnTo>
                  <a:lnTo>
                    <a:pt x="132" y="78"/>
                  </a:lnTo>
                  <a:lnTo>
                    <a:pt x="133" y="79"/>
                  </a:lnTo>
                  <a:lnTo>
                    <a:pt x="134" y="79"/>
                  </a:lnTo>
                  <a:lnTo>
                    <a:pt x="136" y="81"/>
                  </a:lnTo>
                  <a:lnTo>
                    <a:pt x="137" y="81"/>
                  </a:lnTo>
                  <a:lnTo>
                    <a:pt x="138" y="83"/>
                  </a:lnTo>
                  <a:lnTo>
                    <a:pt x="138" y="89"/>
                  </a:lnTo>
                  <a:lnTo>
                    <a:pt x="139" y="96"/>
                  </a:lnTo>
                  <a:lnTo>
                    <a:pt x="141" y="104"/>
                  </a:lnTo>
                  <a:lnTo>
                    <a:pt x="144" y="111"/>
                  </a:lnTo>
                  <a:lnTo>
                    <a:pt x="146" y="118"/>
                  </a:lnTo>
                  <a:lnTo>
                    <a:pt x="149" y="124"/>
                  </a:lnTo>
                  <a:lnTo>
                    <a:pt x="152" y="125"/>
                  </a:lnTo>
                  <a:lnTo>
                    <a:pt x="152" y="150"/>
                  </a:lnTo>
                  <a:lnTo>
                    <a:pt x="150" y="148"/>
                  </a:lnTo>
                  <a:lnTo>
                    <a:pt x="147" y="148"/>
                  </a:lnTo>
                  <a:lnTo>
                    <a:pt x="146" y="147"/>
                  </a:lnTo>
                  <a:lnTo>
                    <a:pt x="145" y="146"/>
                  </a:lnTo>
                  <a:lnTo>
                    <a:pt x="144" y="143"/>
                  </a:lnTo>
                  <a:lnTo>
                    <a:pt x="143" y="142"/>
                  </a:lnTo>
                  <a:lnTo>
                    <a:pt x="143" y="140"/>
                  </a:lnTo>
                  <a:lnTo>
                    <a:pt x="141" y="138"/>
                  </a:lnTo>
                  <a:lnTo>
                    <a:pt x="141" y="140"/>
                  </a:lnTo>
                  <a:lnTo>
                    <a:pt x="140" y="142"/>
                  </a:lnTo>
                  <a:lnTo>
                    <a:pt x="139" y="143"/>
                  </a:lnTo>
                  <a:lnTo>
                    <a:pt x="138" y="143"/>
                  </a:lnTo>
                  <a:lnTo>
                    <a:pt x="137" y="144"/>
                  </a:lnTo>
                  <a:lnTo>
                    <a:pt x="136" y="144"/>
                  </a:lnTo>
                  <a:lnTo>
                    <a:pt x="134" y="144"/>
                  </a:lnTo>
                  <a:lnTo>
                    <a:pt x="134" y="147"/>
                  </a:lnTo>
                  <a:lnTo>
                    <a:pt x="134" y="150"/>
                  </a:lnTo>
                  <a:lnTo>
                    <a:pt x="134" y="151"/>
                  </a:lnTo>
                  <a:lnTo>
                    <a:pt x="134" y="153"/>
                  </a:lnTo>
                  <a:lnTo>
                    <a:pt x="134" y="154"/>
                  </a:lnTo>
                  <a:lnTo>
                    <a:pt x="134" y="157"/>
                  </a:lnTo>
                  <a:lnTo>
                    <a:pt x="133" y="158"/>
                  </a:lnTo>
                  <a:lnTo>
                    <a:pt x="133" y="162"/>
                  </a:lnTo>
                  <a:lnTo>
                    <a:pt x="132" y="160"/>
                  </a:lnTo>
                  <a:lnTo>
                    <a:pt x="131" y="158"/>
                  </a:lnTo>
                  <a:lnTo>
                    <a:pt x="130" y="155"/>
                  </a:lnTo>
                  <a:lnTo>
                    <a:pt x="128" y="154"/>
                  </a:lnTo>
                  <a:lnTo>
                    <a:pt x="127" y="151"/>
                  </a:lnTo>
                  <a:lnTo>
                    <a:pt x="126" y="150"/>
                  </a:lnTo>
                  <a:lnTo>
                    <a:pt x="125" y="150"/>
                  </a:lnTo>
                  <a:lnTo>
                    <a:pt x="124" y="150"/>
                  </a:lnTo>
                  <a:lnTo>
                    <a:pt x="122" y="150"/>
                  </a:lnTo>
                  <a:lnTo>
                    <a:pt x="121" y="150"/>
                  </a:lnTo>
                  <a:lnTo>
                    <a:pt x="120" y="150"/>
                  </a:lnTo>
                  <a:lnTo>
                    <a:pt x="119" y="150"/>
                  </a:lnTo>
                  <a:lnTo>
                    <a:pt x="118" y="150"/>
                  </a:lnTo>
                  <a:lnTo>
                    <a:pt x="118" y="151"/>
                  </a:lnTo>
                  <a:lnTo>
                    <a:pt x="118" y="153"/>
                  </a:lnTo>
                  <a:lnTo>
                    <a:pt x="118" y="155"/>
                  </a:lnTo>
                  <a:lnTo>
                    <a:pt x="116" y="157"/>
                  </a:lnTo>
                  <a:lnTo>
                    <a:pt x="116" y="158"/>
                  </a:lnTo>
                  <a:lnTo>
                    <a:pt x="116" y="160"/>
                  </a:lnTo>
                  <a:lnTo>
                    <a:pt x="118" y="161"/>
                  </a:lnTo>
                  <a:lnTo>
                    <a:pt x="118" y="162"/>
                  </a:lnTo>
                  <a:lnTo>
                    <a:pt x="106" y="162"/>
                  </a:lnTo>
                  <a:lnTo>
                    <a:pt x="105" y="161"/>
                  </a:lnTo>
                  <a:lnTo>
                    <a:pt x="104" y="160"/>
                  </a:lnTo>
                  <a:lnTo>
                    <a:pt x="104" y="158"/>
                  </a:lnTo>
                  <a:lnTo>
                    <a:pt x="102" y="155"/>
                  </a:lnTo>
                  <a:lnTo>
                    <a:pt x="102" y="154"/>
                  </a:lnTo>
                  <a:lnTo>
                    <a:pt x="102" y="153"/>
                  </a:lnTo>
                  <a:lnTo>
                    <a:pt x="102" y="151"/>
                  </a:lnTo>
                  <a:lnTo>
                    <a:pt x="95" y="151"/>
                  </a:lnTo>
                  <a:lnTo>
                    <a:pt x="95" y="155"/>
                  </a:lnTo>
                  <a:lnTo>
                    <a:pt x="95" y="160"/>
                  </a:lnTo>
                  <a:lnTo>
                    <a:pt x="94" y="162"/>
                  </a:lnTo>
                  <a:lnTo>
                    <a:pt x="93" y="165"/>
                  </a:lnTo>
                  <a:lnTo>
                    <a:pt x="93" y="167"/>
                  </a:lnTo>
                  <a:lnTo>
                    <a:pt x="92" y="169"/>
                  </a:lnTo>
                  <a:lnTo>
                    <a:pt x="92" y="172"/>
                  </a:lnTo>
                  <a:lnTo>
                    <a:pt x="92" y="175"/>
                  </a:lnTo>
                  <a:lnTo>
                    <a:pt x="92" y="176"/>
                  </a:lnTo>
                  <a:lnTo>
                    <a:pt x="92" y="178"/>
                  </a:lnTo>
                  <a:lnTo>
                    <a:pt x="93" y="179"/>
                  </a:lnTo>
                  <a:lnTo>
                    <a:pt x="93" y="181"/>
                  </a:lnTo>
                  <a:lnTo>
                    <a:pt x="94" y="182"/>
                  </a:lnTo>
                  <a:lnTo>
                    <a:pt x="94" y="183"/>
                  </a:lnTo>
                  <a:lnTo>
                    <a:pt x="95" y="185"/>
                  </a:lnTo>
                  <a:lnTo>
                    <a:pt x="93" y="185"/>
                  </a:lnTo>
                  <a:lnTo>
                    <a:pt x="90" y="185"/>
                  </a:lnTo>
                  <a:lnTo>
                    <a:pt x="89" y="185"/>
                  </a:lnTo>
                  <a:lnTo>
                    <a:pt x="87" y="185"/>
                  </a:lnTo>
                  <a:lnTo>
                    <a:pt x="86" y="185"/>
                  </a:lnTo>
                  <a:lnTo>
                    <a:pt x="83" y="185"/>
                  </a:lnTo>
                  <a:lnTo>
                    <a:pt x="82" y="185"/>
                  </a:lnTo>
                  <a:lnTo>
                    <a:pt x="81" y="185"/>
                  </a:lnTo>
                  <a:lnTo>
                    <a:pt x="79" y="183"/>
                  </a:lnTo>
                  <a:lnTo>
                    <a:pt x="77" y="182"/>
                  </a:lnTo>
                  <a:lnTo>
                    <a:pt x="76" y="179"/>
                  </a:lnTo>
                  <a:lnTo>
                    <a:pt x="76" y="176"/>
                  </a:lnTo>
                  <a:lnTo>
                    <a:pt x="75" y="172"/>
                  </a:lnTo>
                  <a:lnTo>
                    <a:pt x="75" y="169"/>
                  </a:lnTo>
                  <a:lnTo>
                    <a:pt x="74" y="167"/>
                  </a:lnTo>
                  <a:lnTo>
                    <a:pt x="74" y="164"/>
                  </a:lnTo>
                  <a:lnTo>
                    <a:pt x="71" y="164"/>
                  </a:lnTo>
                  <a:lnTo>
                    <a:pt x="69" y="164"/>
                  </a:lnTo>
                  <a:lnTo>
                    <a:pt x="67" y="162"/>
                  </a:lnTo>
                  <a:lnTo>
                    <a:pt x="64" y="161"/>
                  </a:lnTo>
                  <a:lnTo>
                    <a:pt x="63" y="160"/>
                  </a:lnTo>
                  <a:lnTo>
                    <a:pt x="62" y="158"/>
                  </a:lnTo>
                  <a:lnTo>
                    <a:pt x="62" y="157"/>
                  </a:lnTo>
                  <a:lnTo>
                    <a:pt x="61" y="154"/>
                  </a:lnTo>
                  <a:lnTo>
                    <a:pt x="58" y="155"/>
                  </a:lnTo>
                  <a:lnTo>
                    <a:pt x="55" y="157"/>
                  </a:lnTo>
                  <a:lnTo>
                    <a:pt x="50" y="160"/>
                  </a:lnTo>
                  <a:lnTo>
                    <a:pt x="46" y="161"/>
                  </a:lnTo>
                  <a:lnTo>
                    <a:pt x="42" y="164"/>
                  </a:lnTo>
                  <a:lnTo>
                    <a:pt x="36" y="165"/>
                  </a:lnTo>
                  <a:lnTo>
                    <a:pt x="32" y="167"/>
                  </a:lnTo>
                  <a:lnTo>
                    <a:pt x="29" y="167"/>
                  </a:lnTo>
                  <a:lnTo>
                    <a:pt x="28" y="171"/>
                  </a:lnTo>
                  <a:lnTo>
                    <a:pt x="26" y="175"/>
                  </a:lnTo>
                  <a:lnTo>
                    <a:pt x="24" y="176"/>
                  </a:lnTo>
                  <a:lnTo>
                    <a:pt x="22" y="179"/>
                  </a:lnTo>
                  <a:lnTo>
                    <a:pt x="19" y="181"/>
                  </a:lnTo>
                  <a:lnTo>
                    <a:pt x="17" y="181"/>
                  </a:lnTo>
                  <a:lnTo>
                    <a:pt x="14" y="182"/>
                  </a:lnTo>
                  <a:lnTo>
                    <a:pt x="11" y="182"/>
                  </a:lnTo>
                  <a:lnTo>
                    <a:pt x="9" y="182"/>
                  </a:lnTo>
                  <a:lnTo>
                    <a:pt x="7" y="179"/>
                  </a:lnTo>
                  <a:lnTo>
                    <a:pt x="5" y="178"/>
                  </a:lnTo>
                  <a:lnTo>
                    <a:pt x="4" y="175"/>
                  </a:lnTo>
                  <a:lnTo>
                    <a:pt x="3" y="172"/>
                  </a:lnTo>
                  <a:lnTo>
                    <a:pt x="1" y="169"/>
                  </a:lnTo>
                  <a:lnTo>
                    <a:pt x="0" y="167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1" y="162"/>
                  </a:lnTo>
                  <a:lnTo>
                    <a:pt x="3" y="162"/>
                  </a:lnTo>
                  <a:lnTo>
                    <a:pt x="4" y="162"/>
                  </a:lnTo>
                  <a:lnTo>
                    <a:pt x="5" y="162"/>
                  </a:lnTo>
                  <a:lnTo>
                    <a:pt x="7" y="162"/>
                  </a:lnTo>
                  <a:lnTo>
                    <a:pt x="9" y="162"/>
                  </a:lnTo>
                  <a:lnTo>
                    <a:pt x="12" y="160"/>
                  </a:lnTo>
                  <a:lnTo>
                    <a:pt x="16" y="157"/>
                  </a:lnTo>
                  <a:lnTo>
                    <a:pt x="18" y="154"/>
                  </a:lnTo>
                  <a:lnTo>
                    <a:pt x="19" y="150"/>
                  </a:lnTo>
                  <a:lnTo>
                    <a:pt x="22" y="146"/>
                  </a:lnTo>
                  <a:lnTo>
                    <a:pt x="24" y="143"/>
                  </a:lnTo>
                  <a:lnTo>
                    <a:pt x="26" y="140"/>
                  </a:lnTo>
                  <a:lnTo>
                    <a:pt x="30" y="13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gray">
            <a:xfrm>
              <a:off x="7077972" y="4124224"/>
              <a:ext cx="217945" cy="450040"/>
            </a:xfrm>
            <a:custGeom>
              <a:avLst/>
              <a:gdLst>
                <a:gd name="T0" fmla="*/ 206375 w 149"/>
                <a:gd name="T1" fmla="*/ 198916 h 342"/>
                <a:gd name="T2" fmla="*/ 192088 w 149"/>
                <a:gd name="T3" fmla="*/ 198916 h 342"/>
                <a:gd name="T4" fmla="*/ 173038 w 149"/>
                <a:gd name="T5" fmla="*/ 200317 h 342"/>
                <a:gd name="T6" fmla="*/ 155575 w 149"/>
                <a:gd name="T7" fmla="*/ 214325 h 342"/>
                <a:gd name="T8" fmla="*/ 161925 w 149"/>
                <a:gd name="T9" fmla="*/ 245143 h 342"/>
                <a:gd name="T10" fmla="*/ 176213 w 149"/>
                <a:gd name="T11" fmla="*/ 275961 h 342"/>
                <a:gd name="T12" fmla="*/ 180975 w 149"/>
                <a:gd name="T13" fmla="*/ 291370 h 342"/>
                <a:gd name="T14" fmla="*/ 180975 w 149"/>
                <a:gd name="T15" fmla="*/ 301175 h 342"/>
                <a:gd name="T16" fmla="*/ 165100 w 149"/>
                <a:gd name="T17" fmla="*/ 295572 h 342"/>
                <a:gd name="T18" fmla="*/ 155575 w 149"/>
                <a:gd name="T19" fmla="*/ 275961 h 342"/>
                <a:gd name="T20" fmla="*/ 133350 w 149"/>
                <a:gd name="T21" fmla="*/ 253548 h 342"/>
                <a:gd name="T22" fmla="*/ 101600 w 149"/>
                <a:gd name="T23" fmla="*/ 235337 h 342"/>
                <a:gd name="T24" fmla="*/ 63500 w 149"/>
                <a:gd name="T25" fmla="*/ 221329 h 342"/>
                <a:gd name="T26" fmla="*/ 79375 w 149"/>
                <a:gd name="T27" fmla="*/ 254948 h 342"/>
                <a:gd name="T28" fmla="*/ 79375 w 149"/>
                <a:gd name="T29" fmla="*/ 270357 h 342"/>
                <a:gd name="T30" fmla="*/ 74613 w 149"/>
                <a:gd name="T31" fmla="*/ 294171 h 342"/>
                <a:gd name="T32" fmla="*/ 63500 w 149"/>
                <a:gd name="T33" fmla="*/ 320787 h 342"/>
                <a:gd name="T34" fmla="*/ 66675 w 149"/>
                <a:gd name="T35" fmla="*/ 346001 h 342"/>
                <a:gd name="T36" fmla="*/ 80963 w 149"/>
                <a:gd name="T37" fmla="*/ 360010 h 342"/>
                <a:gd name="T38" fmla="*/ 85725 w 149"/>
                <a:gd name="T39" fmla="*/ 371216 h 342"/>
                <a:gd name="T40" fmla="*/ 87313 w 149"/>
                <a:gd name="T41" fmla="*/ 379621 h 342"/>
                <a:gd name="T42" fmla="*/ 103188 w 149"/>
                <a:gd name="T43" fmla="*/ 416042 h 342"/>
                <a:gd name="T44" fmla="*/ 144463 w 149"/>
                <a:gd name="T45" fmla="*/ 456666 h 342"/>
                <a:gd name="T46" fmla="*/ 160338 w 149"/>
                <a:gd name="T47" fmla="*/ 473476 h 342"/>
                <a:gd name="T48" fmla="*/ 146050 w 149"/>
                <a:gd name="T49" fmla="*/ 479079 h 342"/>
                <a:gd name="T50" fmla="*/ 133350 w 149"/>
                <a:gd name="T51" fmla="*/ 476277 h 342"/>
                <a:gd name="T52" fmla="*/ 115888 w 149"/>
                <a:gd name="T53" fmla="*/ 465071 h 342"/>
                <a:gd name="T54" fmla="*/ 93663 w 149"/>
                <a:gd name="T55" fmla="*/ 444059 h 342"/>
                <a:gd name="T56" fmla="*/ 69850 w 149"/>
                <a:gd name="T57" fmla="*/ 416042 h 342"/>
                <a:gd name="T58" fmla="*/ 46038 w 149"/>
                <a:gd name="T59" fmla="*/ 399233 h 342"/>
                <a:gd name="T60" fmla="*/ 39688 w 149"/>
                <a:gd name="T61" fmla="*/ 400633 h 342"/>
                <a:gd name="T62" fmla="*/ 38100 w 149"/>
                <a:gd name="T63" fmla="*/ 386625 h 342"/>
                <a:gd name="T64" fmla="*/ 38100 w 149"/>
                <a:gd name="T65" fmla="*/ 374018 h 342"/>
                <a:gd name="T66" fmla="*/ 39688 w 149"/>
                <a:gd name="T67" fmla="*/ 360010 h 342"/>
                <a:gd name="T68" fmla="*/ 42863 w 149"/>
                <a:gd name="T69" fmla="*/ 344601 h 342"/>
                <a:gd name="T70" fmla="*/ 49213 w 149"/>
                <a:gd name="T71" fmla="*/ 319386 h 342"/>
                <a:gd name="T72" fmla="*/ 61913 w 149"/>
                <a:gd name="T73" fmla="*/ 254948 h 342"/>
                <a:gd name="T74" fmla="*/ 46038 w 149"/>
                <a:gd name="T75" fmla="*/ 211523 h 342"/>
                <a:gd name="T76" fmla="*/ 28575 w 149"/>
                <a:gd name="T77" fmla="*/ 175102 h 342"/>
                <a:gd name="T78" fmla="*/ 30163 w 149"/>
                <a:gd name="T79" fmla="*/ 156891 h 342"/>
                <a:gd name="T80" fmla="*/ 38100 w 149"/>
                <a:gd name="T81" fmla="*/ 147086 h 342"/>
                <a:gd name="T82" fmla="*/ 25400 w 149"/>
                <a:gd name="T83" fmla="*/ 103660 h 342"/>
                <a:gd name="T84" fmla="*/ 1588 w 149"/>
                <a:gd name="T85" fmla="*/ 64438 h 342"/>
                <a:gd name="T86" fmla="*/ 11113 w 149"/>
                <a:gd name="T87" fmla="*/ 16810 h 342"/>
                <a:gd name="T88" fmla="*/ 46038 w 149"/>
                <a:gd name="T89" fmla="*/ 4202 h 342"/>
                <a:gd name="T90" fmla="*/ 71438 w 149"/>
                <a:gd name="T91" fmla="*/ 9806 h 342"/>
                <a:gd name="T92" fmla="*/ 84138 w 149"/>
                <a:gd name="T93" fmla="*/ 21012 h 342"/>
                <a:gd name="T94" fmla="*/ 95250 w 149"/>
                <a:gd name="T95" fmla="*/ 51830 h 342"/>
                <a:gd name="T96" fmla="*/ 103188 w 149"/>
                <a:gd name="T97" fmla="*/ 89652 h 342"/>
                <a:gd name="T98" fmla="*/ 114300 w 149"/>
                <a:gd name="T99" fmla="*/ 85450 h 342"/>
                <a:gd name="T100" fmla="*/ 120650 w 149"/>
                <a:gd name="T101" fmla="*/ 68640 h 342"/>
                <a:gd name="T102" fmla="*/ 130175 w 149"/>
                <a:gd name="T103" fmla="*/ 70041 h 342"/>
                <a:gd name="T104" fmla="*/ 139700 w 149"/>
                <a:gd name="T105" fmla="*/ 78446 h 342"/>
                <a:gd name="T106" fmla="*/ 149225 w 149"/>
                <a:gd name="T107" fmla="*/ 70041 h 342"/>
                <a:gd name="T108" fmla="*/ 158750 w 149"/>
                <a:gd name="T109" fmla="*/ 58834 h 342"/>
                <a:gd name="T110" fmla="*/ 173038 w 149"/>
                <a:gd name="T111" fmla="*/ 60235 h 342"/>
                <a:gd name="T112" fmla="*/ 182563 w 149"/>
                <a:gd name="T113" fmla="*/ 71442 h 342"/>
                <a:gd name="T114" fmla="*/ 206375 w 149"/>
                <a:gd name="T115" fmla="*/ 109264 h 342"/>
                <a:gd name="T116" fmla="*/ 234950 w 149"/>
                <a:gd name="T117" fmla="*/ 161094 h 342"/>
                <a:gd name="T118" fmla="*/ 233363 w 149"/>
                <a:gd name="T119" fmla="*/ 182106 h 342"/>
                <a:gd name="T120" fmla="*/ 225425 w 149"/>
                <a:gd name="T121" fmla="*/ 190511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49"/>
                <a:gd name="T184" fmla="*/ 0 h 342"/>
                <a:gd name="T185" fmla="*/ 149 w 149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49" h="342">
                  <a:moveTo>
                    <a:pt x="139" y="142"/>
                  </a:moveTo>
                  <a:lnTo>
                    <a:pt x="135" y="142"/>
                  </a:lnTo>
                  <a:lnTo>
                    <a:pt x="133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26" y="142"/>
                  </a:lnTo>
                  <a:lnTo>
                    <a:pt x="123" y="142"/>
                  </a:lnTo>
                  <a:lnTo>
                    <a:pt x="121" y="142"/>
                  </a:lnTo>
                  <a:lnTo>
                    <a:pt x="120" y="142"/>
                  </a:lnTo>
                  <a:lnTo>
                    <a:pt x="117" y="142"/>
                  </a:lnTo>
                  <a:lnTo>
                    <a:pt x="114" y="142"/>
                  </a:lnTo>
                  <a:lnTo>
                    <a:pt x="109" y="143"/>
                  </a:lnTo>
                  <a:lnTo>
                    <a:pt x="105" y="144"/>
                  </a:lnTo>
                  <a:lnTo>
                    <a:pt x="102" y="146"/>
                  </a:lnTo>
                  <a:lnTo>
                    <a:pt x="100" y="148"/>
                  </a:lnTo>
                  <a:lnTo>
                    <a:pt x="98" y="153"/>
                  </a:lnTo>
                  <a:lnTo>
                    <a:pt x="97" y="157"/>
                  </a:lnTo>
                  <a:lnTo>
                    <a:pt x="98" y="164"/>
                  </a:lnTo>
                  <a:lnTo>
                    <a:pt x="100" y="169"/>
                  </a:lnTo>
                  <a:lnTo>
                    <a:pt x="102" y="175"/>
                  </a:lnTo>
                  <a:lnTo>
                    <a:pt x="104" y="181"/>
                  </a:lnTo>
                  <a:lnTo>
                    <a:pt x="108" y="185"/>
                  </a:lnTo>
                  <a:lnTo>
                    <a:pt x="110" y="190"/>
                  </a:lnTo>
                  <a:lnTo>
                    <a:pt x="111" y="197"/>
                  </a:lnTo>
                  <a:lnTo>
                    <a:pt x="114" y="204"/>
                  </a:lnTo>
                  <a:lnTo>
                    <a:pt x="114" y="206"/>
                  </a:lnTo>
                  <a:lnTo>
                    <a:pt x="114" y="207"/>
                  </a:lnTo>
                  <a:lnTo>
                    <a:pt x="114" y="208"/>
                  </a:lnTo>
                  <a:lnTo>
                    <a:pt x="114" y="210"/>
                  </a:lnTo>
                  <a:lnTo>
                    <a:pt x="114" y="211"/>
                  </a:lnTo>
                  <a:lnTo>
                    <a:pt x="114" y="214"/>
                  </a:lnTo>
                  <a:lnTo>
                    <a:pt x="114" y="215"/>
                  </a:lnTo>
                  <a:lnTo>
                    <a:pt x="114" y="217"/>
                  </a:lnTo>
                  <a:lnTo>
                    <a:pt x="109" y="215"/>
                  </a:lnTo>
                  <a:lnTo>
                    <a:pt x="107" y="213"/>
                  </a:lnTo>
                  <a:lnTo>
                    <a:pt x="104" y="211"/>
                  </a:lnTo>
                  <a:lnTo>
                    <a:pt x="102" y="208"/>
                  </a:lnTo>
                  <a:lnTo>
                    <a:pt x="101" y="204"/>
                  </a:lnTo>
                  <a:lnTo>
                    <a:pt x="100" y="201"/>
                  </a:lnTo>
                  <a:lnTo>
                    <a:pt x="98" y="197"/>
                  </a:lnTo>
                  <a:lnTo>
                    <a:pt x="97" y="194"/>
                  </a:lnTo>
                  <a:lnTo>
                    <a:pt x="95" y="188"/>
                  </a:lnTo>
                  <a:lnTo>
                    <a:pt x="90" y="185"/>
                  </a:lnTo>
                  <a:lnTo>
                    <a:pt x="84" y="181"/>
                  </a:lnTo>
                  <a:lnTo>
                    <a:pt x="77" y="178"/>
                  </a:lnTo>
                  <a:lnTo>
                    <a:pt x="71" y="175"/>
                  </a:lnTo>
                  <a:lnTo>
                    <a:pt x="66" y="171"/>
                  </a:lnTo>
                  <a:lnTo>
                    <a:pt x="64" y="168"/>
                  </a:lnTo>
                  <a:lnTo>
                    <a:pt x="63" y="164"/>
                  </a:lnTo>
                  <a:lnTo>
                    <a:pt x="61" y="161"/>
                  </a:lnTo>
                  <a:lnTo>
                    <a:pt x="60" y="157"/>
                  </a:lnTo>
                  <a:lnTo>
                    <a:pt x="40" y="158"/>
                  </a:lnTo>
                  <a:lnTo>
                    <a:pt x="48" y="174"/>
                  </a:lnTo>
                  <a:lnTo>
                    <a:pt x="48" y="176"/>
                  </a:lnTo>
                  <a:lnTo>
                    <a:pt x="50" y="179"/>
                  </a:lnTo>
                  <a:lnTo>
                    <a:pt x="50" y="182"/>
                  </a:lnTo>
                  <a:lnTo>
                    <a:pt x="50" y="185"/>
                  </a:lnTo>
                  <a:lnTo>
                    <a:pt x="50" y="188"/>
                  </a:lnTo>
                  <a:lnTo>
                    <a:pt x="50" y="190"/>
                  </a:lnTo>
                  <a:lnTo>
                    <a:pt x="50" y="193"/>
                  </a:lnTo>
                  <a:lnTo>
                    <a:pt x="50" y="196"/>
                  </a:lnTo>
                  <a:lnTo>
                    <a:pt x="50" y="201"/>
                  </a:lnTo>
                  <a:lnTo>
                    <a:pt x="48" y="206"/>
                  </a:lnTo>
                  <a:lnTo>
                    <a:pt x="47" y="210"/>
                  </a:lnTo>
                  <a:lnTo>
                    <a:pt x="45" y="214"/>
                  </a:lnTo>
                  <a:lnTo>
                    <a:pt x="42" y="218"/>
                  </a:lnTo>
                  <a:lnTo>
                    <a:pt x="41" y="224"/>
                  </a:lnTo>
                  <a:lnTo>
                    <a:pt x="40" y="229"/>
                  </a:lnTo>
                  <a:lnTo>
                    <a:pt x="40" y="236"/>
                  </a:lnTo>
                  <a:lnTo>
                    <a:pt x="40" y="240"/>
                  </a:lnTo>
                  <a:lnTo>
                    <a:pt x="40" y="245"/>
                  </a:lnTo>
                  <a:lnTo>
                    <a:pt x="42" y="247"/>
                  </a:lnTo>
                  <a:lnTo>
                    <a:pt x="44" y="252"/>
                  </a:lnTo>
                  <a:lnTo>
                    <a:pt x="46" y="253"/>
                  </a:lnTo>
                  <a:lnTo>
                    <a:pt x="48" y="254"/>
                  </a:lnTo>
                  <a:lnTo>
                    <a:pt x="51" y="257"/>
                  </a:lnTo>
                  <a:lnTo>
                    <a:pt x="54" y="257"/>
                  </a:lnTo>
                  <a:lnTo>
                    <a:pt x="54" y="260"/>
                  </a:lnTo>
                  <a:lnTo>
                    <a:pt x="54" y="262"/>
                  </a:lnTo>
                  <a:lnTo>
                    <a:pt x="54" y="265"/>
                  </a:lnTo>
                  <a:lnTo>
                    <a:pt x="54" y="267"/>
                  </a:lnTo>
                  <a:lnTo>
                    <a:pt x="55" y="268"/>
                  </a:lnTo>
                  <a:lnTo>
                    <a:pt x="55" y="269"/>
                  </a:lnTo>
                  <a:lnTo>
                    <a:pt x="55" y="271"/>
                  </a:lnTo>
                  <a:lnTo>
                    <a:pt x="57" y="272"/>
                  </a:lnTo>
                  <a:lnTo>
                    <a:pt x="57" y="282"/>
                  </a:lnTo>
                  <a:lnTo>
                    <a:pt x="60" y="289"/>
                  </a:lnTo>
                  <a:lnTo>
                    <a:pt x="65" y="297"/>
                  </a:lnTo>
                  <a:lnTo>
                    <a:pt x="71" y="304"/>
                  </a:lnTo>
                  <a:lnTo>
                    <a:pt x="78" y="313"/>
                  </a:lnTo>
                  <a:lnTo>
                    <a:pt x="84" y="319"/>
                  </a:lnTo>
                  <a:lnTo>
                    <a:pt x="91" y="326"/>
                  </a:lnTo>
                  <a:lnTo>
                    <a:pt x="97" y="331"/>
                  </a:lnTo>
                  <a:lnTo>
                    <a:pt x="103" y="335"/>
                  </a:lnTo>
                  <a:lnTo>
                    <a:pt x="102" y="336"/>
                  </a:lnTo>
                  <a:lnTo>
                    <a:pt x="101" y="338"/>
                  </a:lnTo>
                  <a:lnTo>
                    <a:pt x="100" y="338"/>
                  </a:lnTo>
                  <a:lnTo>
                    <a:pt x="97" y="339"/>
                  </a:lnTo>
                  <a:lnTo>
                    <a:pt x="95" y="340"/>
                  </a:lnTo>
                  <a:lnTo>
                    <a:pt x="92" y="342"/>
                  </a:lnTo>
                  <a:lnTo>
                    <a:pt x="90" y="342"/>
                  </a:lnTo>
                  <a:lnTo>
                    <a:pt x="89" y="342"/>
                  </a:lnTo>
                  <a:lnTo>
                    <a:pt x="86" y="342"/>
                  </a:lnTo>
                  <a:lnTo>
                    <a:pt x="84" y="340"/>
                  </a:lnTo>
                  <a:lnTo>
                    <a:pt x="82" y="339"/>
                  </a:lnTo>
                  <a:lnTo>
                    <a:pt x="79" y="336"/>
                  </a:lnTo>
                  <a:lnTo>
                    <a:pt x="77" y="333"/>
                  </a:lnTo>
                  <a:lnTo>
                    <a:pt x="73" y="332"/>
                  </a:lnTo>
                  <a:lnTo>
                    <a:pt x="70" y="331"/>
                  </a:lnTo>
                  <a:lnTo>
                    <a:pt x="65" y="329"/>
                  </a:lnTo>
                  <a:lnTo>
                    <a:pt x="63" y="322"/>
                  </a:lnTo>
                  <a:lnTo>
                    <a:pt x="59" y="317"/>
                  </a:lnTo>
                  <a:lnTo>
                    <a:pt x="55" y="313"/>
                  </a:lnTo>
                  <a:lnTo>
                    <a:pt x="52" y="307"/>
                  </a:lnTo>
                  <a:lnTo>
                    <a:pt x="48" y="303"/>
                  </a:lnTo>
                  <a:lnTo>
                    <a:pt x="44" y="297"/>
                  </a:lnTo>
                  <a:lnTo>
                    <a:pt x="39" y="292"/>
                  </a:lnTo>
                  <a:lnTo>
                    <a:pt x="32" y="285"/>
                  </a:lnTo>
                  <a:lnTo>
                    <a:pt x="31" y="285"/>
                  </a:lnTo>
                  <a:lnTo>
                    <a:pt x="29" y="285"/>
                  </a:lnTo>
                  <a:lnTo>
                    <a:pt x="28" y="286"/>
                  </a:lnTo>
                  <a:lnTo>
                    <a:pt x="27" y="286"/>
                  </a:lnTo>
                  <a:lnTo>
                    <a:pt x="26" y="286"/>
                  </a:lnTo>
                  <a:lnTo>
                    <a:pt x="25" y="286"/>
                  </a:lnTo>
                  <a:lnTo>
                    <a:pt x="24" y="285"/>
                  </a:lnTo>
                  <a:lnTo>
                    <a:pt x="24" y="282"/>
                  </a:lnTo>
                  <a:lnTo>
                    <a:pt x="24" y="279"/>
                  </a:lnTo>
                  <a:lnTo>
                    <a:pt x="24" y="276"/>
                  </a:lnTo>
                  <a:lnTo>
                    <a:pt x="24" y="274"/>
                  </a:lnTo>
                  <a:lnTo>
                    <a:pt x="24" y="271"/>
                  </a:lnTo>
                  <a:lnTo>
                    <a:pt x="24" y="269"/>
                  </a:lnTo>
                  <a:lnTo>
                    <a:pt x="24" y="267"/>
                  </a:lnTo>
                  <a:lnTo>
                    <a:pt x="24" y="265"/>
                  </a:lnTo>
                  <a:lnTo>
                    <a:pt x="24" y="262"/>
                  </a:lnTo>
                  <a:lnTo>
                    <a:pt x="25" y="260"/>
                  </a:lnTo>
                  <a:lnTo>
                    <a:pt x="25" y="257"/>
                  </a:lnTo>
                  <a:lnTo>
                    <a:pt x="26" y="254"/>
                  </a:lnTo>
                  <a:lnTo>
                    <a:pt x="26" y="252"/>
                  </a:lnTo>
                  <a:lnTo>
                    <a:pt x="27" y="249"/>
                  </a:lnTo>
                  <a:lnTo>
                    <a:pt x="27" y="246"/>
                  </a:lnTo>
                  <a:lnTo>
                    <a:pt x="28" y="243"/>
                  </a:lnTo>
                  <a:lnTo>
                    <a:pt x="28" y="242"/>
                  </a:lnTo>
                  <a:lnTo>
                    <a:pt x="29" y="236"/>
                  </a:lnTo>
                  <a:lnTo>
                    <a:pt x="31" y="228"/>
                  </a:lnTo>
                  <a:lnTo>
                    <a:pt x="33" y="218"/>
                  </a:lnTo>
                  <a:lnTo>
                    <a:pt x="35" y="206"/>
                  </a:lnTo>
                  <a:lnTo>
                    <a:pt x="38" y="194"/>
                  </a:lnTo>
                  <a:lnTo>
                    <a:pt x="39" y="182"/>
                  </a:lnTo>
                  <a:lnTo>
                    <a:pt x="40" y="171"/>
                  </a:lnTo>
                  <a:lnTo>
                    <a:pt x="38" y="165"/>
                  </a:lnTo>
                  <a:lnTo>
                    <a:pt x="33" y="158"/>
                  </a:lnTo>
                  <a:lnTo>
                    <a:pt x="29" y="151"/>
                  </a:lnTo>
                  <a:lnTo>
                    <a:pt x="26" y="146"/>
                  </a:lnTo>
                  <a:lnTo>
                    <a:pt x="22" y="139"/>
                  </a:lnTo>
                  <a:lnTo>
                    <a:pt x="20" y="132"/>
                  </a:lnTo>
                  <a:lnTo>
                    <a:pt x="18" y="125"/>
                  </a:lnTo>
                  <a:lnTo>
                    <a:pt x="18" y="119"/>
                  </a:lnTo>
                  <a:lnTo>
                    <a:pt x="18" y="116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0" y="111"/>
                  </a:lnTo>
                  <a:lnTo>
                    <a:pt x="21" y="108"/>
                  </a:lnTo>
                  <a:lnTo>
                    <a:pt x="22" y="107"/>
                  </a:lnTo>
                  <a:lnTo>
                    <a:pt x="24" y="105"/>
                  </a:lnTo>
                  <a:lnTo>
                    <a:pt x="24" y="104"/>
                  </a:lnTo>
                  <a:lnTo>
                    <a:pt x="22" y="93"/>
                  </a:lnTo>
                  <a:lnTo>
                    <a:pt x="20" y="82"/>
                  </a:lnTo>
                  <a:lnTo>
                    <a:pt x="16" y="74"/>
                  </a:lnTo>
                  <a:lnTo>
                    <a:pt x="12" y="67"/>
                  </a:lnTo>
                  <a:lnTo>
                    <a:pt x="7" y="61"/>
                  </a:lnTo>
                  <a:lnTo>
                    <a:pt x="3" y="54"/>
                  </a:lnTo>
                  <a:lnTo>
                    <a:pt x="1" y="46"/>
                  </a:lnTo>
                  <a:lnTo>
                    <a:pt x="0" y="35"/>
                  </a:lnTo>
                  <a:lnTo>
                    <a:pt x="1" y="25"/>
                  </a:lnTo>
                  <a:lnTo>
                    <a:pt x="3" y="18"/>
                  </a:lnTo>
                  <a:lnTo>
                    <a:pt x="7" y="12"/>
                  </a:lnTo>
                  <a:lnTo>
                    <a:pt x="12" y="8"/>
                  </a:lnTo>
                  <a:lnTo>
                    <a:pt x="18" y="5"/>
                  </a:lnTo>
                  <a:lnTo>
                    <a:pt x="24" y="4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0" y="3"/>
                  </a:lnTo>
                  <a:lnTo>
                    <a:pt x="42" y="5"/>
                  </a:lnTo>
                  <a:lnTo>
                    <a:pt x="45" y="7"/>
                  </a:lnTo>
                  <a:lnTo>
                    <a:pt x="47" y="10"/>
                  </a:lnTo>
                  <a:lnTo>
                    <a:pt x="48" y="12"/>
                  </a:lnTo>
                  <a:lnTo>
                    <a:pt x="51" y="14"/>
                  </a:lnTo>
                  <a:lnTo>
                    <a:pt x="53" y="15"/>
                  </a:lnTo>
                  <a:lnTo>
                    <a:pt x="57" y="15"/>
                  </a:lnTo>
                  <a:lnTo>
                    <a:pt x="58" y="22"/>
                  </a:lnTo>
                  <a:lnTo>
                    <a:pt x="59" y="29"/>
                  </a:lnTo>
                  <a:lnTo>
                    <a:pt x="60" y="37"/>
                  </a:lnTo>
                  <a:lnTo>
                    <a:pt x="61" y="46"/>
                  </a:lnTo>
                  <a:lnTo>
                    <a:pt x="63" y="53"/>
                  </a:lnTo>
                  <a:lnTo>
                    <a:pt x="64" y="60"/>
                  </a:lnTo>
                  <a:lnTo>
                    <a:pt x="65" y="64"/>
                  </a:lnTo>
                  <a:lnTo>
                    <a:pt x="67" y="65"/>
                  </a:lnTo>
                  <a:lnTo>
                    <a:pt x="70" y="65"/>
                  </a:lnTo>
                  <a:lnTo>
                    <a:pt x="71" y="62"/>
                  </a:lnTo>
                  <a:lnTo>
                    <a:pt x="72" y="61"/>
                  </a:lnTo>
                  <a:lnTo>
                    <a:pt x="73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6" y="49"/>
                  </a:lnTo>
                  <a:lnTo>
                    <a:pt x="76" y="47"/>
                  </a:lnTo>
                  <a:lnTo>
                    <a:pt x="78" y="49"/>
                  </a:lnTo>
                  <a:lnTo>
                    <a:pt x="79" y="49"/>
                  </a:lnTo>
                  <a:lnTo>
                    <a:pt x="82" y="50"/>
                  </a:lnTo>
                  <a:lnTo>
                    <a:pt x="83" y="51"/>
                  </a:lnTo>
                  <a:lnTo>
                    <a:pt x="84" y="53"/>
                  </a:lnTo>
                  <a:lnTo>
                    <a:pt x="85" y="54"/>
                  </a:lnTo>
                  <a:lnTo>
                    <a:pt x="88" y="56"/>
                  </a:lnTo>
                  <a:lnTo>
                    <a:pt x="89" y="56"/>
                  </a:lnTo>
                  <a:lnTo>
                    <a:pt x="91" y="54"/>
                  </a:lnTo>
                  <a:lnTo>
                    <a:pt x="92" y="53"/>
                  </a:lnTo>
                  <a:lnTo>
                    <a:pt x="94" y="50"/>
                  </a:lnTo>
                  <a:lnTo>
                    <a:pt x="95" y="47"/>
                  </a:lnTo>
                  <a:lnTo>
                    <a:pt x="96" y="44"/>
                  </a:lnTo>
                  <a:lnTo>
                    <a:pt x="97" y="43"/>
                  </a:lnTo>
                  <a:lnTo>
                    <a:pt x="100" y="42"/>
                  </a:lnTo>
                  <a:lnTo>
                    <a:pt x="102" y="40"/>
                  </a:lnTo>
                  <a:lnTo>
                    <a:pt x="104" y="40"/>
                  </a:lnTo>
                  <a:lnTo>
                    <a:pt x="107" y="42"/>
                  </a:lnTo>
                  <a:lnTo>
                    <a:pt x="109" y="43"/>
                  </a:lnTo>
                  <a:lnTo>
                    <a:pt x="110" y="44"/>
                  </a:lnTo>
                  <a:lnTo>
                    <a:pt x="111" y="47"/>
                  </a:lnTo>
                  <a:lnTo>
                    <a:pt x="114" y="49"/>
                  </a:lnTo>
                  <a:lnTo>
                    <a:pt x="115" y="51"/>
                  </a:lnTo>
                  <a:lnTo>
                    <a:pt x="115" y="53"/>
                  </a:lnTo>
                  <a:lnTo>
                    <a:pt x="120" y="61"/>
                  </a:lnTo>
                  <a:lnTo>
                    <a:pt x="126" y="69"/>
                  </a:lnTo>
                  <a:lnTo>
                    <a:pt x="130" y="78"/>
                  </a:lnTo>
                  <a:lnTo>
                    <a:pt x="136" y="87"/>
                  </a:lnTo>
                  <a:lnTo>
                    <a:pt x="141" y="97"/>
                  </a:lnTo>
                  <a:lnTo>
                    <a:pt x="146" y="105"/>
                  </a:lnTo>
                  <a:lnTo>
                    <a:pt x="148" y="115"/>
                  </a:lnTo>
                  <a:lnTo>
                    <a:pt x="149" y="123"/>
                  </a:lnTo>
                  <a:lnTo>
                    <a:pt x="149" y="126"/>
                  </a:lnTo>
                  <a:lnTo>
                    <a:pt x="148" y="128"/>
                  </a:lnTo>
                  <a:lnTo>
                    <a:pt x="147" y="130"/>
                  </a:lnTo>
                  <a:lnTo>
                    <a:pt x="146" y="132"/>
                  </a:lnTo>
                  <a:lnTo>
                    <a:pt x="145" y="133"/>
                  </a:lnTo>
                  <a:lnTo>
                    <a:pt x="143" y="135"/>
                  </a:lnTo>
                  <a:lnTo>
                    <a:pt x="142" y="136"/>
                  </a:lnTo>
                  <a:lnTo>
                    <a:pt x="141" y="136"/>
                  </a:lnTo>
                  <a:lnTo>
                    <a:pt x="139" y="14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gray">
            <a:xfrm>
              <a:off x="7998715" y="5998891"/>
              <a:ext cx="99497" cy="89412"/>
            </a:xfrm>
            <a:custGeom>
              <a:avLst/>
              <a:gdLst>
                <a:gd name="T0" fmla="*/ 9525 w 69"/>
                <a:gd name="T1" fmla="*/ 95255 h 68"/>
                <a:gd name="T2" fmla="*/ 6350 w 69"/>
                <a:gd name="T3" fmla="*/ 91053 h 68"/>
                <a:gd name="T4" fmla="*/ 4763 w 69"/>
                <a:gd name="T5" fmla="*/ 89652 h 68"/>
                <a:gd name="T6" fmla="*/ 4763 w 69"/>
                <a:gd name="T7" fmla="*/ 86850 h 68"/>
                <a:gd name="T8" fmla="*/ 3175 w 69"/>
                <a:gd name="T9" fmla="*/ 82648 h 68"/>
                <a:gd name="T10" fmla="*/ 1588 w 69"/>
                <a:gd name="T11" fmla="*/ 81247 h 68"/>
                <a:gd name="T12" fmla="*/ 0 w 69"/>
                <a:gd name="T13" fmla="*/ 79846 h 68"/>
                <a:gd name="T14" fmla="*/ 0 w 69"/>
                <a:gd name="T15" fmla="*/ 75644 h 68"/>
                <a:gd name="T16" fmla="*/ 0 w 69"/>
                <a:gd name="T17" fmla="*/ 72842 h 68"/>
                <a:gd name="T18" fmla="*/ 0 w 69"/>
                <a:gd name="T19" fmla="*/ 61636 h 68"/>
                <a:gd name="T20" fmla="*/ 1588 w 69"/>
                <a:gd name="T21" fmla="*/ 51830 h 68"/>
                <a:gd name="T22" fmla="*/ 3175 w 69"/>
                <a:gd name="T23" fmla="*/ 40623 h 68"/>
                <a:gd name="T24" fmla="*/ 6350 w 69"/>
                <a:gd name="T25" fmla="*/ 29417 h 68"/>
                <a:gd name="T26" fmla="*/ 11113 w 69"/>
                <a:gd name="T27" fmla="*/ 18211 h 68"/>
                <a:gd name="T28" fmla="*/ 15875 w 69"/>
                <a:gd name="T29" fmla="*/ 8405 h 68"/>
                <a:gd name="T30" fmla="*/ 20638 w 69"/>
                <a:gd name="T31" fmla="*/ 2802 h 68"/>
                <a:gd name="T32" fmla="*/ 25400 w 69"/>
                <a:gd name="T33" fmla="*/ 0 h 68"/>
                <a:gd name="T34" fmla="*/ 31750 w 69"/>
                <a:gd name="T35" fmla="*/ 0 h 68"/>
                <a:gd name="T36" fmla="*/ 34925 w 69"/>
                <a:gd name="T37" fmla="*/ 2802 h 68"/>
                <a:gd name="T38" fmla="*/ 38100 w 69"/>
                <a:gd name="T39" fmla="*/ 4202 h 68"/>
                <a:gd name="T40" fmla="*/ 42863 w 69"/>
                <a:gd name="T41" fmla="*/ 8405 h 68"/>
                <a:gd name="T42" fmla="*/ 44450 w 69"/>
                <a:gd name="T43" fmla="*/ 9806 h 68"/>
                <a:gd name="T44" fmla="*/ 47625 w 69"/>
                <a:gd name="T45" fmla="*/ 12607 h 68"/>
                <a:gd name="T46" fmla="*/ 50800 w 69"/>
                <a:gd name="T47" fmla="*/ 14008 h 68"/>
                <a:gd name="T48" fmla="*/ 53975 w 69"/>
                <a:gd name="T49" fmla="*/ 14008 h 68"/>
                <a:gd name="T50" fmla="*/ 58738 w 69"/>
                <a:gd name="T51" fmla="*/ 14008 h 68"/>
                <a:gd name="T52" fmla="*/ 63500 w 69"/>
                <a:gd name="T53" fmla="*/ 12607 h 68"/>
                <a:gd name="T54" fmla="*/ 66675 w 69"/>
                <a:gd name="T55" fmla="*/ 9806 h 68"/>
                <a:gd name="T56" fmla="*/ 71438 w 69"/>
                <a:gd name="T57" fmla="*/ 8405 h 68"/>
                <a:gd name="T58" fmla="*/ 74613 w 69"/>
                <a:gd name="T59" fmla="*/ 5603 h 68"/>
                <a:gd name="T60" fmla="*/ 77788 w 69"/>
                <a:gd name="T61" fmla="*/ 4202 h 68"/>
                <a:gd name="T62" fmla="*/ 84138 w 69"/>
                <a:gd name="T63" fmla="*/ 2802 h 68"/>
                <a:gd name="T64" fmla="*/ 85725 w 69"/>
                <a:gd name="T65" fmla="*/ 0 h 68"/>
                <a:gd name="T66" fmla="*/ 109538 w 69"/>
                <a:gd name="T67" fmla="*/ 0 h 68"/>
                <a:gd name="T68" fmla="*/ 104775 w 69"/>
                <a:gd name="T69" fmla="*/ 12607 h 68"/>
                <a:gd name="T70" fmla="*/ 96838 w 69"/>
                <a:gd name="T71" fmla="*/ 22413 h 68"/>
                <a:gd name="T72" fmla="*/ 87313 w 69"/>
                <a:gd name="T73" fmla="*/ 30818 h 68"/>
                <a:gd name="T74" fmla="*/ 77788 w 69"/>
                <a:gd name="T75" fmla="*/ 40623 h 68"/>
                <a:gd name="T76" fmla="*/ 71438 w 69"/>
                <a:gd name="T77" fmla="*/ 49028 h 68"/>
                <a:gd name="T78" fmla="*/ 63500 w 69"/>
                <a:gd name="T79" fmla="*/ 56032 h 68"/>
                <a:gd name="T80" fmla="*/ 58738 w 69"/>
                <a:gd name="T81" fmla="*/ 65838 h 68"/>
                <a:gd name="T82" fmla="*/ 57150 w 69"/>
                <a:gd name="T83" fmla="*/ 77044 h 68"/>
                <a:gd name="T84" fmla="*/ 57150 w 69"/>
                <a:gd name="T85" fmla="*/ 75644 h 68"/>
                <a:gd name="T86" fmla="*/ 55563 w 69"/>
                <a:gd name="T87" fmla="*/ 72842 h 68"/>
                <a:gd name="T88" fmla="*/ 55563 w 69"/>
                <a:gd name="T89" fmla="*/ 70040 h 68"/>
                <a:gd name="T90" fmla="*/ 53975 w 69"/>
                <a:gd name="T91" fmla="*/ 68640 h 68"/>
                <a:gd name="T92" fmla="*/ 47625 w 69"/>
                <a:gd name="T93" fmla="*/ 70040 h 68"/>
                <a:gd name="T94" fmla="*/ 44450 w 69"/>
                <a:gd name="T95" fmla="*/ 75644 h 68"/>
                <a:gd name="T96" fmla="*/ 41275 w 69"/>
                <a:gd name="T97" fmla="*/ 79846 h 68"/>
                <a:gd name="T98" fmla="*/ 36513 w 69"/>
                <a:gd name="T99" fmla="*/ 82648 h 68"/>
                <a:gd name="T100" fmla="*/ 31750 w 69"/>
                <a:gd name="T101" fmla="*/ 86850 h 68"/>
                <a:gd name="T102" fmla="*/ 23813 w 69"/>
                <a:gd name="T103" fmla="*/ 91053 h 68"/>
                <a:gd name="T104" fmla="*/ 17463 w 69"/>
                <a:gd name="T105" fmla="*/ 92453 h 68"/>
                <a:gd name="T106" fmla="*/ 9525 w 69"/>
                <a:gd name="T107" fmla="*/ 95255 h 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9"/>
                <a:gd name="T163" fmla="*/ 0 h 68"/>
                <a:gd name="T164" fmla="*/ 69 w 69"/>
                <a:gd name="T165" fmla="*/ 68 h 6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9" h="68">
                  <a:moveTo>
                    <a:pt x="6" y="68"/>
                  </a:moveTo>
                  <a:lnTo>
                    <a:pt x="4" y="65"/>
                  </a:lnTo>
                  <a:lnTo>
                    <a:pt x="3" y="64"/>
                  </a:lnTo>
                  <a:lnTo>
                    <a:pt x="3" y="62"/>
                  </a:lnTo>
                  <a:lnTo>
                    <a:pt x="2" y="59"/>
                  </a:lnTo>
                  <a:lnTo>
                    <a:pt x="1" y="58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1" y="37"/>
                  </a:lnTo>
                  <a:lnTo>
                    <a:pt x="2" y="29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10" y="6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2" y="2"/>
                  </a:lnTo>
                  <a:lnTo>
                    <a:pt x="24" y="3"/>
                  </a:lnTo>
                  <a:lnTo>
                    <a:pt x="27" y="6"/>
                  </a:lnTo>
                  <a:lnTo>
                    <a:pt x="28" y="7"/>
                  </a:lnTo>
                  <a:lnTo>
                    <a:pt x="30" y="9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7" y="10"/>
                  </a:lnTo>
                  <a:lnTo>
                    <a:pt x="40" y="9"/>
                  </a:lnTo>
                  <a:lnTo>
                    <a:pt x="42" y="7"/>
                  </a:lnTo>
                  <a:lnTo>
                    <a:pt x="45" y="6"/>
                  </a:lnTo>
                  <a:lnTo>
                    <a:pt x="47" y="4"/>
                  </a:lnTo>
                  <a:lnTo>
                    <a:pt x="49" y="3"/>
                  </a:lnTo>
                  <a:lnTo>
                    <a:pt x="53" y="2"/>
                  </a:lnTo>
                  <a:lnTo>
                    <a:pt x="54" y="0"/>
                  </a:lnTo>
                  <a:lnTo>
                    <a:pt x="69" y="0"/>
                  </a:lnTo>
                  <a:lnTo>
                    <a:pt x="66" y="9"/>
                  </a:lnTo>
                  <a:lnTo>
                    <a:pt x="61" y="16"/>
                  </a:lnTo>
                  <a:lnTo>
                    <a:pt x="55" y="22"/>
                  </a:lnTo>
                  <a:lnTo>
                    <a:pt x="49" y="29"/>
                  </a:lnTo>
                  <a:lnTo>
                    <a:pt x="45" y="35"/>
                  </a:lnTo>
                  <a:lnTo>
                    <a:pt x="40" y="40"/>
                  </a:lnTo>
                  <a:lnTo>
                    <a:pt x="37" y="47"/>
                  </a:lnTo>
                  <a:lnTo>
                    <a:pt x="36" y="55"/>
                  </a:lnTo>
                  <a:lnTo>
                    <a:pt x="36" y="54"/>
                  </a:lnTo>
                  <a:lnTo>
                    <a:pt x="35" y="52"/>
                  </a:lnTo>
                  <a:lnTo>
                    <a:pt x="35" y="50"/>
                  </a:lnTo>
                  <a:lnTo>
                    <a:pt x="34" y="49"/>
                  </a:lnTo>
                  <a:lnTo>
                    <a:pt x="30" y="50"/>
                  </a:lnTo>
                  <a:lnTo>
                    <a:pt x="28" y="54"/>
                  </a:lnTo>
                  <a:lnTo>
                    <a:pt x="26" y="57"/>
                  </a:lnTo>
                  <a:lnTo>
                    <a:pt x="23" y="59"/>
                  </a:lnTo>
                  <a:lnTo>
                    <a:pt x="20" y="62"/>
                  </a:lnTo>
                  <a:lnTo>
                    <a:pt x="15" y="65"/>
                  </a:lnTo>
                  <a:lnTo>
                    <a:pt x="11" y="66"/>
                  </a:lnTo>
                  <a:lnTo>
                    <a:pt x="6" y="6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gray">
            <a:xfrm>
              <a:off x="7390677" y="5055596"/>
              <a:ext cx="1042349" cy="883687"/>
            </a:xfrm>
            <a:custGeom>
              <a:avLst/>
              <a:gdLst>
                <a:gd name="T0" fmla="*/ 93663 w 715"/>
                <a:gd name="T1" fmla="*/ 395030 h 672"/>
                <a:gd name="T2" fmla="*/ 157163 w 715"/>
                <a:gd name="T3" fmla="*/ 348803 h 672"/>
                <a:gd name="T4" fmla="*/ 204788 w 715"/>
                <a:gd name="T5" fmla="*/ 334795 h 672"/>
                <a:gd name="T6" fmla="*/ 279400 w 715"/>
                <a:gd name="T7" fmla="*/ 315183 h 672"/>
                <a:gd name="T8" fmla="*/ 331788 w 715"/>
                <a:gd name="T9" fmla="*/ 242341 h 672"/>
                <a:gd name="T10" fmla="*/ 358775 w 715"/>
                <a:gd name="T11" fmla="*/ 221329 h 672"/>
                <a:gd name="T12" fmla="*/ 373063 w 715"/>
                <a:gd name="T13" fmla="*/ 225531 h 672"/>
                <a:gd name="T14" fmla="*/ 382588 w 715"/>
                <a:gd name="T15" fmla="*/ 200317 h 672"/>
                <a:gd name="T16" fmla="*/ 403225 w 715"/>
                <a:gd name="T17" fmla="*/ 166697 h 672"/>
                <a:gd name="T18" fmla="*/ 436563 w 715"/>
                <a:gd name="T19" fmla="*/ 148486 h 672"/>
                <a:gd name="T20" fmla="*/ 466725 w 715"/>
                <a:gd name="T21" fmla="*/ 114867 h 672"/>
                <a:gd name="T22" fmla="*/ 508000 w 715"/>
                <a:gd name="T23" fmla="*/ 145685 h 672"/>
                <a:gd name="T24" fmla="*/ 530225 w 715"/>
                <a:gd name="T25" fmla="*/ 151288 h 672"/>
                <a:gd name="T26" fmla="*/ 549275 w 715"/>
                <a:gd name="T27" fmla="*/ 138681 h 672"/>
                <a:gd name="T28" fmla="*/ 608013 w 715"/>
                <a:gd name="T29" fmla="*/ 67239 h 672"/>
                <a:gd name="T30" fmla="*/ 627063 w 715"/>
                <a:gd name="T31" fmla="*/ 29417 h 672"/>
                <a:gd name="T32" fmla="*/ 669925 w 715"/>
                <a:gd name="T33" fmla="*/ 44826 h 672"/>
                <a:gd name="T34" fmla="*/ 730250 w 715"/>
                <a:gd name="T35" fmla="*/ 56033 h 672"/>
                <a:gd name="T36" fmla="*/ 754063 w 715"/>
                <a:gd name="T37" fmla="*/ 57433 h 672"/>
                <a:gd name="T38" fmla="*/ 706438 w 715"/>
                <a:gd name="T39" fmla="*/ 145685 h 672"/>
                <a:gd name="T40" fmla="*/ 744538 w 715"/>
                <a:gd name="T41" fmla="*/ 180705 h 672"/>
                <a:gd name="T42" fmla="*/ 792163 w 715"/>
                <a:gd name="T43" fmla="*/ 210122 h 672"/>
                <a:gd name="T44" fmla="*/ 855663 w 715"/>
                <a:gd name="T45" fmla="*/ 231135 h 672"/>
                <a:gd name="T46" fmla="*/ 919163 w 715"/>
                <a:gd name="T47" fmla="*/ 32219 h 672"/>
                <a:gd name="T48" fmla="*/ 947738 w 715"/>
                <a:gd name="T49" fmla="*/ 40624 h 672"/>
                <a:gd name="T50" fmla="*/ 950913 w 715"/>
                <a:gd name="T51" fmla="*/ 77045 h 672"/>
                <a:gd name="T52" fmla="*/ 957263 w 715"/>
                <a:gd name="T53" fmla="*/ 124673 h 672"/>
                <a:gd name="T54" fmla="*/ 984250 w 715"/>
                <a:gd name="T55" fmla="*/ 159693 h 672"/>
                <a:gd name="T56" fmla="*/ 1014413 w 715"/>
                <a:gd name="T57" fmla="*/ 294171 h 672"/>
                <a:gd name="T58" fmla="*/ 1039813 w 715"/>
                <a:gd name="T59" fmla="*/ 323588 h 672"/>
                <a:gd name="T60" fmla="*/ 1082675 w 715"/>
                <a:gd name="T61" fmla="*/ 400633 h 672"/>
                <a:gd name="T62" fmla="*/ 1085850 w 715"/>
                <a:gd name="T63" fmla="*/ 428650 h 672"/>
                <a:gd name="T64" fmla="*/ 1133475 w 715"/>
                <a:gd name="T65" fmla="*/ 487484 h 672"/>
                <a:gd name="T66" fmla="*/ 1117600 w 715"/>
                <a:gd name="T67" fmla="*/ 547719 h 672"/>
                <a:gd name="T68" fmla="*/ 1039813 w 715"/>
                <a:gd name="T69" fmla="*/ 717218 h 672"/>
                <a:gd name="T70" fmla="*/ 942975 w 715"/>
                <a:gd name="T71" fmla="*/ 806870 h 672"/>
                <a:gd name="T72" fmla="*/ 876300 w 715"/>
                <a:gd name="T73" fmla="*/ 892319 h 672"/>
                <a:gd name="T74" fmla="*/ 836613 w 715"/>
                <a:gd name="T75" fmla="*/ 910530 h 672"/>
                <a:gd name="T76" fmla="*/ 757238 w 715"/>
                <a:gd name="T77" fmla="*/ 937146 h 672"/>
                <a:gd name="T78" fmla="*/ 723900 w 715"/>
                <a:gd name="T79" fmla="*/ 920336 h 672"/>
                <a:gd name="T80" fmla="*/ 679450 w 715"/>
                <a:gd name="T81" fmla="*/ 932943 h 672"/>
                <a:gd name="T82" fmla="*/ 619125 w 715"/>
                <a:gd name="T83" fmla="*/ 881113 h 672"/>
                <a:gd name="T84" fmla="*/ 611188 w 715"/>
                <a:gd name="T85" fmla="*/ 826481 h 672"/>
                <a:gd name="T86" fmla="*/ 598488 w 715"/>
                <a:gd name="T87" fmla="*/ 813874 h 672"/>
                <a:gd name="T88" fmla="*/ 633413 w 715"/>
                <a:gd name="T89" fmla="*/ 746635 h 672"/>
                <a:gd name="T90" fmla="*/ 565150 w 715"/>
                <a:gd name="T91" fmla="val 10088493"/>
                <a:gd name="T92" fmla="*/ 530225 w 715"/>
                <a:gd name="T93" fmla="*/ 729825 h 672"/>
                <a:gd name="T94" fmla="*/ 452438 w 715"/>
                <a:gd name="T95" fmla="*/ 697606 h 672"/>
                <a:gd name="T96" fmla="*/ 333375 w 715"/>
                <a:gd name="T97" fmla="*/ 724222 h 672"/>
                <a:gd name="T98" fmla="*/ 247650 w 715"/>
                <a:gd name="T99" fmla="*/ 767647 h 672"/>
                <a:gd name="T100" fmla="*/ 80963 w 715"/>
                <a:gd name="T101" fmla="*/ 808271 h 672"/>
                <a:gd name="T102" fmla="*/ 1588 w 715"/>
                <a:gd name="T103" fmla="*/ 769048 h 672"/>
                <a:gd name="T104" fmla="*/ 47625 w 715"/>
                <a:gd name="T105" fmla="*/ 720019 h 672"/>
                <a:gd name="T106" fmla="*/ 36513 w 715"/>
                <a:gd name="T107" fmla="*/ 654181 h 672"/>
                <a:gd name="T108" fmla="*/ 30163 w 715"/>
                <a:gd name="T109" fmla="*/ 544917 h 672"/>
                <a:gd name="T110" fmla="*/ 36513 w 715"/>
                <a:gd name="T111" fmla="*/ 516901 h 672"/>
                <a:gd name="T112" fmla="*/ 58738 w 715"/>
                <a:gd name="T113" fmla="*/ 519703 h 672"/>
                <a:gd name="T114" fmla="*/ 47625 w 715"/>
                <a:gd name="T115" fmla="*/ 470674 h 672"/>
                <a:gd name="T116" fmla="*/ 68263 w 715"/>
                <a:gd name="T117" fmla="*/ 434253 h 672"/>
                <a:gd name="T118" fmla="*/ 69850 w 715"/>
                <a:gd name="T119" fmla="*/ 389427 h 6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15"/>
                <a:gd name="T181" fmla="*/ 0 h 672"/>
                <a:gd name="T182" fmla="*/ 715 w 715"/>
                <a:gd name="T183" fmla="*/ 672 h 6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15" h="672">
                  <a:moveTo>
                    <a:pt x="44" y="278"/>
                  </a:moveTo>
                  <a:lnTo>
                    <a:pt x="45" y="281"/>
                  </a:lnTo>
                  <a:lnTo>
                    <a:pt x="46" y="282"/>
                  </a:lnTo>
                  <a:lnTo>
                    <a:pt x="48" y="285"/>
                  </a:lnTo>
                  <a:lnTo>
                    <a:pt x="49" y="285"/>
                  </a:lnTo>
                  <a:lnTo>
                    <a:pt x="50" y="286"/>
                  </a:lnTo>
                  <a:lnTo>
                    <a:pt x="51" y="288"/>
                  </a:lnTo>
                  <a:lnTo>
                    <a:pt x="52" y="289"/>
                  </a:lnTo>
                  <a:lnTo>
                    <a:pt x="54" y="290"/>
                  </a:lnTo>
                  <a:lnTo>
                    <a:pt x="56" y="288"/>
                  </a:lnTo>
                  <a:lnTo>
                    <a:pt x="58" y="285"/>
                  </a:lnTo>
                  <a:lnTo>
                    <a:pt x="59" y="282"/>
                  </a:lnTo>
                  <a:lnTo>
                    <a:pt x="61" y="279"/>
                  </a:lnTo>
                  <a:lnTo>
                    <a:pt x="63" y="277"/>
                  </a:lnTo>
                  <a:lnTo>
                    <a:pt x="64" y="274"/>
                  </a:lnTo>
                  <a:lnTo>
                    <a:pt x="65" y="271"/>
                  </a:lnTo>
                  <a:lnTo>
                    <a:pt x="68" y="268"/>
                  </a:lnTo>
                  <a:lnTo>
                    <a:pt x="73" y="264"/>
                  </a:lnTo>
                  <a:lnTo>
                    <a:pt x="77" y="260"/>
                  </a:lnTo>
                  <a:lnTo>
                    <a:pt x="82" y="258"/>
                  </a:lnTo>
                  <a:lnTo>
                    <a:pt x="87" y="257"/>
                  </a:lnTo>
                  <a:lnTo>
                    <a:pt x="92" y="254"/>
                  </a:lnTo>
                  <a:lnTo>
                    <a:pt x="96" y="253"/>
                  </a:lnTo>
                  <a:lnTo>
                    <a:pt x="99" y="249"/>
                  </a:lnTo>
                  <a:lnTo>
                    <a:pt x="102" y="243"/>
                  </a:lnTo>
                  <a:lnTo>
                    <a:pt x="106" y="244"/>
                  </a:lnTo>
                  <a:lnTo>
                    <a:pt x="108" y="246"/>
                  </a:lnTo>
                  <a:lnTo>
                    <a:pt x="109" y="246"/>
                  </a:lnTo>
                  <a:lnTo>
                    <a:pt x="111" y="244"/>
                  </a:lnTo>
                  <a:lnTo>
                    <a:pt x="112" y="244"/>
                  </a:lnTo>
                  <a:lnTo>
                    <a:pt x="113" y="244"/>
                  </a:lnTo>
                  <a:lnTo>
                    <a:pt x="115" y="243"/>
                  </a:lnTo>
                  <a:lnTo>
                    <a:pt x="117" y="243"/>
                  </a:lnTo>
                  <a:lnTo>
                    <a:pt x="121" y="243"/>
                  </a:lnTo>
                  <a:lnTo>
                    <a:pt x="125" y="240"/>
                  </a:lnTo>
                  <a:lnTo>
                    <a:pt x="129" y="239"/>
                  </a:lnTo>
                  <a:lnTo>
                    <a:pt x="132" y="236"/>
                  </a:lnTo>
                  <a:lnTo>
                    <a:pt x="137" y="233"/>
                  </a:lnTo>
                  <a:lnTo>
                    <a:pt x="140" y="231"/>
                  </a:lnTo>
                  <a:lnTo>
                    <a:pt x="145" y="229"/>
                  </a:lnTo>
                  <a:lnTo>
                    <a:pt x="151" y="228"/>
                  </a:lnTo>
                  <a:lnTo>
                    <a:pt x="155" y="228"/>
                  </a:lnTo>
                  <a:lnTo>
                    <a:pt x="158" y="228"/>
                  </a:lnTo>
                  <a:lnTo>
                    <a:pt x="162" y="228"/>
                  </a:lnTo>
                  <a:lnTo>
                    <a:pt x="165" y="228"/>
                  </a:lnTo>
                  <a:lnTo>
                    <a:pt x="170" y="226"/>
                  </a:lnTo>
                  <a:lnTo>
                    <a:pt x="174" y="226"/>
                  </a:lnTo>
                  <a:lnTo>
                    <a:pt x="176" y="225"/>
                  </a:lnTo>
                  <a:lnTo>
                    <a:pt x="180" y="224"/>
                  </a:lnTo>
                  <a:lnTo>
                    <a:pt x="184" y="221"/>
                  </a:lnTo>
                  <a:lnTo>
                    <a:pt x="189" y="215"/>
                  </a:lnTo>
                  <a:lnTo>
                    <a:pt x="194" y="210"/>
                  </a:lnTo>
                  <a:lnTo>
                    <a:pt x="199" y="204"/>
                  </a:lnTo>
                  <a:lnTo>
                    <a:pt x="203" y="197"/>
                  </a:lnTo>
                  <a:lnTo>
                    <a:pt x="207" y="190"/>
                  </a:lnTo>
                  <a:lnTo>
                    <a:pt x="210" y="183"/>
                  </a:lnTo>
                  <a:lnTo>
                    <a:pt x="212" y="178"/>
                  </a:lnTo>
                  <a:lnTo>
                    <a:pt x="212" y="176"/>
                  </a:lnTo>
                  <a:lnTo>
                    <a:pt x="210" y="175"/>
                  </a:lnTo>
                  <a:lnTo>
                    <a:pt x="209" y="173"/>
                  </a:lnTo>
                  <a:lnTo>
                    <a:pt x="208" y="172"/>
                  </a:lnTo>
                  <a:lnTo>
                    <a:pt x="208" y="171"/>
                  </a:lnTo>
                  <a:lnTo>
                    <a:pt x="212" y="167"/>
                  </a:lnTo>
                  <a:lnTo>
                    <a:pt x="214" y="164"/>
                  </a:lnTo>
                  <a:lnTo>
                    <a:pt x="215" y="161"/>
                  </a:lnTo>
                  <a:lnTo>
                    <a:pt x="218" y="158"/>
                  </a:lnTo>
                  <a:lnTo>
                    <a:pt x="219" y="156"/>
                  </a:lnTo>
                  <a:lnTo>
                    <a:pt x="220" y="154"/>
                  </a:lnTo>
                  <a:lnTo>
                    <a:pt x="222" y="152"/>
                  </a:lnTo>
                  <a:lnTo>
                    <a:pt x="225" y="150"/>
                  </a:lnTo>
                  <a:lnTo>
                    <a:pt x="225" y="154"/>
                  </a:lnTo>
                  <a:lnTo>
                    <a:pt x="226" y="158"/>
                  </a:lnTo>
                  <a:lnTo>
                    <a:pt x="227" y="161"/>
                  </a:lnTo>
                  <a:lnTo>
                    <a:pt x="228" y="164"/>
                  </a:lnTo>
                  <a:lnTo>
                    <a:pt x="230" y="167"/>
                  </a:lnTo>
                  <a:lnTo>
                    <a:pt x="231" y="169"/>
                  </a:lnTo>
                  <a:lnTo>
                    <a:pt x="232" y="172"/>
                  </a:lnTo>
                  <a:lnTo>
                    <a:pt x="233" y="173"/>
                  </a:lnTo>
                  <a:lnTo>
                    <a:pt x="234" y="171"/>
                  </a:lnTo>
                  <a:lnTo>
                    <a:pt x="234" y="167"/>
                  </a:lnTo>
                  <a:lnTo>
                    <a:pt x="235" y="165"/>
                  </a:lnTo>
                  <a:lnTo>
                    <a:pt x="235" y="164"/>
                  </a:lnTo>
                  <a:lnTo>
                    <a:pt x="235" y="163"/>
                  </a:lnTo>
                  <a:lnTo>
                    <a:pt x="235" y="161"/>
                  </a:lnTo>
                  <a:lnTo>
                    <a:pt x="235" y="158"/>
                  </a:lnTo>
                  <a:lnTo>
                    <a:pt x="235" y="157"/>
                  </a:lnTo>
                  <a:lnTo>
                    <a:pt x="237" y="156"/>
                  </a:lnTo>
                  <a:lnTo>
                    <a:pt x="238" y="153"/>
                  </a:lnTo>
                  <a:lnTo>
                    <a:pt x="238" y="152"/>
                  </a:lnTo>
                  <a:lnTo>
                    <a:pt x="238" y="149"/>
                  </a:lnTo>
                  <a:lnTo>
                    <a:pt x="238" y="146"/>
                  </a:lnTo>
                  <a:lnTo>
                    <a:pt x="238" y="145"/>
                  </a:lnTo>
                  <a:lnTo>
                    <a:pt x="239" y="142"/>
                  </a:lnTo>
                  <a:lnTo>
                    <a:pt x="240" y="140"/>
                  </a:lnTo>
                  <a:lnTo>
                    <a:pt x="240" y="142"/>
                  </a:lnTo>
                  <a:lnTo>
                    <a:pt x="241" y="143"/>
                  </a:lnTo>
                  <a:lnTo>
                    <a:pt x="241" y="145"/>
                  </a:lnTo>
                  <a:lnTo>
                    <a:pt x="241" y="146"/>
                  </a:lnTo>
                  <a:lnTo>
                    <a:pt x="241" y="147"/>
                  </a:lnTo>
                  <a:lnTo>
                    <a:pt x="254" y="147"/>
                  </a:lnTo>
                  <a:lnTo>
                    <a:pt x="254" y="142"/>
                  </a:lnTo>
                  <a:lnTo>
                    <a:pt x="253" y="138"/>
                  </a:lnTo>
                  <a:lnTo>
                    <a:pt x="253" y="133"/>
                  </a:lnTo>
                  <a:lnTo>
                    <a:pt x="254" y="131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4" y="122"/>
                  </a:lnTo>
                  <a:lnTo>
                    <a:pt x="254" y="119"/>
                  </a:lnTo>
                  <a:lnTo>
                    <a:pt x="258" y="119"/>
                  </a:lnTo>
                  <a:lnTo>
                    <a:pt x="260" y="119"/>
                  </a:lnTo>
                  <a:lnTo>
                    <a:pt x="263" y="121"/>
                  </a:lnTo>
                  <a:lnTo>
                    <a:pt x="264" y="121"/>
                  </a:lnTo>
                  <a:lnTo>
                    <a:pt x="265" y="121"/>
                  </a:lnTo>
                  <a:lnTo>
                    <a:pt x="266" y="121"/>
                  </a:lnTo>
                  <a:lnTo>
                    <a:pt x="268" y="119"/>
                  </a:lnTo>
                  <a:lnTo>
                    <a:pt x="270" y="117"/>
                  </a:lnTo>
                  <a:lnTo>
                    <a:pt x="271" y="114"/>
                  </a:lnTo>
                  <a:lnTo>
                    <a:pt x="272" y="111"/>
                  </a:lnTo>
                  <a:lnTo>
                    <a:pt x="274" y="108"/>
                  </a:lnTo>
                  <a:lnTo>
                    <a:pt x="275" y="106"/>
                  </a:lnTo>
                  <a:lnTo>
                    <a:pt x="276" y="104"/>
                  </a:lnTo>
                  <a:lnTo>
                    <a:pt x="277" y="101"/>
                  </a:lnTo>
                  <a:lnTo>
                    <a:pt x="278" y="97"/>
                  </a:lnTo>
                  <a:lnTo>
                    <a:pt x="282" y="99"/>
                  </a:lnTo>
                  <a:lnTo>
                    <a:pt x="284" y="99"/>
                  </a:lnTo>
                  <a:lnTo>
                    <a:pt x="287" y="96"/>
                  </a:lnTo>
                  <a:lnTo>
                    <a:pt x="288" y="93"/>
                  </a:lnTo>
                  <a:lnTo>
                    <a:pt x="289" y="89"/>
                  </a:lnTo>
                  <a:lnTo>
                    <a:pt x="290" y="86"/>
                  </a:lnTo>
                  <a:lnTo>
                    <a:pt x="290" y="82"/>
                  </a:lnTo>
                  <a:lnTo>
                    <a:pt x="291" y="80"/>
                  </a:lnTo>
                  <a:lnTo>
                    <a:pt x="294" y="82"/>
                  </a:lnTo>
                  <a:lnTo>
                    <a:pt x="296" y="82"/>
                  </a:lnTo>
                  <a:lnTo>
                    <a:pt x="299" y="82"/>
                  </a:lnTo>
                  <a:lnTo>
                    <a:pt x="301" y="82"/>
                  </a:lnTo>
                  <a:lnTo>
                    <a:pt x="303" y="82"/>
                  </a:lnTo>
                  <a:lnTo>
                    <a:pt x="306" y="82"/>
                  </a:lnTo>
                  <a:lnTo>
                    <a:pt x="308" y="82"/>
                  </a:lnTo>
                  <a:lnTo>
                    <a:pt x="310" y="82"/>
                  </a:lnTo>
                  <a:lnTo>
                    <a:pt x="314" y="85"/>
                  </a:lnTo>
                  <a:lnTo>
                    <a:pt x="316" y="89"/>
                  </a:lnTo>
                  <a:lnTo>
                    <a:pt x="318" y="94"/>
                  </a:lnTo>
                  <a:lnTo>
                    <a:pt x="319" y="99"/>
                  </a:lnTo>
                  <a:lnTo>
                    <a:pt x="320" y="104"/>
                  </a:lnTo>
                  <a:lnTo>
                    <a:pt x="321" y="108"/>
                  </a:lnTo>
                  <a:lnTo>
                    <a:pt x="322" y="111"/>
                  </a:lnTo>
                  <a:lnTo>
                    <a:pt x="325" y="113"/>
                  </a:lnTo>
                  <a:lnTo>
                    <a:pt x="326" y="113"/>
                  </a:lnTo>
                  <a:lnTo>
                    <a:pt x="327" y="113"/>
                  </a:lnTo>
                  <a:lnTo>
                    <a:pt x="327" y="111"/>
                  </a:lnTo>
                  <a:lnTo>
                    <a:pt x="328" y="111"/>
                  </a:lnTo>
                  <a:lnTo>
                    <a:pt x="329" y="110"/>
                  </a:lnTo>
                  <a:lnTo>
                    <a:pt x="331" y="108"/>
                  </a:lnTo>
                  <a:lnTo>
                    <a:pt x="332" y="107"/>
                  </a:lnTo>
                  <a:lnTo>
                    <a:pt x="333" y="108"/>
                  </a:lnTo>
                  <a:lnTo>
                    <a:pt x="334" y="108"/>
                  </a:lnTo>
                  <a:lnTo>
                    <a:pt x="335" y="108"/>
                  </a:lnTo>
                  <a:lnTo>
                    <a:pt x="337" y="108"/>
                  </a:lnTo>
                  <a:lnTo>
                    <a:pt x="338" y="108"/>
                  </a:lnTo>
                  <a:lnTo>
                    <a:pt x="339" y="107"/>
                  </a:lnTo>
                  <a:lnTo>
                    <a:pt x="340" y="107"/>
                  </a:lnTo>
                  <a:lnTo>
                    <a:pt x="343" y="107"/>
                  </a:lnTo>
                  <a:lnTo>
                    <a:pt x="345" y="107"/>
                  </a:lnTo>
                  <a:lnTo>
                    <a:pt x="346" y="106"/>
                  </a:lnTo>
                  <a:lnTo>
                    <a:pt x="346" y="104"/>
                  </a:lnTo>
                  <a:lnTo>
                    <a:pt x="347" y="103"/>
                  </a:lnTo>
                  <a:lnTo>
                    <a:pt x="347" y="101"/>
                  </a:lnTo>
                  <a:lnTo>
                    <a:pt x="346" y="99"/>
                  </a:lnTo>
                  <a:lnTo>
                    <a:pt x="346" y="94"/>
                  </a:lnTo>
                  <a:lnTo>
                    <a:pt x="347" y="90"/>
                  </a:lnTo>
                  <a:lnTo>
                    <a:pt x="349" y="86"/>
                  </a:lnTo>
                  <a:lnTo>
                    <a:pt x="351" y="82"/>
                  </a:lnTo>
                  <a:lnTo>
                    <a:pt x="353" y="79"/>
                  </a:lnTo>
                  <a:lnTo>
                    <a:pt x="356" y="75"/>
                  </a:lnTo>
                  <a:lnTo>
                    <a:pt x="358" y="71"/>
                  </a:lnTo>
                  <a:lnTo>
                    <a:pt x="360" y="67"/>
                  </a:lnTo>
                  <a:lnTo>
                    <a:pt x="362" y="62"/>
                  </a:lnTo>
                  <a:lnTo>
                    <a:pt x="369" y="55"/>
                  </a:lnTo>
                  <a:lnTo>
                    <a:pt x="376" y="50"/>
                  </a:lnTo>
                  <a:lnTo>
                    <a:pt x="383" y="48"/>
                  </a:lnTo>
                  <a:lnTo>
                    <a:pt x="390" y="47"/>
                  </a:lnTo>
                  <a:lnTo>
                    <a:pt x="395" y="47"/>
                  </a:lnTo>
                  <a:lnTo>
                    <a:pt x="401" y="46"/>
                  </a:lnTo>
                  <a:lnTo>
                    <a:pt x="404" y="44"/>
                  </a:lnTo>
                  <a:lnTo>
                    <a:pt x="407" y="40"/>
                  </a:lnTo>
                  <a:lnTo>
                    <a:pt x="404" y="36"/>
                  </a:lnTo>
                  <a:lnTo>
                    <a:pt x="402" y="33"/>
                  </a:lnTo>
                  <a:lnTo>
                    <a:pt x="401" y="30"/>
                  </a:lnTo>
                  <a:lnTo>
                    <a:pt x="399" y="28"/>
                  </a:lnTo>
                  <a:lnTo>
                    <a:pt x="397" y="26"/>
                  </a:lnTo>
                  <a:lnTo>
                    <a:pt x="396" y="23"/>
                  </a:lnTo>
                  <a:lnTo>
                    <a:pt x="395" y="21"/>
                  </a:lnTo>
                  <a:lnTo>
                    <a:pt x="396" y="18"/>
                  </a:lnTo>
                  <a:lnTo>
                    <a:pt x="399" y="18"/>
                  </a:lnTo>
                  <a:lnTo>
                    <a:pt x="401" y="16"/>
                  </a:lnTo>
                  <a:lnTo>
                    <a:pt x="403" y="16"/>
                  </a:lnTo>
                  <a:lnTo>
                    <a:pt x="406" y="16"/>
                  </a:lnTo>
                  <a:lnTo>
                    <a:pt x="407" y="15"/>
                  </a:lnTo>
                  <a:lnTo>
                    <a:pt x="409" y="14"/>
                  </a:lnTo>
                  <a:lnTo>
                    <a:pt x="412" y="14"/>
                  </a:lnTo>
                  <a:lnTo>
                    <a:pt x="413" y="12"/>
                  </a:lnTo>
                  <a:lnTo>
                    <a:pt x="415" y="21"/>
                  </a:lnTo>
                  <a:lnTo>
                    <a:pt x="419" y="26"/>
                  </a:lnTo>
                  <a:lnTo>
                    <a:pt x="422" y="32"/>
                  </a:lnTo>
                  <a:lnTo>
                    <a:pt x="427" y="36"/>
                  </a:lnTo>
                  <a:lnTo>
                    <a:pt x="433" y="39"/>
                  </a:lnTo>
                  <a:lnTo>
                    <a:pt x="439" y="41"/>
                  </a:lnTo>
                  <a:lnTo>
                    <a:pt x="445" y="41"/>
                  </a:lnTo>
                  <a:lnTo>
                    <a:pt x="451" y="43"/>
                  </a:lnTo>
                  <a:lnTo>
                    <a:pt x="452" y="43"/>
                  </a:lnTo>
                  <a:lnTo>
                    <a:pt x="453" y="41"/>
                  </a:lnTo>
                  <a:lnTo>
                    <a:pt x="454" y="41"/>
                  </a:lnTo>
                  <a:lnTo>
                    <a:pt x="456" y="41"/>
                  </a:lnTo>
                  <a:lnTo>
                    <a:pt x="457" y="40"/>
                  </a:lnTo>
                  <a:lnTo>
                    <a:pt x="459" y="40"/>
                  </a:lnTo>
                  <a:lnTo>
                    <a:pt x="460" y="40"/>
                  </a:lnTo>
                  <a:lnTo>
                    <a:pt x="462" y="40"/>
                  </a:lnTo>
                  <a:lnTo>
                    <a:pt x="463" y="40"/>
                  </a:lnTo>
                  <a:lnTo>
                    <a:pt x="464" y="41"/>
                  </a:lnTo>
                  <a:lnTo>
                    <a:pt x="465" y="43"/>
                  </a:lnTo>
                  <a:lnTo>
                    <a:pt x="466" y="43"/>
                  </a:lnTo>
                  <a:lnTo>
                    <a:pt x="468" y="44"/>
                  </a:lnTo>
                  <a:lnTo>
                    <a:pt x="469" y="44"/>
                  </a:lnTo>
                  <a:lnTo>
                    <a:pt x="470" y="44"/>
                  </a:lnTo>
                  <a:lnTo>
                    <a:pt x="472" y="44"/>
                  </a:lnTo>
                  <a:lnTo>
                    <a:pt x="474" y="44"/>
                  </a:lnTo>
                  <a:lnTo>
                    <a:pt x="474" y="43"/>
                  </a:lnTo>
                  <a:lnTo>
                    <a:pt x="475" y="41"/>
                  </a:lnTo>
                  <a:lnTo>
                    <a:pt x="476" y="40"/>
                  </a:lnTo>
                  <a:lnTo>
                    <a:pt x="476" y="39"/>
                  </a:lnTo>
                  <a:lnTo>
                    <a:pt x="477" y="37"/>
                  </a:lnTo>
                  <a:lnTo>
                    <a:pt x="477" y="53"/>
                  </a:lnTo>
                  <a:lnTo>
                    <a:pt x="476" y="57"/>
                  </a:lnTo>
                  <a:lnTo>
                    <a:pt x="472" y="62"/>
                  </a:lnTo>
                  <a:lnTo>
                    <a:pt x="469" y="71"/>
                  </a:lnTo>
                  <a:lnTo>
                    <a:pt x="463" y="79"/>
                  </a:lnTo>
                  <a:lnTo>
                    <a:pt x="458" y="87"/>
                  </a:lnTo>
                  <a:lnTo>
                    <a:pt x="452" y="96"/>
                  </a:lnTo>
                  <a:lnTo>
                    <a:pt x="449" y="101"/>
                  </a:lnTo>
                  <a:lnTo>
                    <a:pt x="445" y="104"/>
                  </a:lnTo>
                  <a:lnTo>
                    <a:pt x="450" y="107"/>
                  </a:lnTo>
                  <a:lnTo>
                    <a:pt x="452" y="110"/>
                  </a:lnTo>
                  <a:lnTo>
                    <a:pt x="454" y="114"/>
                  </a:lnTo>
                  <a:lnTo>
                    <a:pt x="456" y="117"/>
                  </a:lnTo>
                  <a:lnTo>
                    <a:pt x="457" y="119"/>
                  </a:lnTo>
                  <a:lnTo>
                    <a:pt x="458" y="122"/>
                  </a:lnTo>
                  <a:lnTo>
                    <a:pt x="459" y="125"/>
                  </a:lnTo>
                  <a:lnTo>
                    <a:pt x="462" y="128"/>
                  </a:lnTo>
                  <a:lnTo>
                    <a:pt x="464" y="129"/>
                  </a:lnTo>
                  <a:lnTo>
                    <a:pt x="465" y="129"/>
                  </a:lnTo>
                  <a:lnTo>
                    <a:pt x="466" y="129"/>
                  </a:lnTo>
                  <a:lnTo>
                    <a:pt x="469" y="129"/>
                  </a:lnTo>
                  <a:lnTo>
                    <a:pt x="470" y="129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5" y="129"/>
                  </a:lnTo>
                  <a:lnTo>
                    <a:pt x="478" y="131"/>
                  </a:lnTo>
                  <a:lnTo>
                    <a:pt x="482" y="133"/>
                  </a:lnTo>
                  <a:lnTo>
                    <a:pt x="484" y="136"/>
                  </a:lnTo>
                  <a:lnTo>
                    <a:pt x="487" y="139"/>
                  </a:lnTo>
                  <a:lnTo>
                    <a:pt x="489" y="142"/>
                  </a:lnTo>
                  <a:lnTo>
                    <a:pt x="491" y="145"/>
                  </a:lnTo>
                  <a:lnTo>
                    <a:pt x="495" y="147"/>
                  </a:lnTo>
                  <a:lnTo>
                    <a:pt x="499" y="150"/>
                  </a:lnTo>
                  <a:lnTo>
                    <a:pt x="502" y="153"/>
                  </a:lnTo>
                  <a:lnTo>
                    <a:pt x="506" y="156"/>
                  </a:lnTo>
                  <a:lnTo>
                    <a:pt x="509" y="160"/>
                  </a:lnTo>
                  <a:lnTo>
                    <a:pt x="512" y="164"/>
                  </a:lnTo>
                  <a:lnTo>
                    <a:pt x="514" y="169"/>
                  </a:lnTo>
                  <a:lnTo>
                    <a:pt x="516" y="172"/>
                  </a:lnTo>
                  <a:lnTo>
                    <a:pt x="520" y="175"/>
                  </a:lnTo>
                  <a:lnTo>
                    <a:pt x="524" y="176"/>
                  </a:lnTo>
                  <a:lnTo>
                    <a:pt x="527" y="175"/>
                  </a:lnTo>
                  <a:lnTo>
                    <a:pt x="531" y="173"/>
                  </a:lnTo>
                  <a:lnTo>
                    <a:pt x="534" y="171"/>
                  </a:lnTo>
                  <a:lnTo>
                    <a:pt x="539" y="165"/>
                  </a:lnTo>
                  <a:lnTo>
                    <a:pt x="545" y="156"/>
                  </a:lnTo>
                  <a:lnTo>
                    <a:pt x="551" y="143"/>
                  </a:lnTo>
                  <a:lnTo>
                    <a:pt x="554" y="129"/>
                  </a:lnTo>
                  <a:lnTo>
                    <a:pt x="558" y="115"/>
                  </a:lnTo>
                  <a:lnTo>
                    <a:pt x="560" y="103"/>
                  </a:lnTo>
                  <a:lnTo>
                    <a:pt x="561" y="92"/>
                  </a:lnTo>
                  <a:lnTo>
                    <a:pt x="563" y="78"/>
                  </a:lnTo>
                  <a:lnTo>
                    <a:pt x="565" y="67"/>
                  </a:lnTo>
                  <a:lnTo>
                    <a:pt x="569" y="54"/>
                  </a:lnTo>
                  <a:lnTo>
                    <a:pt x="572" y="44"/>
                  </a:lnTo>
                  <a:lnTo>
                    <a:pt x="576" y="34"/>
                  </a:lnTo>
                  <a:lnTo>
                    <a:pt x="579" y="23"/>
                  </a:lnTo>
                  <a:lnTo>
                    <a:pt x="582" y="12"/>
                  </a:lnTo>
                  <a:lnTo>
                    <a:pt x="583" y="0"/>
                  </a:lnTo>
                  <a:lnTo>
                    <a:pt x="584" y="4"/>
                  </a:lnTo>
                  <a:lnTo>
                    <a:pt x="585" y="8"/>
                  </a:lnTo>
                  <a:lnTo>
                    <a:pt x="588" y="12"/>
                  </a:lnTo>
                  <a:lnTo>
                    <a:pt x="590" y="16"/>
                  </a:lnTo>
                  <a:lnTo>
                    <a:pt x="594" y="21"/>
                  </a:lnTo>
                  <a:lnTo>
                    <a:pt x="596" y="23"/>
                  </a:lnTo>
                  <a:lnTo>
                    <a:pt x="598" y="26"/>
                  </a:lnTo>
                  <a:lnTo>
                    <a:pt x="599" y="28"/>
                  </a:lnTo>
                  <a:lnTo>
                    <a:pt x="598" y="29"/>
                  </a:lnTo>
                  <a:lnTo>
                    <a:pt x="597" y="29"/>
                  </a:lnTo>
                  <a:lnTo>
                    <a:pt x="596" y="29"/>
                  </a:lnTo>
                  <a:lnTo>
                    <a:pt x="595" y="30"/>
                  </a:lnTo>
                  <a:lnTo>
                    <a:pt x="594" y="30"/>
                  </a:lnTo>
                  <a:lnTo>
                    <a:pt x="594" y="34"/>
                  </a:lnTo>
                  <a:lnTo>
                    <a:pt x="595" y="37"/>
                  </a:lnTo>
                  <a:lnTo>
                    <a:pt x="595" y="40"/>
                  </a:lnTo>
                  <a:lnTo>
                    <a:pt x="596" y="41"/>
                  </a:lnTo>
                  <a:lnTo>
                    <a:pt x="597" y="44"/>
                  </a:lnTo>
                  <a:lnTo>
                    <a:pt x="598" y="46"/>
                  </a:lnTo>
                  <a:lnTo>
                    <a:pt x="599" y="48"/>
                  </a:lnTo>
                  <a:lnTo>
                    <a:pt x="599" y="53"/>
                  </a:lnTo>
                  <a:lnTo>
                    <a:pt x="599" y="55"/>
                  </a:lnTo>
                  <a:lnTo>
                    <a:pt x="599" y="60"/>
                  </a:lnTo>
                  <a:lnTo>
                    <a:pt x="598" y="62"/>
                  </a:lnTo>
                  <a:lnTo>
                    <a:pt x="597" y="65"/>
                  </a:lnTo>
                  <a:lnTo>
                    <a:pt x="597" y="67"/>
                  </a:lnTo>
                  <a:lnTo>
                    <a:pt x="596" y="69"/>
                  </a:lnTo>
                  <a:lnTo>
                    <a:pt x="596" y="72"/>
                  </a:lnTo>
                  <a:lnTo>
                    <a:pt x="596" y="75"/>
                  </a:lnTo>
                  <a:lnTo>
                    <a:pt x="596" y="79"/>
                  </a:lnTo>
                  <a:lnTo>
                    <a:pt x="597" y="82"/>
                  </a:lnTo>
                  <a:lnTo>
                    <a:pt x="598" y="85"/>
                  </a:lnTo>
                  <a:lnTo>
                    <a:pt x="601" y="87"/>
                  </a:lnTo>
                  <a:lnTo>
                    <a:pt x="603" y="89"/>
                  </a:lnTo>
                  <a:lnTo>
                    <a:pt x="605" y="92"/>
                  </a:lnTo>
                  <a:lnTo>
                    <a:pt x="608" y="92"/>
                  </a:lnTo>
                  <a:lnTo>
                    <a:pt x="610" y="92"/>
                  </a:lnTo>
                  <a:lnTo>
                    <a:pt x="610" y="94"/>
                  </a:lnTo>
                  <a:lnTo>
                    <a:pt x="611" y="96"/>
                  </a:lnTo>
                  <a:lnTo>
                    <a:pt x="613" y="97"/>
                  </a:lnTo>
                  <a:lnTo>
                    <a:pt x="614" y="99"/>
                  </a:lnTo>
                  <a:lnTo>
                    <a:pt x="615" y="99"/>
                  </a:lnTo>
                  <a:lnTo>
                    <a:pt x="616" y="100"/>
                  </a:lnTo>
                  <a:lnTo>
                    <a:pt x="617" y="100"/>
                  </a:lnTo>
                  <a:lnTo>
                    <a:pt x="619" y="100"/>
                  </a:lnTo>
                  <a:lnTo>
                    <a:pt x="620" y="114"/>
                  </a:lnTo>
                  <a:lnTo>
                    <a:pt x="621" y="128"/>
                  </a:lnTo>
                  <a:lnTo>
                    <a:pt x="622" y="140"/>
                  </a:lnTo>
                  <a:lnTo>
                    <a:pt x="624" y="153"/>
                  </a:lnTo>
                  <a:lnTo>
                    <a:pt x="626" y="165"/>
                  </a:lnTo>
                  <a:lnTo>
                    <a:pt x="628" y="178"/>
                  </a:lnTo>
                  <a:lnTo>
                    <a:pt x="629" y="190"/>
                  </a:lnTo>
                  <a:lnTo>
                    <a:pt x="629" y="203"/>
                  </a:lnTo>
                  <a:lnTo>
                    <a:pt x="630" y="205"/>
                  </a:lnTo>
                  <a:lnTo>
                    <a:pt x="632" y="207"/>
                  </a:lnTo>
                  <a:lnTo>
                    <a:pt x="634" y="207"/>
                  </a:lnTo>
                  <a:lnTo>
                    <a:pt x="636" y="208"/>
                  </a:lnTo>
                  <a:lnTo>
                    <a:pt x="639" y="210"/>
                  </a:lnTo>
                  <a:lnTo>
                    <a:pt x="641" y="210"/>
                  </a:lnTo>
                  <a:lnTo>
                    <a:pt x="644" y="211"/>
                  </a:lnTo>
                  <a:lnTo>
                    <a:pt x="645" y="214"/>
                  </a:lnTo>
                  <a:lnTo>
                    <a:pt x="646" y="217"/>
                  </a:lnTo>
                  <a:lnTo>
                    <a:pt x="647" y="218"/>
                  </a:lnTo>
                  <a:lnTo>
                    <a:pt x="648" y="221"/>
                  </a:lnTo>
                  <a:lnTo>
                    <a:pt x="649" y="222"/>
                  </a:lnTo>
                  <a:lnTo>
                    <a:pt x="651" y="224"/>
                  </a:lnTo>
                  <a:lnTo>
                    <a:pt x="652" y="225"/>
                  </a:lnTo>
                  <a:lnTo>
                    <a:pt x="654" y="225"/>
                  </a:lnTo>
                  <a:lnTo>
                    <a:pt x="655" y="226"/>
                  </a:lnTo>
                  <a:lnTo>
                    <a:pt x="655" y="231"/>
                  </a:lnTo>
                  <a:lnTo>
                    <a:pt x="657" y="239"/>
                  </a:lnTo>
                  <a:lnTo>
                    <a:pt x="659" y="247"/>
                  </a:lnTo>
                  <a:lnTo>
                    <a:pt x="661" y="257"/>
                  </a:lnTo>
                  <a:lnTo>
                    <a:pt x="664" y="265"/>
                  </a:lnTo>
                  <a:lnTo>
                    <a:pt x="666" y="274"/>
                  </a:lnTo>
                  <a:lnTo>
                    <a:pt x="669" y="279"/>
                  </a:lnTo>
                  <a:lnTo>
                    <a:pt x="670" y="284"/>
                  </a:lnTo>
                  <a:lnTo>
                    <a:pt x="671" y="284"/>
                  </a:lnTo>
                  <a:lnTo>
                    <a:pt x="673" y="285"/>
                  </a:lnTo>
                  <a:lnTo>
                    <a:pt x="676" y="285"/>
                  </a:lnTo>
                  <a:lnTo>
                    <a:pt x="679" y="286"/>
                  </a:lnTo>
                  <a:lnTo>
                    <a:pt x="682" y="286"/>
                  </a:lnTo>
                  <a:lnTo>
                    <a:pt x="685" y="286"/>
                  </a:lnTo>
                  <a:lnTo>
                    <a:pt x="688" y="288"/>
                  </a:lnTo>
                  <a:lnTo>
                    <a:pt x="690" y="288"/>
                  </a:lnTo>
                  <a:lnTo>
                    <a:pt x="689" y="290"/>
                  </a:lnTo>
                  <a:lnTo>
                    <a:pt x="688" y="293"/>
                  </a:lnTo>
                  <a:lnTo>
                    <a:pt x="688" y="295"/>
                  </a:lnTo>
                  <a:lnTo>
                    <a:pt x="686" y="295"/>
                  </a:lnTo>
                  <a:lnTo>
                    <a:pt x="686" y="296"/>
                  </a:lnTo>
                  <a:lnTo>
                    <a:pt x="684" y="296"/>
                  </a:lnTo>
                  <a:lnTo>
                    <a:pt x="683" y="297"/>
                  </a:lnTo>
                  <a:lnTo>
                    <a:pt x="680" y="299"/>
                  </a:lnTo>
                  <a:lnTo>
                    <a:pt x="684" y="306"/>
                  </a:lnTo>
                  <a:lnTo>
                    <a:pt x="686" y="313"/>
                  </a:lnTo>
                  <a:lnTo>
                    <a:pt x="690" y="320"/>
                  </a:lnTo>
                  <a:lnTo>
                    <a:pt x="695" y="327"/>
                  </a:lnTo>
                  <a:lnTo>
                    <a:pt x="698" y="334"/>
                  </a:lnTo>
                  <a:lnTo>
                    <a:pt x="703" y="341"/>
                  </a:lnTo>
                  <a:lnTo>
                    <a:pt x="707" y="346"/>
                  </a:lnTo>
                  <a:lnTo>
                    <a:pt x="710" y="353"/>
                  </a:lnTo>
                  <a:lnTo>
                    <a:pt x="711" y="352"/>
                  </a:lnTo>
                  <a:lnTo>
                    <a:pt x="713" y="352"/>
                  </a:lnTo>
                  <a:lnTo>
                    <a:pt x="713" y="350"/>
                  </a:lnTo>
                  <a:lnTo>
                    <a:pt x="714" y="349"/>
                  </a:lnTo>
                  <a:lnTo>
                    <a:pt x="714" y="348"/>
                  </a:lnTo>
                  <a:lnTo>
                    <a:pt x="715" y="346"/>
                  </a:lnTo>
                  <a:lnTo>
                    <a:pt x="715" y="345"/>
                  </a:lnTo>
                  <a:lnTo>
                    <a:pt x="715" y="343"/>
                  </a:lnTo>
                  <a:lnTo>
                    <a:pt x="715" y="345"/>
                  </a:lnTo>
                  <a:lnTo>
                    <a:pt x="715" y="346"/>
                  </a:lnTo>
                  <a:lnTo>
                    <a:pt x="715" y="348"/>
                  </a:lnTo>
                  <a:lnTo>
                    <a:pt x="715" y="349"/>
                  </a:lnTo>
                  <a:lnTo>
                    <a:pt x="715" y="350"/>
                  </a:lnTo>
                  <a:lnTo>
                    <a:pt x="715" y="352"/>
                  </a:lnTo>
                  <a:lnTo>
                    <a:pt x="715" y="355"/>
                  </a:lnTo>
                  <a:lnTo>
                    <a:pt x="715" y="356"/>
                  </a:lnTo>
                  <a:lnTo>
                    <a:pt x="704" y="391"/>
                  </a:lnTo>
                  <a:lnTo>
                    <a:pt x="704" y="402"/>
                  </a:lnTo>
                  <a:lnTo>
                    <a:pt x="703" y="413"/>
                  </a:lnTo>
                  <a:lnTo>
                    <a:pt x="701" y="423"/>
                  </a:lnTo>
                  <a:lnTo>
                    <a:pt x="696" y="433"/>
                  </a:lnTo>
                  <a:lnTo>
                    <a:pt x="691" y="442"/>
                  </a:lnTo>
                  <a:lnTo>
                    <a:pt x="686" y="452"/>
                  </a:lnTo>
                  <a:lnTo>
                    <a:pt x="680" y="460"/>
                  </a:lnTo>
                  <a:lnTo>
                    <a:pt x="677" y="469"/>
                  </a:lnTo>
                  <a:lnTo>
                    <a:pt x="672" y="477"/>
                  </a:lnTo>
                  <a:lnTo>
                    <a:pt x="666" y="488"/>
                  </a:lnTo>
                  <a:lnTo>
                    <a:pt x="661" y="499"/>
                  </a:lnTo>
                  <a:lnTo>
                    <a:pt x="655" y="512"/>
                  </a:lnTo>
                  <a:lnTo>
                    <a:pt x="648" y="521"/>
                  </a:lnTo>
                  <a:lnTo>
                    <a:pt x="640" y="530"/>
                  </a:lnTo>
                  <a:lnTo>
                    <a:pt x="636" y="533"/>
                  </a:lnTo>
                  <a:lnTo>
                    <a:pt x="632" y="535"/>
                  </a:lnTo>
                  <a:lnTo>
                    <a:pt x="627" y="537"/>
                  </a:lnTo>
                  <a:lnTo>
                    <a:pt x="621" y="537"/>
                  </a:lnTo>
                  <a:lnTo>
                    <a:pt x="620" y="545"/>
                  </a:lnTo>
                  <a:lnTo>
                    <a:pt x="617" y="553"/>
                  </a:lnTo>
                  <a:lnTo>
                    <a:pt x="613" y="559"/>
                  </a:lnTo>
                  <a:lnTo>
                    <a:pt x="607" y="566"/>
                  </a:lnTo>
                  <a:lnTo>
                    <a:pt x="601" y="572"/>
                  </a:lnTo>
                  <a:lnTo>
                    <a:pt x="594" y="576"/>
                  </a:lnTo>
                  <a:lnTo>
                    <a:pt x="588" y="581"/>
                  </a:lnTo>
                  <a:lnTo>
                    <a:pt x="583" y="587"/>
                  </a:lnTo>
                  <a:lnTo>
                    <a:pt x="578" y="592"/>
                  </a:lnTo>
                  <a:lnTo>
                    <a:pt x="574" y="597"/>
                  </a:lnTo>
                  <a:lnTo>
                    <a:pt x="572" y="602"/>
                  </a:lnTo>
                  <a:lnTo>
                    <a:pt x="570" y="608"/>
                  </a:lnTo>
                  <a:lnTo>
                    <a:pt x="567" y="612"/>
                  </a:lnTo>
                  <a:lnTo>
                    <a:pt x="564" y="618"/>
                  </a:lnTo>
                  <a:lnTo>
                    <a:pt x="560" y="623"/>
                  </a:lnTo>
                  <a:lnTo>
                    <a:pt x="554" y="629"/>
                  </a:lnTo>
                  <a:lnTo>
                    <a:pt x="553" y="633"/>
                  </a:lnTo>
                  <a:lnTo>
                    <a:pt x="552" y="637"/>
                  </a:lnTo>
                  <a:lnTo>
                    <a:pt x="551" y="640"/>
                  </a:lnTo>
                  <a:lnTo>
                    <a:pt x="550" y="643"/>
                  </a:lnTo>
                  <a:lnTo>
                    <a:pt x="548" y="645"/>
                  </a:lnTo>
                  <a:lnTo>
                    <a:pt x="547" y="648"/>
                  </a:lnTo>
                  <a:lnTo>
                    <a:pt x="545" y="648"/>
                  </a:lnTo>
                  <a:lnTo>
                    <a:pt x="542" y="650"/>
                  </a:lnTo>
                  <a:lnTo>
                    <a:pt x="539" y="650"/>
                  </a:lnTo>
                  <a:lnTo>
                    <a:pt x="535" y="650"/>
                  </a:lnTo>
                  <a:lnTo>
                    <a:pt x="533" y="650"/>
                  </a:lnTo>
                  <a:lnTo>
                    <a:pt x="531" y="650"/>
                  </a:lnTo>
                  <a:lnTo>
                    <a:pt x="529" y="650"/>
                  </a:lnTo>
                  <a:lnTo>
                    <a:pt x="527" y="650"/>
                  </a:lnTo>
                  <a:lnTo>
                    <a:pt x="526" y="650"/>
                  </a:lnTo>
                  <a:lnTo>
                    <a:pt x="524" y="650"/>
                  </a:lnTo>
                  <a:lnTo>
                    <a:pt x="520" y="650"/>
                  </a:lnTo>
                  <a:lnTo>
                    <a:pt x="515" y="652"/>
                  </a:lnTo>
                  <a:lnTo>
                    <a:pt x="512" y="654"/>
                  </a:lnTo>
                  <a:lnTo>
                    <a:pt x="506" y="658"/>
                  </a:lnTo>
                  <a:lnTo>
                    <a:pt x="500" y="661"/>
                  </a:lnTo>
                  <a:lnTo>
                    <a:pt x="494" y="665"/>
                  </a:lnTo>
                  <a:lnTo>
                    <a:pt x="485" y="669"/>
                  </a:lnTo>
                  <a:lnTo>
                    <a:pt x="477" y="672"/>
                  </a:lnTo>
                  <a:lnTo>
                    <a:pt x="477" y="670"/>
                  </a:lnTo>
                  <a:lnTo>
                    <a:pt x="477" y="669"/>
                  </a:lnTo>
                  <a:lnTo>
                    <a:pt x="477" y="668"/>
                  </a:lnTo>
                  <a:lnTo>
                    <a:pt x="477" y="666"/>
                  </a:lnTo>
                  <a:lnTo>
                    <a:pt x="472" y="666"/>
                  </a:lnTo>
                  <a:lnTo>
                    <a:pt x="470" y="665"/>
                  </a:lnTo>
                  <a:lnTo>
                    <a:pt x="468" y="662"/>
                  </a:lnTo>
                  <a:lnTo>
                    <a:pt x="465" y="659"/>
                  </a:lnTo>
                  <a:lnTo>
                    <a:pt x="465" y="657"/>
                  </a:lnTo>
                  <a:lnTo>
                    <a:pt x="464" y="654"/>
                  </a:lnTo>
                  <a:lnTo>
                    <a:pt x="464" y="651"/>
                  </a:lnTo>
                  <a:lnTo>
                    <a:pt x="464" y="650"/>
                  </a:lnTo>
                  <a:lnTo>
                    <a:pt x="460" y="652"/>
                  </a:lnTo>
                  <a:lnTo>
                    <a:pt x="456" y="657"/>
                  </a:lnTo>
                  <a:lnTo>
                    <a:pt x="452" y="659"/>
                  </a:lnTo>
                  <a:lnTo>
                    <a:pt x="447" y="664"/>
                  </a:lnTo>
                  <a:lnTo>
                    <a:pt x="444" y="666"/>
                  </a:lnTo>
                  <a:lnTo>
                    <a:pt x="440" y="669"/>
                  </a:lnTo>
                  <a:lnTo>
                    <a:pt x="437" y="670"/>
                  </a:lnTo>
                  <a:lnTo>
                    <a:pt x="434" y="672"/>
                  </a:lnTo>
                  <a:lnTo>
                    <a:pt x="433" y="672"/>
                  </a:lnTo>
                  <a:lnTo>
                    <a:pt x="432" y="670"/>
                  </a:lnTo>
                  <a:lnTo>
                    <a:pt x="431" y="670"/>
                  </a:lnTo>
                  <a:lnTo>
                    <a:pt x="431" y="669"/>
                  </a:lnTo>
                  <a:lnTo>
                    <a:pt x="429" y="668"/>
                  </a:lnTo>
                  <a:lnTo>
                    <a:pt x="428" y="666"/>
                  </a:lnTo>
                  <a:lnTo>
                    <a:pt x="428" y="665"/>
                  </a:lnTo>
                  <a:lnTo>
                    <a:pt x="421" y="664"/>
                  </a:lnTo>
                  <a:lnTo>
                    <a:pt x="414" y="664"/>
                  </a:lnTo>
                  <a:lnTo>
                    <a:pt x="407" y="661"/>
                  </a:lnTo>
                  <a:lnTo>
                    <a:pt x="401" y="658"/>
                  </a:lnTo>
                  <a:lnTo>
                    <a:pt x="396" y="655"/>
                  </a:lnTo>
                  <a:lnTo>
                    <a:pt x="391" y="651"/>
                  </a:lnTo>
                  <a:lnTo>
                    <a:pt x="388" y="645"/>
                  </a:lnTo>
                  <a:lnTo>
                    <a:pt x="387" y="640"/>
                  </a:lnTo>
                  <a:lnTo>
                    <a:pt x="388" y="636"/>
                  </a:lnTo>
                  <a:lnTo>
                    <a:pt x="389" y="631"/>
                  </a:lnTo>
                  <a:lnTo>
                    <a:pt x="390" y="629"/>
                  </a:lnTo>
                  <a:lnTo>
                    <a:pt x="391" y="627"/>
                  </a:lnTo>
                  <a:lnTo>
                    <a:pt x="393" y="625"/>
                  </a:lnTo>
                  <a:lnTo>
                    <a:pt x="395" y="622"/>
                  </a:lnTo>
                  <a:lnTo>
                    <a:pt x="395" y="619"/>
                  </a:lnTo>
                  <a:lnTo>
                    <a:pt x="396" y="615"/>
                  </a:lnTo>
                  <a:lnTo>
                    <a:pt x="396" y="599"/>
                  </a:lnTo>
                  <a:lnTo>
                    <a:pt x="400" y="592"/>
                  </a:lnTo>
                  <a:lnTo>
                    <a:pt x="385" y="592"/>
                  </a:lnTo>
                  <a:lnTo>
                    <a:pt x="383" y="597"/>
                  </a:lnTo>
                  <a:lnTo>
                    <a:pt x="384" y="594"/>
                  </a:lnTo>
                  <a:lnTo>
                    <a:pt x="385" y="592"/>
                  </a:lnTo>
                  <a:lnTo>
                    <a:pt x="385" y="590"/>
                  </a:lnTo>
                  <a:lnTo>
                    <a:pt x="387" y="588"/>
                  </a:lnTo>
                  <a:lnTo>
                    <a:pt x="388" y="587"/>
                  </a:lnTo>
                  <a:lnTo>
                    <a:pt x="389" y="585"/>
                  </a:lnTo>
                  <a:lnTo>
                    <a:pt x="390" y="584"/>
                  </a:lnTo>
                  <a:lnTo>
                    <a:pt x="391" y="581"/>
                  </a:lnTo>
                  <a:lnTo>
                    <a:pt x="391" y="567"/>
                  </a:lnTo>
                  <a:lnTo>
                    <a:pt x="388" y="569"/>
                  </a:lnTo>
                  <a:lnTo>
                    <a:pt x="385" y="570"/>
                  </a:lnTo>
                  <a:lnTo>
                    <a:pt x="383" y="573"/>
                  </a:lnTo>
                  <a:lnTo>
                    <a:pt x="381" y="576"/>
                  </a:lnTo>
                  <a:lnTo>
                    <a:pt x="379" y="579"/>
                  </a:lnTo>
                  <a:lnTo>
                    <a:pt x="377" y="581"/>
                  </a:lnTo>
                  <a:lnTo>
                    <a:pt x="375" y="583"/>
                  </a:lnTo>
                  <a:lnTo>
                    <a:pt x="372" y="584"/>
                  </a:lnTo>
                  <a:lnTo>
                    <a:pt x="364" y="584"/>
                  </a:lnTo>
                  <a:lnTo>
                    <a:pt x="369" y="579"/>
                  </a:lnTo>
                  <a:lnTo>
                    <a:pt x="375" y="572"/>
                  </a:lnTo>
                  <a:lnTo>
                    <a:pt x="379" y="566"/>
                  </a:lnTo>
                  <a:lnTo>
                    <a:pt x="383" y="559"/>
                  </a:lnTo>
                  <a:lnTo>
                    <a:pt x="388" y="553"/>
                  </a:lnTo>
                  <a:lnTo>
                    <a:pt x="391" y="546"/>
                  </a:lnTo>
                  <a:lnTo>
                    <a:pt x="396" y="541"/>
                  </a:lnTo>
                  <a:lnTo>
                    <a:pt x="400" y="534"/>
                  </a:lnTo>
                  <a:lnTo>
                    <a:pt x="399" y="533"/>
                  </a:lnTo>
                  <a:lnTo>
                    <a:pt x="396" y="533"/>
                  </a:lnTo>
                  <a:lnTo>
                    <a:pt x="395" y="534"/>
                  </a:lnTo>
                  <a:lnTo>
                    <a:pt x="393" y="535"/>
                  </a:lnTo>
                  <a:lnTo>
                    <a:pt x="390" y="537"/>
                  </a:lnTo>
                  <a:lnTo>
                    <a:pt x="389" y="540"/>
                  </a:lnTo>
                  <a:lnTo>
                    <a:pt x="387" y="541"/>
                  </a:lnTo>
                  <a:lnTo>
                    <a:pt x="385" y="542"/>
                  </a:lnTo>
                  <a:lnTo>
                    <a:pt x="382" y="545"/>
                  </a:lnTo>
                  <a:lnTo>
                    <a:pt x="377" y="549"/>
                  </a:lnTo>
                  <a:lnTo>
                    <a:pt x="370" y="556"/>
                  </a:lnTo>
                  <a:lnTo>
                    <a:pt x="363" y="562"/>
                  </a:lnTo>
                  <a:lnTo>
                    <a:pt x="356" y="569"/>
                  </a:lnTo>
                  <a:lnTo>
                    <a:pt x="350" y="574"/>
                  </a:lnTo>
                  <a:lnTo>
                    <a:pt x="345" y="579"/>
                  </a:lnTo>
                  <a:lnTo>
                    <a:pt x="343" y="580"/>
                  </a:lnTo>
                  <a:lnTo>
                    <a:pt x="343" y="537"/>
                  </a:lnTo>
                  <a:lnTo>
                    <a:pt x="339" y="535"/>
                  </a:lnTo>
                  <a:lnTo>
                    <a:pt x="337" y="535"/>
                  </a:lnTo>
                  <a:lnTo>
                    <a:pt x="335" y="534"/>
                  </a:lnTo>
                  <a:lnTo>
                    <a:pt x="334" y="533"/>
                  </a:lnTo>
                  <a:lnTo>
                    <a:pt x="333" y="530"/>
                  </a:lnTo>
                  <a:lnTo>
                    <a:pt x="333" y="528"/>
                  </a:lnTo>
                  <a:lnTo>
                    <a:pt x="333" y="526"/>
                  </a:lnTo>
                  <a:lnTo>
                    <a:pt x="334" y="521"/>
                  </a:lnTo>
                  <a:lnTo>
                    <a:pt x="331" y="517"/>
                  </a:lnTo>
                  <a:lnTo>
                    <a:pt x="326" y="513"/>
                  </a:lnTo>
                  <a:lnTo>
                    <a:pt x="320" y="509"/>
                  </a:lnTo>
                  <a:lnTo>
                    <a:pt x="315" y="506"/>
                  </a:lnTo>
                  <a:lnTo>
                    <a:pt x="309" y="501"/>
                  </a:lnTo>
                  <a:lnTo>
                    <a:pt x="303" y="498"/>
                  </a:lnTo>
                  <a:lnTo>
                    <a:pt x="297" y="497"/>
                  </a:lnTo>
                  <a:lnTo>
                    <a:pt x="291" y="495"/>
                  </a:lnTo>
                  <a:lnTo>
                    <a:pt x="289" y="497"/>
                  </a:lnTo>
                  <a:lnTo>
                    <a:pt x="288" y="497"/>
                  </a:lnTo>
                  <a:lnTo>
                    <a:pt x="287" y="498"/>
                  </a:lnTo>
                  <a:lnTo>
                    <a:pt x="285" y="498"/>
                  </a:lnTo>
                  <a:lnTo>
                    <a:pt x="283" y="499"/>
                  </a:lnTo>
                  <a:lnTo>
                    <a:pt x="282" y="501"/>
                  </a:lnTo>
                  <a:lnTo>
                    <a:pt x="282" y="502"/>
                  </a:lnTo>
                  <a:lnTo>
                    <a:pt x="281" y="505"/>
                  </a:lnTo>
                  <a:lnTo>
                    <a:pt x="254" y="505"/>
                  </a:lnTo>
                  <a:lnTo>
                    <a:pt x="247" y="509"/>
                  </a:lnTo>
                  <a:lnTo>
                    <a:pt x="240" y="510"/>
                  </a:lnTo>
                  <a:lnTo>
                    <a:pt x="234" y="513"/>
                  </a:lnTo>
                  <a:lnTo>
                    <a:pt x="228" y="513"/>
                  </a:lnTo>
                  <a:lnTo>
                    <a:pt x="222" y="514"/>
                  </a:lnTo>
                  <a:lnTo>
                    <a:pt x="216" y="516"/>
                  </a:lnTo>
                  <a:lnTo>
                    <a:pt x="210" y="517"/>
                  </a:lnTo>
                  <a:lnTo>
                    <a:pt x="203" y="519"/>
                  </a:lnTo>
                  <a:lnTo>
                    <a:pt x="200" y="520"/>
                  </a:lnTo>
                  <a:lnTo>
                    <a:pt x="195" y="523"/>
                  </a:lnTo>
                  <a:lnTo>
                    <a:pt x="189" y="524"/>
                  </a:lnTo>
                  <a:lnTo>
                    <a:pt x="183" y="527"/>
                  </a:lnTo>
                  <a:lnTo>
                    <a:pt x="176" y="530"/>
                  </a:lnTo>
                  <a:lnTo>
                    <a:pt x="170" y="533"/>
                  </a:lnTo>
                  <a:lnTo>
                    <a:pt x="167" y="535"/>
                  </a:lnTo>
                  <a:lnTo>
                    <a:pt x="164" y="537"/>
                  </a:lnTo>
                  <a:lnTo>
                    <a:pt x="161" y="541"/>
                  </a:lnTo>
                  <a:lnTo>
                    <a:pt x="158" y="544"/>
                  </a:lnTo>
                  <a:lnTo>
                    <a:pt x="156" y="548"/>
                  </a:lnTo>
                  <a:lnTo>
                    <a:pt x="155" y="551"/>
                  </a:lnTo>
                  <a:lnTo>
                    <a:pt x="152" y="553"/>
                  </a:lnTo>
                  <a:lnTo>
                    <a:pt x="149" y="555"/>
                  </a:lnTo>
                  <a:lnTo>
                    <a:pt x="146" y="556"/>
                  </a:lnTo>
                  <a:lnTo>
                    <a:pt x="143" y="556"/>
                  </a:lnTo>
                  <a:lnTo>
                    <a:pt x="92" y="556"/>
                  </a:lnTo>
                  <a:lnTo>
                    <a:pt x="83" y="560"/>
                  </a:lnTo>
                  <a:lnTo>
                    <a:pt x="76" y="563"/>
                  </a:lnTo>
                  <a:lnTo>
                    <a:pt x="70" y="567"/>
                  </a:lnTo>
                  <a:lnTo>
                    <a:pt x="64" y="570"/>
                  </a:lnTo>
                  <a:lnTo>
                    <a:pt x="58" y="574"/>
                  </a:lnTo>
                  <a:lnTo>
                    <a:pt x="51" y="577"/>
                  </a:lnTo>
                  <a:lnTo>
                    <a:pt x="43" y="579"/>
                  </a:lnTo>
                  <a:lnTo>
                    <a:pt x="32" y="580"/>
                  </a:lnTo>
                  <a:lnTo>
                    <a:pt x="25" y="579"/>
                  </a:lnTo>
                  <a:lnTo>
                    <a:pt x="19" y="579"/>
                  </a:lnTo>
                  <a:lnTo>
                    <a:pt x="13" y="576"/>
                  </a:lnTo>
                  <a:lnTo>
                    <a:pt x="8" y="573"/>
                  </a:lnTo>
                  <a:lnTo>
                    <a:pt x="5" y="570"/>
                  </a:lnTo>
                  <a:lnTo>
                    <a:pt x="2" y="566"/>
                  </a:lnTo>
                  <a:lnTo>
                    <a:pt x="0" y="560"/>
                  </a:lnTo>
                  <a:lnTo>
                    <a:pt x="0" y="555"/>
                  </a:lnTo>
                  <a:lnTo>
                    <a:pt x="0" y="552"/>
                  </a:lnTo>
                  <a:lnTo>
                    <a:pt x="1" y="549"/>
                  </a:lnTo>
                  <a:lnTo>
                    <a:pt x="4" y="549"/>
                  </a:lnTo>
                  <a:lnTo>
                    <a:pt x="6" y="548"/>
                  </a:lnTo>
                  <a:lnTo>
                    <a:pt x="8" y="548"/>
                  </a:lnTo>
                  <a:lnTo>
                    <a:pt x="11" y="546"/>
                  </a:lnTo>
                  <a:lnTo>
                    <a:pt x="13" y="546"/>
                  </a:lnTo>
                  <a:lnTo>
                    <a:pt x="14" y="546"/>
                  </a:lnTo>
                  <a:lnTo>
                    <a:pt x="18" y="544"/>
                  </a:lnTo>
                  <a:lnTo>
                    <a:pt x="21" y="540"/>
                  </a:lnTo>
                  <a:lnTo>
                    <a:pt x="24" y="534"/>
                  </a:lnTo>
                  <a:lnTo>
                    <a:pt x="26" y="528"/>
                  </a:lnTo>
                  <a:lnTo>
                    <a:pt x="29" y="521"/>
                  </a:lnTo>
                  <a:lnTo>
                    <a:pt x="30" y="514"/>
                  </a:lnTo>
                  <a:lnTo>
                    <a:pt x="31" y="507"/>
                  </a:lnTo>
                  <a:lnTo>
                    <a:pt x="32" y="501"/>
                  </a:lnTo>
                  <a:lnTo>
                    <a:pt x="31" y="497"/>
                  </a:lnTo>
                  <a:lnTo>
                    <a:pt x="30" y="493"/>
                  </a:lnTo>
                  <a:lnTo>
                    <a:pt x="29" y="490"/>
                  </a:lnTo>
                  <a:lnTo>
                    <a:pt x="26" y="487"/>
                  </a:lnTo>
                  <a:lnTo>
                    <a:pt x="24" y="484"/>
                  </a:lnTo>
                  <a:lnTo>
                    <a:pt x="23" y="483"/>
                  </a:lnTo>
                  <a:lnTo>
                    <a:pt x="21" y="479"/>
                  </a:lnTo>
                  <a:lnTo>
                    <a:pt x="21" y="476"/>
                  </a:lnTo>
                  <a:lnTo>
                    <a:pt x="21" y="470"/>
                  </a:lnTo>
                  <a:lnTo>
                    <a:pt x="23" y="467"/>
                  </a:lnTo>
                  <a:lnTo>
                    <a:pt x="24" y="465"/>
                  </a:lnTo>
                  <a:lnTo>
                    <a:pt x="26" y="462"/>
                  </a:lnTo>
                  <a:lnTo>
                    <a:pt x="29" y="460"/>
                  </a:lnTo>
                  <a:lnTo>
                    <a:pt x="30" y="458"/>
                  </a:lnTo>
                  <a:lnTo>
                    <a:pt x="31" y="455"/>
                  </a:lnTo>
                  <a:lnTo>
                    <a:pt x="32" y="451"/>
                  </a:lnTo>
                  <a:lnTo>
                    <a:pt x="31" y="441"/>
                  </a:lnTo>
                  <a:lnTo>
                    <a:pt x="30" y="430"/>
                  </a:lnTo>
                  <a:lnTo>
                    <a:pt x="27" y="420"/>
                  </a:lnTo>
                  <a:lnTo>
                    <a:pt x="25" y="409"/>
                  </a:lnTo>
                  <a:lnTo>
                    <a:pt x="21" y="399"/>
                  </a:lnTo>
                  <a:lnTo>
                    <a:pt x="19" y="389"/>
                  </a:lnTo>
                  <a:lnTo>
                    <a:pt x="17" y="381"/>
                  </a:lnTo>
                  <a:lnTo>
                    <a:pt x="14" y="373"/>
                  </a:lnTo>
                  <a:lnTo>
                    <a:pt x="14" y="360"/>
                  </a:lnTo>
                  <a:lnTo>
                    <a:pt x="15" y="363"/>
                  </a:lnTo>
                  <a:lnTo>
                    <a:pt x="17" y="366"/>
                  </a:lnTo>
                  <a:lnTo>
                    <a:pt x="17" y="369"/>
                  </a:lnTo>
                  <a:lnTo>
                    <a:pt x="18" y="370"/>
                  </a:lnTo>
                  <a:lnTo>
                    <a:pt x="19" y="373"/>
                  </a:lnTo>
                  <a:lnTo>
                    <a:pt x="20" y="374"/>
                  </a:lnTo>
                  <a:lnTo>
                    <a:pt x="21" y="377"/>
                  </a:lnTo>
                  <a:lnTo>
                    <a:pt x="23" y="378"/>
                  </a:lnTo>
                  <a:lnTo>
                    <a:pt x="23" y="369"/>
                  </a:lnTo>
                  <a:lnTo>
                    <a:pt x="24" y="370"/>
                  </a:lnTo>
                  <a:lnTo>
                    <a:pt x="24" y="371"/>
                  </a:lnTo>
                  <a:lnTo>
                    <a:pt x="25" y="374"/>
                  </a:lnTo>
                  <a:lnTo>
                    <a:pt x="26" y="375"/>
                  </a:lnTo>
                  <a:lnTo>
                    <a:pt x="27" y="377"/>
                  </a:lnTo>
                  <a:lnTo>
                    <a:pt x="29" y="377"/>
                  </a:lnTo>
                  <a:lnTo>
                    <a:pt x="30" y="378"/>
                  </a:lnTo>
                  <a:lnTo>
                    <a:pt x="32" y="378"/>
                  </a:lnTo>
                  <a:lnTo>
                    <a:pt x="32" y="377"/>
                  </a:lnTo>
                  <a:lnTo>
                    <a:pt x="33" y="374"/>
                  </a:lnTo>
                  <a:lnTo>
                    <a:pt x="36" y="373"/>
                  </a:lnTo>
                  <a:lnTo>
                    <a:pt x="37" y="371"/>
                  </a:lnTo>
                  <a:lnTo>
                    <a:pt x="38" y="369"/>
                  </a:lnTo>
                  <a:lnTo>
                    <a:pt x="39" y="367"/>
                  </a:lnTo>
                  <a:lnTo>
                    <a:pt x="40" y="366"/>
                  </a:lnTo>
                  <a:lnTo>
                    <a:pt x="40" y="363"/>
                  </a:lnTo>
                  <a:lnTo>
                    <a:pt x="39" y="359"/>
                  </a:lnTo>
                  <a:lnTo>
                    <a:pt x="38" y="355"/>
                  </a:lnTo>
                  <a:lnTo>
                    <a:pt x="37" y="352"/>
                  </a:lnTo>
                  <a:lnTo>
                    <a:pt x="34" y="349"/>
                  </a:lnTo>
                  <a:lnTo>
                    <a:pt x="33" y="346"/>
                  </a:lnTo>
                  <a:lnTo>
                    <a:pt x="31" y="342"/>
                  </a:lnTo>
                  <a:lnTo>
                    <a:pt x="30" y="339"/>
                  </a:lnTo>
                  <a:lnTo>
                    <a:pt x="30" y="336"/>
                  </a:lnTo>
                  <a:lnTo>
                    <a:pt x="30" y="332"/>
                  </a:lnTo>
                  <a:lnTo>
                    <a:pt x="31" y="328"/>
                  </a:lnTo>
                  <a:lnTo>
                    <a:pt x="32" y="325"/>
                  </a:lnTo>
                  <a:lnTo>
                    <a:pt x="34" y="323"/>
                  </a:lnTo>
                  <a:lnTo>
                    <a:pt x="37" y="320"/>
                  </a:lnTo>
                  <a:lnTo>
                    <a:pt x="38" y="317"/>
                  </a:lnTo>
                  <a:lnTo>
                    <a:pt x="40" y="316"/>
                  </a:lnTo>
                  <a:lnTo>
                    <a:pt x="43" y="316"/>
                  </a:lnTo>
                  <a:lnTo>
                    <a:pt x="43" y="314"/>
                  </a:lnTo>
                  <a:lnTo>
                    <a:pt x="43" y="313"/>
                  </a:lnTo>
                  <a:lnTo>
                    <a:pt x="43" y="311"/>
                  </a:lnTo>
                  <a:lnTo>
                    <a:pt x="43" y="310"/>
                  </a:lnTo>
                  <a:lnTo>
                    <a:pt x="43" y="309"/>
                  </a:lnTo>
                  <a:lnTo>
                    <a:pt x="43" y="307"/>
                  </a:lnTo>
                  <a:lnTo>
                    <a:pt x="43" y="304"/>
                  </a:lnTo>
                  <a:lnTo>
                    <a:pt x="43" y="303"/>
                  </a:lnTo>
                  <a:lnTo>
                    <a:pt x="43" y="300"/>
                  </a:lnTo>
                  <a:lnTo>
                    <a:pt x="43" y="296"/>
                  </a:lnTo>
                  <a:lnTo>
                    <a:pt x="43" y="293"/>
                  </a:lnTo>
                  <a:lnTo>
                    <a:pt x="43" y="290"/>
                  </a:lnTo>
                  <a:lnTo>
                    <a:pt x="44" y="288"/>
                  </a:lnTo>
                  <a:lnTo>
                    <a:pt x="44" y="285"/>
                  </a:lnTo>
                  <a:lnTo>
                    <a:pt x="44" y="282"/>
                  </a:lnTo>
                  <a:lnTo>
                    <a:pt x="44" y="27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gray">
            <a:xfrm>
              <a:off x="7218531" y="4301557"/>
              <a:ext cx="132662" cy="128157"/>
            </a:xfrm>
            <a:custGeom>
              <a:avLst/>
              <a:gdLst>
                <a:gd name="T0" fmla="*/ 71438 w 91"/>
                <a:gd name="T1" fmla="*/ 5603 h 97"/>
                <a:gd name="T2" fmla="*/ 79375 w 91"/>
                <a:gd name="T3" fmla="*/ 9806 h 97"/>
                <a:gd name="T4" fmla="*/ 87313 w 91"/>
                <a:gd name="T5" fmla="*/ 11207 h 97"/>
                <a:gd name="T6" fmla="*/ 92075 w 91"/>
                <a:gd name="T7" fmla="*/ 15409 h 97"/>
                <a:gd name="T8" fmla="*/ 100013 w 91"/>
                <a:gd name="T9" fmla="*/ 9806 h 97"/>
                <a:gd name="T10" fmla="*/ 109538 w 91"/>
                <a:gd name="T11" fmla="*/ 1401 h 97"/>
                <a:gd name="T12" fmla="*/ 119063 w 91"/>
                <a:gd name="T13" fmla="*/ 1401 h 97"/>
                <a:gd name="T14" fmla="*/ 130175 w 91"/>
                <a:gd name="T15" fmla="*/ 1401 h 97"/>
                <a:gd name="T16" fmla="*/ 144463 w 91"/>
                <a:gd name="T17" fmla="*/ 44826 h 97"/>
                <a:gd name="T18" fmla="*/ 131763 w 91"/>
                <a:gd name="T19" fmla="*/ 57433 h 97"/>
                <a:gd name="T20" fmla="*/ 117475 w 91"/>
                <a:gd name="T21" fmla="*/ 75644 h 97"/>
                <a:gd name="T22" fmla="*/ 103188 w 91"/>
                <a:gd name="T23" fmla="*/ 95255 h 97"/>
                <a:gd name="T24" fmla="*/ 100013 w 91"/>
                <a:gd name="T25" fmla="*/ 116268 h 97"/>
                <a:gd name="T26" fmla="*/ 90488 w 91"/>
                <a:gd name="T27" fmla="*/ 120470 h 97"/>
                <a:gd name="T28" fmla="*/ 84138 w 91"/>
                <a:gd name="T29" fmla="*/ 126073 h 97"/>
                <a:gd name="T30" fmla="*/ 77788 w 91"/>
                <a:gd name="T31" fmla="*/ 131677 h 97"/>
                <a:gd name="T32" fmla="*/ 66675 w 91"/>
                <a:gd name="T33" fmla="*/ 135879 h 97"/>
                <a:gd name="T34" fmla="*/ 50800 w 91"/>
                <a:gd name="T35" fmla="*/ 133077 h 97"/>
                <a:gd name="T36" fmla="*/ 34925 w 91"/>
                <a:gd name="T37" fmla="*/ 127474 h 97"/>
                <a:gd name="T38" fmla="*/ 25400 w 91"/>
                <a:gd name="T39" fmla="*/ 121871 h 97"/>
                <a:gd name="T40" fmla="*/ 20638 w 91"/>
                <a:gd name="T41" fmla="*/ 112065 h 97"/>
                <a:gd name="T42" fmla="*/ 19050 w 91"/>
                <a:gd name="T43" fmla="*/ 110664 h 97"/>
                <a:gd name="T44" fmla="*/ 20638 w 91"/>
                <a:gd name="T45" fmla="*/ 106462 h 97"/>
                <a:gd name="T46" fmla="*/ 22225 w 91"/>
                <a:gd name="T47" fmla="*/ 100859 h 97"/>
                <a:gd name="T48" fmla="*/ 25400 w 91"/>
                <a:gd name="T49" fmla="*/ 96656 h 97"/>
                <a:gd name="T50" fmla="*/ 20638 w 91"/>
                <a:gd name="T51" fmla="*/ 77045 h 97"/>
                <a:gd name="T52" fmla="*/ 11113 w 91"/>
                <a:gd name="T53" fmla="*/ 64437 h 97"/>
                <a:gd name="T54" fmla="*/ 4763 w 91"/>
                <a:gd name="T55" fmla="*/ 47628 h 97"/>
                <a:gd name="T56" fmla="*/ 0 w 91"/>
                <a:gd name="T57" fmla="*/ 29417 h 97"/>
                <a:gd name="T58" fmla="*/ 4763 w 91"/>
                <a:gd name="T59" fmla="*/ 16810 h 97"/>
                <a:gd name="T60" fmla="*/ 12700 w 91"/>
                <a:gd name="T61" fmla="*/ 11207 h 97"/>
                <a:gd name="T62" fmla="*/ 25400 w 91"/>
                <a:gd name="T63" fmla="*/ 8405 h 97"/>
                <a:gd name="T64" fmla="*/ 34925 w 91"/>
                <a:gd name="T65" fmla="*/ 8405 h 97"/>
                <a:gd name="T66" fmla="*/ 41275 w 91"/>
                <a:gd name="T67" fmla="*/ 8405 h 97"/>
                <a:gd name="T68" fmla="*/ 49213 w 91"/>
                <a:gd name="T69" fmla="*/ 5603 h 97"/>
                <a:gd name="T70" fmla="*/ 57150 w 91"/>
                <a:gd name="T71" fmla="*/ 4202 h 97"/>
                <a:gd name="T72" fmla="*/ 66675 w 91"/>
                <a:gd name="T73" fmla="*/ 4202 h 9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1"/>
                <a:gd name="T112" fmla="*/ 0 h 97"/>
                <a:gd name="T113" fmla="*/ 91 w 91"/>
                <a:gd name="T114" fmla="*/ 97 h 9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1" h="97">
                  <a:moveTo>
                    <a:pt x="42" y="3"/>
                  </a:moveTo>
                  <a:lnTo>
                    <a:pt x="45" y="4"/>
                  </a:lnTo>
                  <a:lnTo>
                    <a:pt x="48" y="6"/>
                  </a:lnTo>
                  <a:lnTo>
                    <a:pt x="50" y="7"/>
                  </a:lnTo>
                  <a:lnTo>
                    <a:pt x="52" y="8"/>
                  </a:lnTo>
                  <a:lnTo>
                    <a:pt x="55" y="8"/>
                  </a:lnTo>
                  <a:lnTo>
                    <a:pt x="56" y="10"/>
                  </a:lnTo>
                  <a:lnTo>
                    <a:pt x="58" y="11"/>
                  </a:lnTo>
                  <a:lnTo>
                    <a:pt x="61" y="12"/>
                  </a:lnTo>
                  <a:lnTo>
                    <a:pt x="63" y="7"/>
                  </a:lnTo>
                  <a:lnTo>
                    <a:pt x="65" y="4"/>
                  </a:lnTo>
                  <a:lnTo>
                    <a:pt x="69" y="1"/>
                  </a:lnTo>
                  <a:lnTo>
                    <a:pt x="71" y="1"/>
                  </a:lnTo>
                  <a:lnTo>
                    <a:pt x="75" y="1"/>
                  </a:lnTo>
                  <a:lnTo>
                    <a:pt x="78" y="1"/>
                  </a:lnTo>
                  <a:lnTo>
                    <a:pt x="82" y="1"/>
                  </a:lnTo>
                  <a:lnTo>
                    <a:pt x="85" y="0"/>
                  </a:lnTo>
                  <a:lnTo>
                    <a:pt x="91" y="32"/>
                  </a:lnTo>
                  <a:lnTo>
                    <a:pt x="88" y="36"/>
                  </a:lnTo>
                  <a:lnTo>
                    <a:pt x="83" y="41"/>
                  </a:lnTo>
                  <a:lnTo>
                    <a:pt x="78" y="47"/>
                  </a:lnTo>
                  <a:lnTo>
                    <a:pt x="74" y="54"/>
                  </a:lnTo>
                  <a:lnTo>
                    <a:pt x="70" y="61"/>
                  </a:lnTo>
                  <a:lnTo>
                    <a:pt x="65" y="68"/>
                  </a:lnTo>
                  <a:lnTo>
                    <a:pt x="64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57" y="86"/>
                  </a:lnTo>
                  <a:lnTo>
                    <a:pt x="56" y="87"/>
                  </a:lnTo>
                  <a:lnTo>
                    <a:pt x="53" y="90"/>
                  </a:lnTo>
                  <a:lnTo>
                    <a:pt x="51" y="93"/>
                  </a:lnTo>
                  <a:lnTo>
                    <a:pt x="49" y="94"/>
                  </a:lnTo>
                  <a:lnTo>
                    <a:pt x="45" y="97"/>
                  </a:lnTo>
                  <a:lnTo>
                    <a:pt x="42" y="97"/>
                  </a:lnTo>
                  <a:lnTo>
                    <a:pt x="37" y="97"/>
                  </a:lnTo>
                  <a:lnTo>
                    <a:pt x="32" y="95"/>
                  </a:lnTo>
                  <a:lnTo>
                    <a:pt x="27" y="94"/>
                  </a:lnTo>
                  <a:lnTo>
                    <a:pt x="22" y="91"/>
                  </a:lnTo>
                  <a:lnTo>
                    <a:pt x="18" y="90"/>
                  </a:lnTo>
                  <a:lnTo>
                    <a:pt x="16" y="87"/>
                  </a:lnTo>
                  <a:lnTo>
                    <a:pt x="13" y="83"/>
                  </a:lnTo>
                  <a:lnTo>
                    <a:pt x="13" y="80"/>
                  </a:lnTo>
                  <a:lnTo>
                    <a:pt x="12" y="80"/>
                  </a:lnTo>
                  <a:lnTo>
                    <a:pt x="12" y="79"/>
                  </a:lnTo>
                  <a:lnTo>
                    <a:pt x="13" y="77"/>
                  </a:lnTo>
                  <a:lnTo>
                    <a:pt x="13" y="76"/>
                  </a:lnTo>
                  <a:lnTo>
                    <a:pt x="13" y="74"/>
                  </a:lnTo>
                  <a:lnTo>
                    <a:pt x="14" y="72"/>
                  </a:lnTo>
                  <a:lnTo>
                    <a:pt x="14" y="71"/>
                  </a:lnTo>
                  <a:lnTo>
                    <a:pt x="16" y="69"/>
                  </a:lnTo>
                  <a:lnTo>
                    <a:pt x="14" y="62"/>
                  </a:lnTo>
                  <a:lnTo>
                    <a:pt x="13" y="55"/>
                  </a:lnTo>
                  <a:lnTo>
                    <a:pt x="11" y="50"/>
                  </a:lnTo>
                  <a:lnTo>
                    <a:pt x="7" y="46"/>
                  </a:lnTo>
                  <a:lnTo>
                    <a:pt x="5" y="40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8" y="8"/>
                  </a:lnTo>
                  <a:lnTo>
                    <a:pt x="12" y="7"/>
                  </a:lnTo>
                  <a:lnTo>
                    <a:pt x="16" y="6"/>
                  </a:lnTo>
                  <a:lnTo>
                    <a:pt x="19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9" y="4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6" y="3"/>
                  </a:lnTo>
                  <a:lnTo>
                    <a:pt x="38" y="3"/>
                  </a:lnTo>
                  <a:lnTo>
                    <a:pt x="42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gray">
            <a:xfrm>
              <a:off x="8409335" y="6170263"/>
              <a:ext cx="25270" cy="22354"/>
            </a:xfrm>
            <a:custGeom>
              <a:avLst/>
              <a:gdLst>
                <a:gd name="T0" fmla="*/ 0 w 18"/>
                <a:gd name="T1" fmla="*/ 23814 h 17"/>
                <a:gd name="T2" fmla="*/ 0 w 18"/>
                <a:gd name="T3" fmla="*/ 19612 h 17"/>
                <a:gd name="T4" fmla="*/ 3175 w 18"/>
                <a:gd name="T5" fmla="*/ 15409 h 17"/>
                <a:gd name="T6" fmla="*/ 4762 w 18"/>
                <a:gd name="T7" fmla="*/ 12607 h 17"/>
                <a:gd name="T8" fmla="*/ 11112 w 18"/>
                <a:gd name="T9" fmla="*/ 8405 h 17"/>
                <a:gd name="T10" fmla="*/ 14288 w 18"/>
                <a:gd name="T11" fmla="*/ 7004 h 17"/>
                <a:gd name="T12" fmla="*/ 22225 w 18"/>
                <a:gd name="T13" fmla="*/ 4202 h 17"/>
                <a:gd name="T14" fmla="*/ 25400 w 18"/>
                <a:gd name="T15" fmla="*/ 1401 h 17"/>
                <a:gd name="T16" fmla="*/ 28575 w 18"/>
                <a:gd name="T17" fmla="*/ 0 h 17"/>
                <a:gd name="T18" fmla="*/ 28575 w 18"/>
                <a:gd name="T19" fmla="*/ 12607 h 17"/>
                <a:gd name="T20" fmla="*/ 23812 w 18"/>
                <a:gd name="T21" fmla="*/ 15409 h 17"/>
                <a:gd name="T22" fmla="*/ 17462 w 18"/>
                <a:gd name="T23" fmla="*/ 16810 h 17"/>
                <a:gd name="T24" fmla="*/ 14288 w 18"/>
                <a:gd name="T25" fmla="*/ 19612 h 17"/>
                <a:gd name="T26" fmla="*/ 12700 w 18"/>
                <a:gd name="T27" fmla="*/ 22413 h 17"/>
                <a:gd name="T28" fmla="*/ 11112 w 18"/>
                <a:gd name="T29" fmla="*/ 22413 h 17"/>
                <a:gd name="T30" fmla="*/ 7937 w 18"/>
                <a:gd name="T31" fmla="*/ 23814 h 17"/>
                <a:gd name="T32" fmla="*/ 3175 w 18"/>
                <a:gd name="T33" fmla="*/ 23814 h 17"/>
                <a:gd name="T34" fmla="*/ 0 w 18"/>
                <a:gd name="T35" fmla="*/ 23814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"/>
                <a:gd name="T55" fmla="*/ 0 h 17"/>
                <a:gd name="T56" fmla="*/ 18 w 18"/>
                <a:gd name="T57" fmla="*/ 17 h 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" h="17">
                  <a:moveTo>
                    <a:pt x="0" y="17"/>
                  </a:moveTo>
                  <a:lnTo>
                    <a:pt x="0" y="14"/>
                  </a:lnTo>
                  <a:lnTo>
                    <a:pt x="2" y="11"/>
                  </a:lnTo>
                  <a:lnTo>
                    <a:pt x="3" y="9"/>
                  </a:lnTo>
                  <a:lnTo>
                    <a:pt x="7" y="6"/>
                  </a:lnTo>
                  <a:lnTo>
                    <a:pt x="9" y="5"/>
                  </a:lnTo>
                  <a:lnTo>
                    <a:pt x="14" y="3"/>
                  </a:lnTo>
                  <a:lnTo>
                    <a:pt x="16" y="1"/>
                  </a:lnTo>
                  <a:lnTo>
                    <a:pt x="18" y="0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1" y="12"/>
                  </a:lnTo>
                  <a:lnTo>
                    <a:pt x="9" y="14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2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gray">
            <a:xfrm>
              <a:off x="8417234" y="5985478"/>
              <a:ext cx="282697" cy="187765"/>
            </a:xfrm>
            <a:custGeom>
              <a:avLst/>
              <a:gdLst>
                <a:gd name="T0" fmla="*/ 3175 w 193"/>
                <a:gd name="T1" fmla="*/ 163896 h 142"/>
                <a:gd name="T2" fmla="*/ 19050 w 193"/>
                <a:gd name="T3" fmla="*/ 161094 h 142"/>
                <a:gd name="T4" fmla="*/ 26988 w 193"/>
                <a:gd name="T5" fmla="*/ 158292 h 142"/>
                <a:gd name="T6" fmla="*/ 33338 w 193"/>
                <a:gd name="T7" fmla="*/ 149887 h 142"/>
                <a:gd name="T8" fmla="*/ 39688 w 193"/>
                <a:gd name="T9" fmla="*/ 138681 h 142"/>
                <a:gd name="T10" fmla="*/ 44450 w 193"/>
                <a:gd name="T11" fmla="*/ 140082 h 142"/>
                <a:gd name="T12" fmla="*/ 50800 w 193"/>
                <a:gd name="T13" fmla="*/ 140082 h 142"/>
                <a:gd name="T14" fmla="*/ 55563 w 193"/>
                <a:gd name="T15" fmla="*/ 140082 h 142"/>
                <a:gd name="T16" fmla="*/ 60325 w 193"/>
                <a:gd name="T17" fmla="*/ 138681 h 142"/>
                <a:gd name="T18" fmla="*/ 69850 w 193"/>
                <a:gd name="T19" fmla="*/ 133078 h 142"/>
                <a:gd name="T20" fmla="*/ 77788 w 193"/>
                <a:gd name="T21" fmla="*/ 124673 h 142"/>
                <a:gd name="T22" fmla="*/ 84138 w 193"/>
                <a:gd name="T23" fmla="*/ 114867 h 142"/>
                <a:gd name="T24" fmla="*/ 90488 w 193"/>
                <a:gd name="T25" fmla="*/ 109264 h 142"/>
                <a:gd name="T26" fmla="*/ 114300 w 193"/>
                <a:gd name="T27" fmla="*/ 102260 h 142"/>
                <a:gd name="T28" fmla="*/ 136525 w 193"/>
                <a:gd name="T29" fmla="*/ 93855 h 142"/>
                <a:gd name="T30" fmla="*/ 160338 w 193"/>
                <a:gd name="T31" fmla="*/ 84049 h 142"/>
                <a:gd name="T32" fmla="*/ 180975 w 193"/>
                <a:gd name="T33" fmla="*/ 72842 h 142"/>
                <a:gd name="T34" fmla="*/ 184150 w 193"/>
                <a:gd name="T35" fmla="*/ 72842 h 142"/>
                <a:gd name="T36" fmla="*/ 187325 w 193"/>
                <a:gd name="T37" fmla="*/ 72842 h 142"/>
                <a:gd name="T38" fmla="*/ 195263 w 193"/>
                <a:gd name="T39" fmla="*/ 70041 h 142"/>
                <a:gd name="T40" fmla="*/ 209550 w 193"/>
                <a:gd name="T41" fmla="*/ 64438 h 142"/>
                <a:gd name="T42" fmla="*/ 222250 w 193"/>
                <a:gd name="T43" fmla="*/ 54632 h 142"/>
                <a:gd name="T44" fmla="*/ 233363 w 193"/>
                <a:gd name="T45" fmla="*/ 42024 h 142"/>
                <a:gd name="T46" fmla="*/ 244475 w 193"/>
                <a:gd name="T47" fmla="*/ 33620 h 142"/>
                <a:gd name="T48" fmla="*/ 257175 w 193"/>
                <a:gd name="T49" fmla="*/ 26616 h 142"/>
                <a:gd name="T50" fmla="*/ 268288 w 193"/>
                <a:gd name="T51" fmla="*/ 14008 h 142"/>
                <a:gd name="T52" fmla="*/ 282575 w 193"/>
                <a:gd name="T53" fmla="*/ 4202 h 142"/>
                <a:gd name="T54" fmla="*/ 292100 w 193"/>
                <a:gd name="T55" fmla="*/ 4202 h 142"/>
                <a:gd name="T56" fmla="*/ 295275 w 193"/>
                <a:gd name="T57" fmla="*/ 12607 h 142"/>
                <a:gd name="T58" fmla="*/ 298450 w 193"/>
                <a:gd name="T59" fmla="*/ 16810 h 142"/>
                <a:gd name="T60" fmla="*/ 304800 w 193"/>
                <a:gd name="T61" fmla="*/ 18211 h 142"/>
                <a:gd name="T62" fmla="*/ 303213 w 193"/>
                <a:gd name="T63" fmla="*/ 33620 h 142"/>
                <a:gd name="T64" fmla="*/ 284163 w 193"/>
                <a:gd name="T65" fmla="*/ 63037 h 142"/>
                <a:gd name="T66" fmla="*/ 260350 w 193"/>
                <a:gd name="T67" fmla="*/ 85450 h 142"/>
                <a:gd name="T68" fmla="*/ 233363 w 193"/>
                <a:gd name="T69" fmla="*/ 98057 h 142"/>
                <a:gd name="T70" fmla="*/ 215900 w 193"/>
                <a:gd name="T71" fmla="*/ 103660 h 142"/>
                <a:gd name="T72" fmla="*/ 212725 w 193"/>
                <a:gd name="T73" fmla="*/ 109264 h 142"/>
                <a:gd name="T74" fmla="*/ 209550 w 193"/>
                <a:gd name="T75" fmla="*/ 112065 h 142"/>
                <a:gd name="T76" fmla="*/ 201613 w 193"/>
                <a:gd name="T77" fmla="*/ 112065 h 142"/>
                <a:gd name="T78" fmla="*/ 192088 w 193"/>
                <a:gd name="T79" fmla="*/ 112065 h 142"/>
                <a:gd name="T80" fmla="*/ 182563 w 193"/>
                <a:gd name="T81" fmla="*/ 113466 h 142"/>
                <a:gd name="T82" fmla="*/ 173038 w 193"/>
                <a:gd name="T83" fmla="*/ 117669 h 142"/>
                <a:gd name="T84" fmla="*/ 166688 w 193"/>
                <a:gd name="T85" fmla="*/ 117669 h 142"/>
                <a:gd name="T86" fmla="*/ 157163 w 193"/>
                <a:gd name="T87" fmla="*/ 127474 h 142"/>
                <a:gd name="T88" fmla="*/ 133350 w 193"/>
                <a:gd name="T89" fmla="*/ 155491 h 142"/>
                <a:gd name="T90" fmla="*/ 100013 w 193"/>
                <a:gd name="T91" fmla="*/ 180705 h 142"/>
                <a:gd name="T92" fmla="*/ 60325 w 193"/>
                <a:gd name="T93" fmla="*/ 196114 h 142"/>
                <a:gd name="T94" fmla="*/ 36513 w 193"/>
                <a:gd name="T95" fmla="*/ 198916 h 142"/>
                <a:gd name="T96" fmla="*/ 30163 w 193"/>
                <a:gd name="T97" fmla="*/ 196114 h 142"/>
                <a:gd name="T98" fmla="*/ 25400 w 193"/>
                <a:gd name="T99" fmla="*/ 193313 h 142"/>
                <a:gd name="T100" fmla="*/ 20638 w 193"/>
                <a:gd name="T101" fmla="*/ 190511 h 142"/>
                <a:gd name="T102" fmla="*/ 0 w 193"/>
                <a:gd name="T103" fmla="*/ 180705 h 1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93"/>
                <a:gd name="T157" fmla="*/ 0 h 142"/>
                <a:gd name="T158" fmla="*/ 193 w 193"/>
                <a:gd name="T159" fmla="*/ 142 h 1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93" h="142">
                  <a:moveTo>
                    <a:pt x="0" y="129"/>
                  </a:moveTo>
                  <a:lnTo>
                    <a:pt x="2" y="117"/>
                  </a:lnTo>
                  <a:lnTo>
                    <a:pt x="7" y="117"/>
                  </a:lnTo>
                  <a:lnTo>
                    <a:pt x="12" y="115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0" y="110"/>
                  </a:lnTo>
                  <a:lnTo>
                    <a:pt x="21" y="107"/>
                  </a:lnTo>
                  <a:lnTo>
                    <a:pt x="23" y="102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28" y="100"/>
                  </a:lnTo>
                  <a:lnTo>
                    <a:pt x="29" y="100"/>
                  </a:lnTo>
                  <a:lnTo>
                    <a:pt x="32" y="100"/>
                  </a:lnTo>
                  <a:lnTo>
                    <a:pt x="33" y="100"/>
                  </a:lnTo>
                  <a:lnTo>
                    <a:pt x="35" y="100"/>
                  </a:lnTo>
                  <a:lnTo>
                    <a:pt x="37" y="99"/>
                  </a:lnTo>
                  <a:lnTo>
                    <a:pt x="38" y="99"/>
                  </a:lnTo>
                  <a:lnTo>
                    <a:pt x="41" y="98"/>
                  </a:lnTo>
                  <a:lnTo>
                    <a:pt x="44" y="95"/>
                  </a:lnTo>
                  <a:lnTo>
                    <a:pt x="46" y="92"/>
                  </a:lnTo>
                  <a:lnTo>
                    <a:pt x="49" y="89"/>
                  </a:lnTo>
                  <a:lnTo>
                    <a:pt x="51" y="85"/>
                  </a:lnTo>
                  <a:lnTo>
                    <a:pt x="53" y="82"/>
                  </a:lnTo>
                  <a:lnTo>
                    <a:pt x="54" y="81"/>
                  </a:lnTo>
                  <a:lnTo>
                    <a:pt x="57" y="78"/>
                  </a:lnTo>
                  <a:lnTo>
                    <a:pt x="64" y="75"/>
                  </a:lnTo>
                  <a:lnTo>
                    <a:pt x="72" y="73"/>
                  </a:lnTo>
                  <a:lnTo>
                    <a:pt x="79" y="70"/>
                  </a:lnTo>
                  <a:lnTo>
                    <a:pt x="86" y="67"/>
                  </a:lnTo>
                  <a:lnTo>
                    <a:pt x="93" y="64"/>
                  </a:lnTo>
                  <a:lnTo>
                    <a:pt x="101" y="60"/>
                  </a:lnTo>
                  <a:lnTo>
                    <a:pt x="108" y="56"/>
                  </a:lnTo>
                  <a:lnTo>
                    <a:pt x="114" y="52"/>
                  </a:lnTo>
                  <a:lnTo>
                    <a:pt x="115" y="52"/>
                  </a:lnTo>
                  <a:lnTo>
                    <a:pt x="116" y="52"/>
                  </a:lnTo>
                  <a:lnTo>
                    <a:pt x="117" y="52"/>
                  </a:lnTo>
                  <a:lnTo>
                    <a:pt x="118" y="52"/>
                  </a:lnTo>
                  <a:lnTo>
                    <a:pt x="120" y="52"/>
                  </a:lnTo>
                  <a:lnTo>
                    <a:pt x="123" y="50"/>
                  </a:lnTo>
                  <a:lnTo>
                    <a:pt x="127" y="49"/>
                  </a:lnTo>
                  <a:lnTo>
                    <a:pt x="132" y="46"/>
                  </a:lnTo>
                  <a:lnTo>
                    <a:pt x="135" y="43"/>
                  </a:lnTo>
                  <a:lnTo>
                    <a:pt x="140" y="39"/>
                  </a:lnTo>
                  <a:lnTo>
                    <a:pt x="143" y="34"/>
                  </a:lnTo>
                  <a:lnTo>
                    <a:pt x="147" y="30"/>
                  </a:lnTo>
                  <a:lnTo>
                    <a:pt x="149" y="26"/>
                  </a:lnTo>
                  <a:lnTo>
                    <a:pt x="154" y="24"/>
                  </a:lnTo>
                  <a:lnTo>
                    <a:pt x="159" y="21"/>
                  </a:lnTo>
                  <a:lnTo>
                    <a:pt x="162" y="19"/>
                  </a:lnTo>
                  <a:lnTo>
                    <a:pt x="166" y="14"/>
                  </a:lnTo>
                  <a:lnTo>
                    <a:pt x="169" y="10"/>
                  </a:lnTo>
                  <a:lnTo>
                    <a:pt x="173" y="6"/>
                  </a:lnTo>
                  <a:lnTo>
                    <a:pt x="178" y="3"/>
                  </a:lnTo>
                  <a:lnTo>
                    <a:pt x="183" y="0"/>
                  </a:lnTo>
                  <a:lnTo>
                    <a:pt x="184" y="3"/>
                  </a:lnTo>
                  <a:lnTo>
                    <a:pt x="185" y="6"/>
                  </a:lnTo>
                  <a:lnTo>
                    <a:pt x="186" y="9"/>
                  </a:lnTo>
                  <a:lnTo>
                    <a:pt x="187" y="10"/>
                  </a:lnTo>
                  <a:lnTo>
                    <a:pt x="188" y="12"/>
                  </a:lnTo>
                  <a:lnTo>
                    <a:pt x="190" y="12"/>
                  </a:lnTo>
                  <a:lnTo>
                    <a:pt x="192" y="13"/>
                  </a:lnTo>
                  <a:lnTo>
                    <a:pt x="193" y="13"/>
                  </a:lnTo>
                  <a:lnTo>
                    <a:pt x="191" y="24"/>
                  </a:lnTo>
                  <a:lnTo>
                    <a:pt x="185" y="34"/>
                  </a:lnTo>
                  <a:lnTo>
                    <a:pt x="179" y="45"/>
                  </a:lnTo>
                  <a:lnTo>
                    <a:pt x="172" y="54"/>
                  </a:lnTo>
                  <a:lnTo>
                    <a:pt x="164" y="61"/>
                  </a:lnTo>
                  <a:lnTo>
                    <a:pt x="155" y="67"/>
                  </a:lnTo>
                  <a:lnTo>
                    <a:pt x="147" y="70"/>
                  </a:lnTo>
                  <a:lnTo>
                    <a:pt x="138" y="71"/>
                  </a:lnTo>
                  <a:lnTo>
                    <a:pt x="136" y="74"/>
                  </a:lnTo>
                  <a:lnTo>
                    <a:pt x="135" y="77"/>
                  </a:lnTo>
                  <a:lnTo>
                    <a:pt x="134" y="78"/>
                  </a:lnTo>
                  <a:lnTo>
                    <a:pt x="133" y="78"/>
                  </a:lnTo>
                  <a:lnTo>
                    <a:pt x="132" y="80"/>
                  </a:lnTo>
                  <a:lnTo>
                    <a:pt x="129" y="80"/>
                  </a:lnTo>
                  <a:lnTo>
                    <a:pt x="127" y="80"/>
                  </a:lnTo>
                  <a:lnTo>
                    <a:pt x="124" y="78"/>
                  </a:lnTo>
                  <a:lnTo>
                    <a:pt x="121" y="80"/>
                  </a:lnTo>
                  <a:lnTo>
                    <a:pt x="118" y="81"/>
                  </a:lnTo>
                  <a:lnTo>
                    <a:pt x="115" y="81"/>
                  </a:lnTo>
                  <a:lnTo>
                    <a:pt x="113" y="82"/>
                  </a:lnTo>
                  <a:lnTo>
                    <a:pt x="109" y="84"/>
                  </a:lnTo>
                  <a:lnTo>
                    <a:pt x="107" y="84"/>
                  </a:lnTo>
                  <a:lnTo>
                    <a:pt x="105" y="84"/>
                  </a:lnTo>
                  <a:lnTo>
                    <a:pt x="103" y="81"/>
                  </a:lnTo>
                  <a:lnTo>
                    <a:pt x="99" y="91"/>
                  </a:lnTo>
                  <a:lnTo>
                    <a:pt x="92" y="100"/>
                  </a:lnTo>
                  <a:lnTo>
                    <a:pt x="84" y="111"/>
                  </a:lnTo>
                  <a:lnTo>
                    <a:pt x="73" y="121"/>
                  </a:lnTo>
                  <a:lnTo>
                    <a:pt x="63" y="129"/>
                  </a:lnTo>
                  <a:lnTo>
                    <a:pt x="51" y="136"/>
                  </a:lnTo>
                  <a:lnTo>
                    <a:pt x="38" y="140"/>
                  </a:lnTo>
                  <a:lnTo>
                    <a:pt x="27" y="142"/>
                  </a:lnTo>
                  <a:lnTo>
                    <a:pt x="23" y="142"/>
                  </a:lnTo>
                  <a:lnTo>
                    <a:pt x="20" y="142"/>
                  </a:lnTo>
                  <a:lnTo>
                    <a:pt x="19" y="140"/>
                  </a:lnTo>
                  <a:lnTo>
                    <a:pt x="17" y="139"/>
                  </a:lnTo>
                  <a:lnTo>
                    <a:pt x="16" y="138"/>
                  </a:lnTo>
                  <a:lnTo>
                    <a:pt x="15" y="138"/>
                  </a:lnTo>
                  <a:lnTo>
                    <a:pt x="13" y="136"/>
                  </a:lnTo>
                  <a:lnTo>
                    <a:pt x="10" y="135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gray">
            <a:xfrm>
              <a:off x="8718883" y="5796223"/>
              <a:ext cx="161090" cy="222038"/>
            </a:xfrm>
            <a:custGeom>
              <a:avLst/>
              <a:gdLst>
                <a:gd name="T0" fmla="*/ 38100 w 110"/>
                <a:gd name="T1" fmla="*/ 151288 h 169"/>
                <a:gd name="T2" fmla="*/ 61913 w 110"/>
                <a:gd name="T3" fmla="*/ 133078 h 169"/>
                <a:gd name="T4" fmla="*/ 82550 w 110"/>
                <a:gd name="T5" fmla="*/ 112065 h 169"/>
                <a:gd name="T6" fmla="*/ 84138 w 110"/>
                <a:gd name="T7" fmla="*/ 100859 h 169"/>
                <a:gd name="T8" fmla="*/ 90487 w 110"/>
                <a:gd name="T9" fmla="*/ 81247 h 169"/>
                <a:gd name="T10" fmla="*/ 95250 w 110"/>
                <a:gd name="T11" fmla="*/ 68640 h 169"/>
                <a:gd name="T12" fmla="*/ 87313 w 110"/>
                <a:gd name="T13" fmla="*/ 40624 h 169"/>
                <a:gd name="T14" fmla="*/ 85725 w 110"/>
                <a:gd name="T15" fmla="*/ 7004 h 169"/>
                <a:gd name="T16" fmla="*/ 90487 w 110"/>
                <a:gd name="T17" fmla="*/ 0 h 169"/>
                <a:gd name="T18" fmla="*/ 95250 w 110"/>
                <a:gd name="T19" fmla="*/ 0 h 169"/>
                <a:gd name="T20" fmla="*/ 103188 w 110"/>
                <a:gd name="T21" fmla="*/ 12607 h 169"/>
                <a:gd name="T22" fmla="*/ 112713 w 110"/>
                <a:gd name="T23" fmla="*/ 26616 h 169"/>
                <a:gd name="T24" fmla="*/ 115888 w 110"/>
                <a:gd name="T25" fmla="*/ 46227 h 169"/>
                <a:gd name="T26" fmla="*/ 109538 w 110"/>
                <a:gd name="T27" fmla="*/ 56033 h 169"/>
                <a:gd name="T28" fmla="*/ 100012 w 110"/>
                <a:gd name="T29" fmla="*/ 68640 h 169"/>
                <a:gd name="T30" fmla="*/ 100012 w 110"/>
                <a:gd name="T31" fmla="*/ 82648 h 169"/>
                <a:gd name="T32" fmla="*/ 103188 w 110"/>
                <a:gd name="T33" fmla="*/ 86851 h 169"/>
                <a:gd name="T34" fmla="*/ 112713 w 110"/>
                <a:gd name="T35" fmla="*/ 88251 h 169"/>
                <a:gd name="T36" fmla="*/ 114300 w 110"/>
                <a:gd name="T37" fmla="*/ 82648 h 169"/>
                <a:gd name="T38" fmla="*/ 112713 w 110"/>
                <a:gd name="T39" fmla="*/ 75644 h 169"/>
                <a:gd name="T40" fmla="*/ 120650 w 110"/>
                <a:gd name="T41" fmla="*/ 88251 h 169"/>
                <a:gd name="T42" fmla="*/ 131763 w 110"/>
                <a:gd name="T43" fmla="*/ 107863 h 169"/>
                <a:gd name="T44" fmla="*/ 144463 w 110"/>
                <a:gd name="T45" fmla="*/ 120470 h 169"/>
                <a:gd name="T46" fmla="*/ 153988 w 110"/>
                <a:gd name="T47" fmla="*/ 113466 h 169"/>
                <a:gd name="T48" fmla="*/ 168275 w 110"/>
                <a:gd name="T49" fmla="*/ 106462 h 169"/>
                <a:gd name="T50" fmla="*/ 173038 w 110"/>
                <a:gd name="T51" fmla="*/ 120470 h 169"/>
                <a:gd name="T52" fmla="*/ 153988 w 110"/>
                <a:gd name="T53" fmla="*/ 142883 h 169"/>
                <a:gd name="T54" fmla="*/ 120650 w 110"/>
                <a:gd name="T55" fmla="*/ 156891 h 169"/>
                <a:gd name="T56" fmla="*/ 96837 w 110"/>
                <a:gd name="T57" fmla="*/ 165296 h 169"/>
                <a:gd name="T58" fmla="*/ 92075 w 110"/>
                <a:gd name="T59" fmla="*/ 175102 h 169"/>
                <a:gd name="T60" fmla="*/ 90487 w 110"/>
                <a:gd name="T61" fmla="*/ 187709 h 169"/>
                <a:gd name="T62" fmla="*/ 66675 w 110"/>
                <a:gd name="T63" fmla="*/ 208722 h 169"/>
                <a:gd name="T64" fmla="*/ 30163 w 110"/>
                <a:gd name="T65" fmla="*/ 231135 h 169"/>
                <a:gd name="T66" fmla="*/ 6350 w 110"/>
                <a:gd name="T67" fmla="*/ 236738 h 169"/>
                <a:gd name="T68" fmla="*/ 1588 w 110"/>
                <a:gd name="T69" fmla="*/ 232536 h 169"/>
                <a:gd name="T70" fmla="*/ 0 w 110"/>
                <a:gd name="T71" fmla="*/ 224131 h 169"/>
                <a:gd name="T72" fmla="*/ 3175 w 110"/>
                <a:gd name="T73" fmla="*/ 212924 h 169"/>
                <a:gd name="T74" fmla="*/ 20638 w 110"/>
                <a:gd name="T75" fmla="*/ 204519 h 169"/>
                <a:gd name="T76" fmla="*/ 33338 w 110"/>
                <a:gd name="T77" fmla="*/ 201718 h 169"/>
                <a:gd name="T78" fmla="*/ 33338 w 110"/>
                <a:gd name="T79" fmla="*/ 196114 h 169"/>
                <a:gd name="T80" fmla="*/ 33338 w 110"/>
                <a:gd name="T81" fmla="*/ 186309 h 169"/>
                <a:gd name="T82" fmla="*/ 28575 w 110"/>
                <a:gd name="T83" fmla="*/ 175102 h 169"/>
                <a:gd name="T84" fmla="*/ 14288 w 110"/>
                <a:gd name="T85" fmla="*/ 172300 h 1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0"/>
                <a:gd name="T130" fmla="*/ 0 h 169"/>
                <a:gd name="T131" fmla="*/ 110 w 110"/>
                <a:gd name="T132" fmla="*/ 169 h 1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0" h="169">
                  <a:moveTo>
                    <a:pt x="13" y="115"/>
                  </a:moveTo>
                  <a:lnTo>
                    <a:pt x="19" y="112"/>
                  </a:lnTo>
                  <a:lnTo>
                    <a:pt x="24" y="108"/>
                  </a:lnTo>
                  <a:lnTo>
                    <a:pt x="29" y="104"/>
                  </a:lnTo>
                  <a:lnTo>
                    <a:pt x="34" y="100"/>
                  </a:lnTo>
                  <a:lnTo>
                    <a:pt x="39" y="95"/>
                  </a:lnTo>
                  <a:lnTo>
                    <a:pt x="42" y="90"/>
                  </a:lnTo>
                  <a:lnTo>
                    <a:pt x="47" y="86"/>
                  </a:lnTo>
                  <a:lnTo>
                    <a:pt x="52" y="80"/>
                  </a:lnTo>
                  <a:lnTo>
                    <a:pt x="52" y="79"/>
                  </a:lnTo>
                  <a:lnTo>
                    <a:pt x="52" y="76"/>
                  </a:lnTo>
                  <a:lnTo>
                    <a:pt x="53" y="72"/>
                  </a:lnTo>
                  <a:lnTo>
                    <a:pt x="53" y="67"/>
                  </a:lnTo>
                  <a:lnTo>
                    <a:pt x="54" y="62"/>
                  </a:lnTo>
                  <a:lnTo>
                    <a:pt x="57" y="58"/>
                  </a:lnTo>
                  <a:lnTo>
                    <a:pt x="59" y="55"/>
                  </a:lnTo>
                  <a:lnTo>
                    <a:pt x="63" y="52"/>
                  </a:lnTo>
                  <a:lnTo>
                    <a:pt x="60" y="49"/>
                  </a:lnTo>
                  <a:lnTo>
                    <a:pt x="58" y="44"/>
                  </a:lnTo>
                  <a:lnTo>
                    <a:pt x="57" y="36"/>
                  </a:lnTo>
                  <a:lnTo>
                    <a:pt x="55" y="29"/>
                  </a:lnTo>
                  <a:lnTo>
                    <a:pt x="54" y="20"/>
                  </a:lnTo>
                  <a:lnTo>
                    <a:pt x="54" y="12"/>
                  </a:lnTo>
                  <a:lnTo>
                    <a:pt x="54" y="5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0" y="0"/>
                  </a:lnTo>
                  <a:lnTo>
                    <a:pt x="61" y="2"/>
                  </a:lnTo>
                  <a:lnTo>
                    <a:pt x="63" y="7"/>
                  </a:lnTo>
                  <a:lnTo>
                    <a:pt x="65" y="9"/>
                  </a:lnTo>
                  <a:lnTo>
                    <a:pt x="67" y="12"/>
                  </a:lnTo>
                  <a:lnTo>
                    <a:pt x="70" y="16"/>
                  </a:lnTo>
                  <a:lnTo>
                    <a:pt x="71" y="19"/>
                  </a:lnTo>
                  <a:lnTo>
                    <a:pt x="73" y="25"/>
                  </a:lnTo>
                  <a:lnTo>
                    <a:pt x="73" y="29"/>
                  </a:lnTo>
                  <a:lnTo>
                    <a:pt x="73" y="33"/>
                  </a:lnTo>
                  <a:lnTo>
                    <a:pt x="72" y="36"/>
                  </a:lnTo>
                  <a:lnTo>
                    <a:pt x="70" y="39"/>
                  </a:lnTo>
                  <a:lnTo>
                    <a:pt x="69" y="40"/>
                  </a:lnTo>
                  <a:lnTo>
                    <a:pt x="66" y="44"/>
                  </a:lnTo>
                  <a:lnTo>
                    <a:pt x="64" y="47"/>
                  </a:lnTo>
                  <a:lnTo>
                    <a:pt x="63" y="49"/>
                  </a:lnTo>
                  <a:lnTo>
                    <a:pt x="63" y="52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61"/>
                  </a:lnTo>
                  <a:lnTo>
                    <a:pt x="64" y="62"/>
                  </a:lnTo>
                  <a:lnTo>
                    <a:pt x="65" y="62"/>
                  </a:lnTo>
                  <a:lnTo>
                    <a:pt x="66" y="63"/>
                  </a:lnTo>
                  <a:lnTo>
                    <a:pt x="69" y="63"/>
                  </a:lnTo>
                  <a:lnTo>
                    <a:pt x="71" y="63"/>
                  </a:lnTo>
                  <a:lnTo>
                    <a:pt x="72" y="62"/>
                  </a:lnTo>
                  <a:lnTo>
                    <a:pt x="72" y="61"/>
                  </a:lnTo>
                  <a:lnTo>
                    <a:pt x="72" y="59"/>
                  </a:lnTo>
                  <a:lnTo>
                    <a:pt x="72" y="58"/>
                  </a:lnTo>
                  <a:lnTo>
                    <a:pt x="71" y="55"/>
                  </a:lnTo>
                  <a:lnTo>
                    <a:pt x="71" y="54"/>
                  </a:lnTo>
                  <a:lnTo>
                    <a:pt x="71" y="52"/>
                  </a:lnTo>
                  <a:lnTo>
                    <a:pt x="73" y="58"/>
                  </a:lnTo>
                  <a:lnTo>
                    <a:pt x="76" y="63"/>
                  </a:lnTo>
                  <a:lnTo>
                    <a:pt x="77" y="69"/>
                  </a:lnTo>
                  <a:lnTo>
                    <a:pt x="79" y="73"/>
                  </a:lnTo>
                  <a:lnTo>
                    <a:pt x="83" y="77"/>
                  </a:lnTo>
                  <a:lnTo>
                    <a:pt x="85" y="81"/>
                  </a:lnTo>
                  <a:lnTo>
                    <a:pt x="87" y="84"/>
                  </a:lnTo>
                  <a:lnTo>
                    <a:pt x="91" y="86"/>
                  </a:lnTo>
                  <a:lnTo>
                    <a:pt x="92" y="84"/>
                  </a:lnTo>
                  <a:lnTo>
                    <a:pt x="95" y="83"/>
                  </a:lnTo>
                  <a:lnTo>
                    <a:pt x="97" y="81"/>
                  </a:lnTo>
                  <a:lnTo>
                    <a:pt x="101" y="80"/>
                  </a:lnTo>
                  <a:lnTo>
                    <a:pt x="103" y="77"/>
                  </a:lnTo>
                  <a:lnTo>
                    <a:pt x="106" y="76"/>
                  </a:lnTo>
                  <a:lnTo>
                    <a:pt x="109" y="76"/>
                  </a:lnTo>
                  <a:lnTo>
                    <a:pt x="110" y="76"/>
                  </a:lnTo>
                  <a:lnTo>
                    <a:pt x="109" y="86"/>
                  </a:lnTo>
                  <a:lnTo>
                    <a:pt x="105" y="93"/>
                  </a:lnTo>
                  <a:lnTo>
                    <a:pt x="102" y="98"/>
                  </a:lnTo>
                  <a:lnTo>
                    <a:pt x="97" y="102"/>
                  </a:lnTo>
                  <a:lnTo>
                    <a:pt x="91" y="106"/>
                  </a:lnTo>
                  <a:lnTo>
                    <a:pt x="85" y="109"/>
                  </a:lnTo>
                  <a:lnTo>
                    <a:pt x="76" y="112"/>
                  </a:lnTo>
                  <a:lnTo>
                    <a:pt x="67" y="115"/>
                  </a:lnTo>
                  <a:lnTo>
                    <a:pt x="64" y="116"/>
                  </a:lnTo>
                  <a:lnTo>
                    <a:pt x="61" y="118"/>
                  </a:lnTo>
                  <a:lnTo>
                    <a:pt x="60" y="120"/>
                  </a:lnTo>
                  <a:lnTo>
                    <a:pt x="59" y="122"/>
                  </a:lnTo>
                  <a:lnTo>
                    <a:pt x="58" y="125"/>
                  </a:lnTo>
                  <a:lnTo>
                    <a:pt x="58" y="128"/>
                  </a:lnTo>
                  <a:lnTo>
                    <a:pt x="57" y="131"/>
                  </a:lnTo>
                  <a:lnTo>
                    <a:pt x="57" y="134"/>
                  </a:lnTo>
                  <a:lnTo>
                    <a:pt x="53" y="138"/>
                  </a:lnTo>
                  <a:lnTo>
                    <a:pt x="48" y="144"/>
                  </a:lnTo>
                  <a:lnTo>
                    <a:pt x="42" y="149"/>
                  </a:lnTo>
                  <a:lnTo>
                    <a:pt x="35" y="155"/>
                  </a:lnTo>
                  <a:lnTo>
                    <a:pt x="26" y="160"/>
                  </a:lnTo>
                  <a:lnTo>
                    <a:pt x="19" y="165"/>
                  </a:lnTo>
                  <a:lnTo>
                    <a:pt x="12" y="167"/>
                  </a:lnTo>
                  <a:lnTo>
                    <a:pt x="6" y="169"/>
                  </a:lnTo>
                  <a:lnTo>
                    <a:pt x="4" y="169"/>
                  </a:lnTo>
                  <a:lnTo>
                    <a:pt x="3" y="167"/>
                  </a:lnTo>
                  <a:lnTo>
                    <a:pt x="2" y="167"/>
                  </a:lnTo>
                  <a:lnTo>
                    <a:pt x="1" y="166"/>
                  </a:lnTo>
                  <a:lnTo>
                    <a:pt x="1" y="165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0" y="159"/>
                  </a:lnTo>
                  <a:lnTo>
                    <a:pt x="1" y="155"/>
                  </a:lnTo>
                  <a:lnTo>
                    <a:pt x="2" y="152"/>
                  </a:lnTo>
                  <a:lnTo>
                    <a:pt x="6" y="151"/>
                  </a:lnTo>
                  <a:lnTo>
                    <a:pt x="9" y="148"/>
                  </a:lnTo>
                  <a:lnTo>
                    <a:pt x="13" y="146"/>
                  </a:lnTo>
                  <a:lnTo>
                    <a:pt x="16" y="145"/>
                  </a:lnTo>
                  <a:lnTo>
                    <a:pt x="19" y="145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1" y="141"/>
                  </a:lnTo>
                  <a:lnTo>
                    <a:pt x="21" y="140"/>
                  </a:lnTo>
                  <a:lnTo>
                    <a:pt x="21" y="138"/>
                  </a:lnTo>
                  <a:lnTo>
                    <a:pt x="21" y="137"/>
                  </a:lnTo>
                  <a:lnTo>
                    <a:pt x="21" y="133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8" y="125"/>
                  </a:lnTo>
                  <a:lnTo>
                    <a:pt x="15" y="123"/>
                  </a:lnTo>
                  <a:lnTo>
                    <a:pt x="13" y="123"/>
                  </a:lnTo>
                  <a:lnTo>
                    <a:pt x="9" y="123"/>
                  </a:lnTo>
                  <a:lnTo>
                    <a:pt x="6" y="123"/>
                  </a:lnTo>
                  <a:lnTo>
                    <a:pt x="13" y="11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3" name="Freeform 56"/>
            <p:cNvSpPr>
              <a:spLocks/>
            </p:cNvSpPr>
            <p:nvPr/>
          </p:nvSpPr>
          <p:spPr bwMode="gray">
            <a:xfrm>
              <a:off x="8437764" y="5000459"/>
              <a:ext cx="34745" cy="41726"/>
            </a:xfrm>
            <a:custGeom>
              <a:avLst/>
              <a:gdLst>
                <a:gd name="T0" fmla="*/ 0 w 23"/>
                <a:gd name="T1" fmla="*/ 0 h 31"/>
                <a:gd name="T2" fmla="*/ 1588 w 23"/>
                <a:gd name="T3" fmla="*/ 7004 h 31"/>
                <a:gd name="T4" fmla="*/ 1588 w 23"/>
                <a:gd name="T5" fmla="*/ 16810 h 31"/>
                <a:gd name="T6" fmla="*/ 3175 w 23"/>
                <a:gd name="T7" fmla="*/ 22413 h 31"/>
                <a:gd name="T8" fmla="*/ 7938 w 23"/>
                <a:gd name="T9" fmla="*/ 28016 h 31"/>
                <a:gd name="T10" fmla="*/ 11113 w 23"/>
                <a:gd name="T11" fmla="*/ 33619 h 31"/>
                <a:gd name="T12" fmla="*/ 14288 w 23"/>
                <a:gd name="T13" fmla="*/ 37822 h 31"/>
                <a:gd name="T14" fmla="*/ 15875 w 23"/>
                <a:gd name="T15" fmla="*/ 39223 h 31"/>
                <a:gd name="T16" fmla="*/ 19050 w 23"/>
                <a:gd name="T17" fmla="*/ 43425 h 31"/>
                <a:gd name="T18" fmla="*/ 22225 w 23"/>
                <a:gd name="T19" fmla="*/ 39223 h 31"/>
                <a:gd name="T20" fmla="*/ 23813 w 23"/>
                <a:gd name="T21" fmla="*/ 37822 h 31"/>
                <a:gd name="T22" fmla="*/ 30163 w 23"/>
                <a:gd name="T23" fmla="*/ 33619 h 31"/>
                <a:gd name="T24" fmla="*/ 31750 w 23"/>
                <a:gd name="T25" fmla="*/ 30818 h 31"/>
                <a:gd name="T26" fmla="*/ 34925 w 23"/>
                <a:gd name="T27" fmla="*/ 26615 h 31"/>
                <a:gd name="T28" fmla="*/ 36513 w 23"/>
                <a:gd name="T29" fmla="*/ 25215 h 31"/>
                <a:gd name="T30" fmla="*/ 36513 w 23"/>
                <a:gd name="T31" fmla="*/ 21012 h 31"/>
                <a:gd name="T32" fmla="*/ 36513 w 23"/>
                <a:gd name="T33" fmla="*/ 18210 h 31"/>
                <a:gd name="T34" fmla="*/ 36513 w 23"/>
                <a:gd name="T35" fmla="*/ 15409 h 31"/>
                <a:gd name="T36" fmla="*/ 36513 w 23"/>
                <a:gd name="T37" fmla="*/ 12607 h 31"/>
                <a:gd name="T38" fmla="*/ 36513 w 23"/>
                <a:gd name="T39" fmla="*/ 9806 h 31"/>
                <a:gd name="T40" fmla="*/ 36513 w 23"/>
                <a:gd name="T41" fmla="*/ 5603 h 31"/>
                <a:gd name="T42" fmla="*/ 36513 w 23"/>
                <a:gd name="T43" fmla="*/ 4202 h 31"/>
                <a:gd name="T44" fmla="*/ 36513 w 23"/>
                <a:gd name="T45" fmla="*/ 1401 h 31"/>
                <a:gd name="T46" fmla="*/ 36513 w 23"/>
                <a:gd name="T47" fmla="*/ 0 h 31"/>
                <a:gd name="T48" fmla="*/ 33338 w 23"/>
                <a:gd name="T49" fmla="*/ 0 h 31"/>
                <a:gd name="T50" fmla="*/ 30163 w 23"/>
                <a:gd name="T51" fmla="*/ 0 h 31"/>
                <a:gd name="T52" fmla="*/ 22225 w 23"/>
                <a:gd name="T53" fmla="*/ 0 h 31"/>
                <a:gd name="T54" fmla="*/ 19050 w 23"/>
                <a:gd name="T55" fmla="*/ 0 h 31"/>
                <a:gd name="T56" fmla="*/ 14288 w 23"/>
                <a:gd name="T57" fmla="*/ 0 h 31"/>
                <a:gd name="T58" fmla="*/ 11113 w 23"/>
                <a:gd name="T59" fmla="*/ 0 h 31"/>
                <a:gd name="T60" fmla="*/ 4763 w 23"/>
                <a:gd name="T61" fmla="*/ 0 h 31"/>
                <a:gd name="T62" fmla="*/ 0 w 23"/>
                <a:gd name="T63" fmla="*/ 0 h 3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"/>
                <a:gd name="T97" fmla="*/ 0 h 31"/>
                <a:gd name="T98" fmla="*/ 23 w 23"/>
                <a:gd name="T99" fmla="*/ 31 h 3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" h="31">
                  <a:moveTo>
                    <a:pt x="0" y="0"/>
                  </a:moveTo>
                  <a:lnTo>
                    <a:pt x="1" y="5"/>
                  </a:lnTo>
                  <a:lnTo>
                    <a:pt x="1" y="12"/>
                  </a:lnTo>
                  <a:lnTo>
                    <a:pt x="2" y="16"/>
                  </a:lnTo>
                  <a:lnTo>
                    <a:pt x="5" y="20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28"/>
                  </a:lnTo>
                  <a:lnTo>
                    <a:pt x="12" y="31"/>
                  </a:lnTo>
                  <a:lnTo>
                    <a:pt x="14" y="28"/>
                  </a:lnTo>
                  <a:lnTo>
                    <a:pt x="15" y="27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2" y="19"/>
                  </a:lnTo>
                  <a:lnTo>
                    <a:pt x="23" y="18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3" y="11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3" y="1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gray">
            <a:xfrm>
              <a:off x="8300363" y="4769479"/>
              <a:ext cx="14213" cy="10432"/>
            </a:xfrm>
            <a:custGeom>
              <a:avLst/>
              <a:gdLst>
                <a:gd name="T0" fmla="*/ 0 w 10"/>
                <a:gd name="T1" fmla="*/ 0 h 8"/>
                <a:gd name="T2" fmla="*/ 0 w 10"/>
                <a:gd name="T3" fmla="*/ 4203 h 8"/>
                <a:gd name="T4" fmla="*/ 1588 w 10"/>
                <a:gd name="T5" fmla="*/ 4203 h 8"/>
                <a:gd name="T6" fmla="*/ 4762 w 10"/>
                <a:gd name="T7" fmla="*/ 5604 h 8"/>
                <a:gd name="T8" fmla="*/ 6350 w 10"/>
                <a:gd name="T9" fmla="*/ 5604 h 8"/>
                <a:gd name="T10" fmla="*/ 7938 w 10"/>
                <a:gd name="T11" fmla="*/ 7004 h 8"/>
                <a:gd name="T12" fmla="*/ 12700 w 10"/>
                <a:gd name="T13" fmla="*/ 7004 h 8"/>
                <a:gd name="T14" fmla="*/ 14288 w 10"/>
                <a:gd name="T15" fmla="*/ 11207 h 8"/>
                <a:gd name="T16" fmla="*/ 15875 w 10"/>
                <a:gd name="T17" fmla="*/ 11207 h 8"/>
                <a:gd name="T18" fmla="*/ 14288 w 10"/>
                <a:gd name="T19" fmla="*/ 7004 h 8"/>
                <a:gd name="T20" fmla="*/ 14288 w 10"/>
                <a:gd name="T21" fmla="*/ 5604 h 8"/>
                <a:gd name="T22" fmla="*/ 12700 w 10"/>
                <a:gd name="T23" fmla="*/ 5604 h 8"/>
                <a:gd name="T24" fmla="*/ 7938 w 10"/>
                <a:gd name="T25" fmla="*/ 4203 h 8"/>
                <a:gd name="T26" fmla="*/ 6350 w 10"/>
                <a:gd name="T27" fmla="*/ 4203 h 8"/>
                <a:gd name="T28" fmla="*/ 4762 w 10"/>
                <a:gd name="T29" fmla="*/ 0 h 8"/>
                <a:gd name="T30" fmla="*/ 1588 w 10"/>
                <a:gd name="T31" fmla="*/ 0 h 8"/>
                <a:gd name="T32" fmla="*/ 0 w 10"/>
                <a:gd name="T33" fmla="*/ 0 h 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"/>
                <a:gd name="T52" fmla="*/ 0 h 8"/>
                <a:gd name="T53" fmla="*/ 10 w 10"/>
                <a:gd name="T54" fmla="*/ 8 h 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" h="8">
                  <a:moveTo>
                    <a:pt x="0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4"/>
                  </a:lnTo>
                  <a:lnTo>
                    <a:pt x="4" y="4"/>
                  </a:lnTo>
                  <a:lnTo>
                    <a:pt x="5" y="5"/>
                  </a:lnTo>
                  <a:lnTo>
                    <a:pt x="8" y="5"/>
                  </a:lnTo>
                  <a:lnTo>
                    <a:pt x="9" y="8"/>
                  </a:lnTo>
                  <a:lnTo>
                    <a:pt x="10" y="8"/>
                  </a:lnTo>
                  <a:lnTo>
                    <a:pt x="9" y="5"/>
                  </a:lnTo>
                  <a:lnTo>
                    <a:pt x="9" y="4"/>
                  </a:lnTo>
                  <a:lnTo>
                    <a:pt x="8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gray">
            <a:xfrm>
              <a:off x="8459875" y="5046655"/>
              <a:ext cx="12635" cy="17882"/>
            </a:xfrm>
            <a:custGeom>
              <a:avLst/>
              <a:gdLst>
                <a:gd name="T0" fmla="*/ 12700 w 8"/>
                <a:gd name="T1" fmla="*/ 0 h 14"/>
                <a:gd name="T2" fmla="*/ 0 w 8"/>
                <a:gd name="T3" fmla="*/ 11206 h 14"/>
                <a:gd name="T4" fmla="*/ 4762 w 8"/>
                <a:gd name="T5" fmla="*/ 11206 h 14"/>
                <a:gd name="T6" fmla="*/ 6350 w 8"/>
                <a:gd name="T7" fmla="*/ 12607 h 14"/>
                <a:gd name="T8" fmla="*/ 7937 w 8"/>
                <a:gd name="T9" fmla="*/ 12607 h 14"/>
                <a:gd name="T10" fmla="*/ 7937 w 8"/>
                <a:gd name="T11" fmla="*/ 15409 h 14"/>
                <a:gd name="T12" fmla="*/ 11112 w 8"/>
                <a:gd name="T13" fmla="*/ 15409 h 14"/>
                <a:gd name="T14" fmla="*/ 12700 w 8"/>
                <a:gd name="T15" fmla="*/ 18210 h 14"/>
                <a:gd name="T16" fmla="*/ 12700 w 8"/>
                <a:gd name="T17" fmla="*/ 19611 h 14"/>
                <a:gd name="T18" fmla="*/ 12700 w 8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"/>
                <a:gd name="T31" fmla="*/ 0 h 14"/>
                <a:gd name="T32" fmla="*/ 8 w 8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" h="14">
                  <a:moveTo>
                    <a:pt x="8" y="0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4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gray">
            <a:xfrm>
              <a:off x="8210343" y="4815674"/>
              <a:ext cx="246374" cy="248862"/>
            </a:xfrm>
            <a:custGeom>
              <a:avLst/>
              <a:gdLst>
                <a:gd name="T0" fmla="*/ 46038 w 169"/>
                <a:gd name="T1" fmla="*/ 11207 h 190"/>
                <a:gd name="T2" fmla="*/ 88900 w 169"/>
                <a:gd name="T3" fmla="*/ 30818 h 190"/>
                <a:gd name="T4" fmla="*/ 111125 w 169"/>
                <a:gd name="T5" fmla="*/ 49029 h 190"/>
                <a:gd name="T6" fmla="*/ 131763 w 169"/>
                <a:gd name="T7" fmla="*/ 64438 h 190"/>
                <a:gd name="T8" fmla="*/ 147638 w 169"/>
                <a:gd name="T9" fmla="*/ 79846 h 190"/>
                <a:gd name="T10" fmla="*/ 147638 w 169"/>
                <a:gd name="T11" fmla="*/ 85450 h 190"/>
                <a:gd name="T12" fmla="*/ 147638 w 169"/>
                <a:gd name="T13" fmla="*/ 89652 h 190"/>
                <a:gd name="T14" fmla="*/ 149225 w 169"/>
                <a:gd name="T15" fmla="*/ 93855 h 190"/>
                <a:gd name="T16" fmla="*/ 153988 w 169"/>
                <a:gd name="T17" fmla="*/ 99458 h 190"/>
                <a:gd name="T18" fmla="*/ 171450 w 169"/>
                <a:gd name="T19" fmla="*/ 114867 h 190"/>
                <a:gd name="T20" fmla="*/ 187325 w 169"/>
                <a:gd name="T21" fmla="*/ 128875 h 190"/>
                <a:gd name="T22" fmla="*/ 196850 w 169"/>
                <a:gd name="T23" fmla="*/ 134478 h 190"/>
                <a:gd name="T24" fmla="*/ 192088 w 169"/>
                <a:gd name="T25" fmla="*/ 135879 h 190"/>
                <a:gd name="T26" fmla="*/ 188913 w 169"/>
                <a:gd name="T27" fmla="*/ 138681 h 190"/>
                <a:gd name="T28" fmla="*/ 184150 w 169"/>
                <a:gd name="T29" fmla="*/ 138681 h 190"/>
                <a:gd name="T30" fmla="*/ 182563 w 169"/>
                <a:gd name="T31" fmla="*/ 140082 h 190"/>
                <a:gd name="T32" fmla="*/ 182563 w 169"/>
                <a:gd name="T33" fmla="*/ 144284 h 190"/>
                <a:gd name="T34" fmla="*/ 182563 w 169"/>
                <a:gd name="T35" fmla="*/ 148486 h 190"/>
                <a:gd name="T36" fmla="*/ 182563 w 169"/>
                <a:gd name="T37" fmla="*/ 151288 h 190"/>
                <a:gd name="T38" fmla="*/ 187325 w 169"/>
                <a:gd name="T39" fmla="*/ 169499 h 190"/>
                <a:gd name="T40" fmla="*/ 196850 w 169"/>
                <a:gd name="T41" fmla="*/ 189110 h 190"/>
                <a:gd name="T42" fmla="*/ 212725 w 169"/>
                <a:gd name="T43" fmla="*/ 204519 h 190"/>
                <a:gd name="T44" fmla="*/ 228600 w 169"/>
                <a:gd name="T45" fmla="*/ 210122 h 190"/>
                <a:gd name="T46" fmla="*/ 231775 w 169"/>
                <a:gd name="T47" fmla="*/ 224131 h 190"/>
                <a:gd name="T48" fmla="*/ 241300 w 169"/>
                <a:gd name="T49" fmla="*/ 231135 h 190"/>
                <a:gd name="T50" fmla="*/ 250825 w 169"/>
                <a:gd name="T51" fmla="*/ 236738 h 190"/>
                <a:gd name="T52" fmla="*/ 254000 w 169"/>
                <a:gd name="T53" fmla="*/ 245143 h 190"/>
                <a:gd name="T54" fmla="*/ 255588 w 169"/>
                <a:gd name="T55" fmla="*/ 246544 h 190"/>
                <a:gd name="T56" fmla="*/ 260350 w 169"/>
                <a:gd name="T57" fmla="*/ 246544 h 190"/>
                <a:gd name="T58" fmla="*/ 265113 w 169"/>
                <a:gd name="T59" fmla="*/ 249345 h 190"/>
                <a:gd name="T60" fmla="*/ 268288 w 169"/>
                <a:gd name="T61" fmla="*/ 252147 h 190"/>
                <a:gd name="T62" fmla="*/ 265113 w 169"/>
                <a:gd name="T63" fmla="*/ 259151 h 190"/>
                <a:gd name="T64" fmla="*/ 260350 w 169"/>
                <a:gd name="T65" fmla="*/ 261953 h 190"/>
                <a:gd name="T66" fmla="*/ 254000 w 169"/>
                <a:gd name="T67" fmla="*/ 266155 h 190"/>
                <a:gd name="T68" fmla="*/ 234950 w 169"/>
                <a:gd name="T69" fmla="*/ 264754 h 190"/>
                <a:gd name="T70" fmla="*/ 211138 w 169"/>
                <a:gd name="T71" fmla="*/ 256349 h 190"/>
                <a:gd name="T72" fmla="*/ 180975 w 169"/>
                <a:gd name="T73" fmla="*/ 235337 h 190"/>
                <a:gd name="T74" fmla="*/ 152400 w 169"/>
                <a:gd name="T75" fmla="*/ 201717 h 190"/>
                <a:gd name="T76" fmla="*/ 128588 w 169"/>
                <a:gd name="T77" fmla="*/ 179304 h 190"/>
                <a:gd name="T78" fmla="*/ 109538 w 169"/>
                <a:gd name="T79" fmla="*/ 170900 h 190"/>
                <a:gd name="T80" fmla="*/ 88900 w 169"/>
                <a:gd name="T81" fmla="*/ 170900 h 190"/>
                <a:gd name="T82" fmla="*/ 74613 w 169"/>
                <a:gd name="T83" fmla="*/ 175102 h 190"/>
                <a:gd name="T84" fmla="*/ 68263 w 169"/>
                <a:gd name="T85" fmla="*/ 180705 h 190"/>
                <a:gd name="T86" fmla="*/ 60325 w 169"/>
                <a:gd name="T87" fmla="*/ 189110 h 190"/>
                <a:gd name="T88" fmla="*/ 58738 w 169"/>
                <a:gd name="T89" fmla="*/ 193313 h 190"/>
                <a:gd name="T90" fmla="*/ 63500 w 169"/>
                <a:gd name="T91" fmla="*/ 194713 h 190"/>
                <a:gd name="T92" fmla="*/ 69850 w 169"/>
                <a:gd name="T93" fmla="*/ 200317 h 190"/>
                <a:gd name="T94" fmla="*/ 69850 w 169"/>
                <a:gd name="T95" fmla="*/ 205920 h 190"/>
                <a:gd name="T96" fmla="*/ 68263 w 169"/>
                <a:gd name="T97" fmla="*/ 211523 h 190"/>
                <a:gd name="T98" fmla="*/ 61913 w 169"/>
                <a:gd name="T99" fmla="*/ 217126 h 190"/>
                <a:gd name="T100" fmla="*/ 58738 w 169"/>
                <a:gd name="T101" fmla="*/ 225531 h 190"/>
                <a:gd name="T102" fmla="*/ 53975 w 169"/>
                <a:gd name="T103" fmla="*/ 226932 h 190"/>
                <a:gd name="T104" fmla="*/ 39688 w 169"/>
                <a:gd name="T105" fmla="*/ 219928 h 190"/>
                <a:gd name="T106" fmla="*/ 30163 w 169"/>
                <a:gd name="T107" fmla="*/ 224131 h 190"/>
                <a:gd name="T108" fmla="*/ 19050 w 169"/>
                <a:gd name="T109" fmla="*/ 225531 h 190"/>
                <a:gd name="T110" fmla="*/ 11113 w 169"/>
                <a:gd name="T111" fmla="*/ 226932 h 190"/>
                <a:gd name="T112" fmla="*/ 0 w 169"/>
                <a:gd name="T113" fmla="*/ 131677 h 190"/>
                <a:gd name="T114" fmla="*/ 11113 w 169"/>
                <a:gd name="T115" fmla="*/ 0 h 19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69"/>
                <a:gd name="T175" fmla="*/ 0 h 190"/>
                <a:gd name="T176" fmla="*/ 169 w 169"/>
                <a:gd name="T177" fmla="*/ 190 h 19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69" h="190">
                  <a:moveTo>
                    <a:pt x="7" y="0"/>
                  </a:moveTo>
                  <a:lnTo>
                    <a:pt x="29" y="8"/>
                  </a:lnTo>
                  <a:lnTo>
                    <a:pt x="45" y="15"/>
                  </a:lnTo>
                  <a:lnTo>
                    <a:pt x="56" y="22"/>
                  </a:lnTo>
                  <a:lnTo>
                    <a:pt x="63" y="28"/>
                  </a:lnTo>
                  <a:lnTo>
                    <a:pt x="70" y="35"/>
                  </a:lnTo>
                  <a:lnTo>
                    <a:pt x="76" y="41"/>
                  </a:lnTo>
                  <a:lnTo>
                    <a:pt x="83" y="46"/>
                  </a:lnTo>
                  <a:lnTo>
                    <a:pt x="94" y="54"/>
                  </a:lnTo>
                  <a:lnTo>
                    <a:pt x="93" y="57"/>
                  </a:lnTo>
                  <a:lnTo>
                    <a:pt x="93" y="60"/>
                  </a:lnTo>
                  <a:lnTo>
                    <a:pt x="93" y="61"/>
                  </a:lnTo>
                  <a:lnTo>
                    <a:pt x="93" y="62"/>
                  </a:lnTo>
                  <a:lnTo>
                    <a:pt x="93" y="64"/>
                  </a:lnTo>
                  <a:lnTo>
                    <a:pt x="94" y="65"/>
                  </a:lnTo>
                  <a:lnTo>
                    <a:pt x="94" y="67"/>
                  </a:lnTo>
                  <a:lnTo>
                    <a:pt x="95" y="68"/>
                  </a:lnTo>
                  <a:lnTo>
                    <a:pt x="97" y="71"/>
                  </a:lnTo>
                  <a:lnTo>
                    <a:pt x="102" y="76"/>
                  </a:lnTo>
                  <a:lnTo>
                    <a:pt x="108" y="82"/>
                  </a:lnTo>
                  <a:lnTo>
                    <a:pt x="113" y="86"/>
                  </a:lnTo>
                  <a:lnTo>
                    <a:pt x="118" y="92"/>
                  </a:lnTo>
                  <a:lnTo>
                    <a:pt x="121" y="94"/>
                  </a:lnTo>
                  <a:lnTo>
                    <a:pt x="124" y="96"/>
                  </a:lnTo>
                  <a:lnTo>
                    <a:pt x="122" y="97"/>
                  </a:lnTo>
                  <a:lnTo>
                    <a:pt x="121" y="97"/>
                  </a:lnTo>
                  <a:lnTo>
                    <a:pt x="120" y="99"/>
                  </a:lnTo>
                  <a:lnTo>
                    <a:pt x="119" y="99"/>
                  </a:lnTo>
                  <a:lnTo>
                    <a:pt x="118" y="99"/>
                  </a:lnTo>
                  <a:lnTo>
                    <a:pt x="116" y="99"/>
                  </a:lnTo>
                  <a:lnTo>
                    <a:pt x="115" y="99"/>
                  </a:lnTo>
                  <a:lnTo>
                    <a:pt x="115" y="100"/>
                  </a:lnTo>
                  <a:lnTo>
                    <a:pt x="115" y="101"/>
                  </a:lnTo>
                  <a:lnTo>
                    <a:pt x="115" y="103"/>
                  </a:lnTo>
                  <a:lnTo>
                    <a:pt x="115" y="104"/>
                  </a:lnTo>
                  <a:lnTo>
                    <a:pt x="115" y="106"/>
                  </a:lnTo>
                  <a:lnTo>
                    <a:pt x="115" y="107"/>
                  </a:lnTo>
                  <a:lnTo>
                    <a:pt x="115" y="108"/>
                  </a:lnTo>
                  <a:lnTo>
                    <a:pt x="115" y="115"/>
                  </a:lnTo>
                  <a:lnTo>
                    <a:pt x="118" y="121"/>
                  </a:lnTo>
                  <a:lnTo>
                    <a:pt x="120" y="128"/>
                  </a:lnTo>
                  <a:lnTo>
                    <a:pt x="124" y="135"/>
                  </a:lnTo>
                  <a:lnTo>
                    <a:pt x="129" y="140"/>
                  </a:lnTo>
                  <a:lnTo>
                    <a:pt x="134" y="146"/>
                  </a:lnTo>
                  <a:lnTo>
                    <a:pt x="139" y="148"/>
                  </a:lnTo>
                  <a:lnTo>
                    <a:pt x="144" y="150"/>
                  </a:lnTo>
                  <a:lnTo>
                    <a:pt x="145" y="155"/>
                  </a:lnTo>
                  <a:lnTo>
                    <a:pt x="146" y="160"/>
                  </a:lnTo>
                  <a:lnTo>
                    <a:pt x="148" y="162"/>
                  </a:lnTo>
                  <a:lnTo>
                    <a:pt x="152" y="165"/>
                  </a:lnTo>
                  <a:lnTo>
                    <a:pt x="156" y="167"/>
                  </a:lnTo>
                  <a:lnTo>
                    <a:pt x="158" y="169"/>
                  </a:lnTo>
                  <a:lnTo>
                    <a:pt x="160" y="172"/>
                  </a:lnTo>
                  <a:lnTo>
                    <a:pt x="160" y="175"/>
                  </a:lnTo>
                  <a:lnTo>
                    <a:pt x="160" y="176"/>
                  </a:lnTo>
                  <a:lnTo>
                    <a:pt x="161" y="176"/>
                  </a:lnTo>
                  <a:lnTo>
                    <a:pt x="163" y="176"/>
                  </a:lnTo>
                  <a:lnTo>
                    <a:pt x="164" y="176"/>
                  </a:lnTo>
                  <a:lnTo>
                    <a:pt x="165" y="178"/>
                  </a:lnTo>
                  <a:lnTo>
                    <a:pt x="167" y="178"/>
                  </a:lnTo>
                  <a:lnTo>
                    <a:pt x="169" y="178"/>
                  </a:lnTo>
                  <a:lnTo>
                    <a:pt x="169" y="180"/>
                  </a:lnTo>
                  <a:lnTo>
                    <a:pt x="169" y="182"/>
                  </a:lnTo>
                  <a:lnTo>
                    <a:pt x="167" y="185"/>
                  </a:lnTo>
                  <a:lnTo>
                    <a:pt x="165" y="186"/>
                  </a:lnTo>
                  <a:lnTo>
                    <a:pt x="164" y="187"/>
                  </a:lnTo>
                  <a:lnTo>
                    <a:pt x="161" y="189"/>
                  </a:lnTo>
                  <a:lnTo>
                    <a:pt x="160" y="190"/>
                  </a:lnTo>
                  <a:lnTo>
                    <a:pt x="158" y="190"/>
                  </a:lnTo>
                  <a:lnTo>
                    <a:pt x="148" y="189"/>
                  </a:lnTo>
                  <a:lnTo>
                    <a:pt x="140" y="187"/>
                  </a:lnTo>
                  <a:lnTo>
                    <a:pt x="133" y="183"/>
                  </a:lnTo>
                  <a:lnTo>
                    <a:pt x="125" y="179"/>
                  </a:lnTo>
                  <a:lnTo>
                    <a:pt x="114" y="168"/>
                  </a:lnTo>
                  <a:lnTo>
                    <a:pt x="105" y="155"/>
                  </a:lnTo>
                  <a:lnTo>
                    <a:pt x="96" y="144"/>
                  </a:lnTo>
                  <a:lnTo>
                    <a:pt x="87" y="132"/>
                  </a:lnTo>
                  <a:lnTo>
                    <a:pt x="81" y="128"/>
                  </a:lnTo>
                  <a:lnTo>
                    <a:pt x="76" y="124"/>
                  </a:lnTo>
                  <a:lnTo>
                    <a:pt x="69" y="122"/>
                  </a:lnTo>
                  <a:lnTo>
                    <a:pt x="62" y="121"/>
                  </a:lnTo>
                  <a:lnTo>
                    <a:pt x="56" y="122"/>
                  </a:lnTo>
                  <a:lnTo>
                    <a:pt x="51" y="122"/>
                  </a:lnTo>
                  <a:lnTo>
                    <a:pt x="47" y="125"/>
                  </a:lnTo>
                  <a:lnTo>
                    <a:pt x="45" y="127"/>
                  </a:lnTo>
                  <a:lnTo>
                    <a:pt x="43" y="129"/>
                  </a:lnTo>
                  <a:lnTo>
                    <a:pt x="40" y="132"/>
                  </a:lnTo>
                  <a:lnTo>
                    <a:pt x="38" y="135"/>
                  </a:lnTo>
                  <a:lnTo>
                    <a:pt x="34" y="136"/>
                  </a:lnTo>
                  <a:lnTo>
                    <a:pt x="37" y="138"/>
                  </a:lnTo>
                  <a:lnTo>
                    <a:pt x="39" y="139"/>
                  </a:lnTo>
                  <a:lnTo>
                    <a:pt x="40" y="139"/>
                  </a:lnTo>
                  <a:lnTo>
                    <a:pt x="43" y="140"/>
                  </a:lnTo>
                  <a:lnTo>
                    <a:pt x="44" y="143"/>
                  </a:lnTo>
                  <a:lnTo>
                    <a:pt x="44" y="144"/>
                  </a:lnTo>
                  <a:lnTo>
                    <a:pt x="44" y="147"/>
                  </a:lnTo>
                  <a:lnTo>
                    <a:pt x="44" y="148"/>
                  </a:lnTo>
                  <a:lnTo>
                    <a:pt x="43" y="151"/>
                  </a:lnTo>
                  <a:lnTo>
                    <a:pt x="43" y="153"/>
                  </a:lnTo>
                  <a:lnTo>
                    <a:pt x="39" y="155"/>
                  </a:lnTo>
                  <a:lnTo>
                    <a:pt x="38" y="158"/>
                  </a:lnTo>
                  <a:lnTo>
                    <a:pt x="37" y="161"/>
                  </a:lnTo>
                  <a:lnTo>
                    <a:pt x="36" y="162"/>
                  </a:lnTo>
                  <a:lnTo>
                    <a:pt x="34" y="162"/>
                  </a:lnTo>
                  <a:lnTo>
                    <a:pt x="29" y="155"/>
                  </a:lnTo>
                  <a:lnTo>
                    <a:pt x="25" y="157"/>
                  </a:lnTo>
                  <a:lnTo>
                    <a:pt x="23" y="158"/>
                  </a:lnTo>
                  <a:lnTo>
                    <a:pt x="19" y="160"/>
                  </a:lnTo>
                  <a:lnTo>
                    <a:pt x="15" y="161"/>
                  </a:lnTo>
                  <a:lnTo>
                    <a:pt x="12" y="161"/>
                  </a:lnTo>
                  <a:lnTo>
                    <a:pt x="9" y="162"/>
                  </a:lnTo>
                  <a:lnTo>
                    <a:pt x="7" y="162"/>
                  </a:lnTo>
                  <a:lnTo>
                    <a:pt x="5" y="104"/>
                  </a:lnTo>
                  <a:lnTo>
                    <a:pt x="0" y="94"/>
                  </a:lnTo>
                  <a:lnTo>
                    <a:pt x="5" y="8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gray">
            <a:xfrm>
              <a:off x="8409335" y="4806734"/>
              <a:ext cx="113711" cy="123685"/>
            </a:xfrm>
            <a:custGeom>
              <a:avLst/>
              <a:gdLst>
                <a:gd name="T0" fmla="*/ 71437 w 78"/>
                <a:gd name="T1" fmla="*/ 2802 h 94"/>
                <a:gd name="T2" fmla="*/ 93662 w 78"/>
                <a:gd name="T3" fmla="*/ 15409 h 94"/>
                <a:gd name="T4" fmla="*/ 112713 w 78"/>
                <a:gd name="T5" fmla="*/ 35020 h 94"/>
                <a:gd name="T6" fmla="*/ 122238 w 78"/>
                <a:gd name="T7" fmla="*/ 54632 h 94"/>
                <a:gd name="T8" fmla="*/ 122238 w 78"/>
                <a:gd name="T9" fmla="*/ 74243 h 94"/>
                <a:gd name="T10" fmla="*/ 107950 w 78"/>
                <a:gd name="T11" fmla="*/ 96656 h 94"/>
                <a:gd name="T12" fmla="*/ 82550 w 78"/>
                <a:gd name="T13" fmla="*/ 120470 h 94"/>
                <a:gd name="T14" fmla="*/ 55563 w 78"/>
                <a:gd name="T15" fmla="*/ 130275 h 94"/>
                <a:gd name="T16" fmla="*/ 34925 w 78"/>
                <a:gd name="T17" fmla="*/ 131676 h 94"/>
                <a:gd name="T18" fmla="*/ 23812 w 78"/>
                <a:gd name="T19" fmla="*/ 127474 h 94"/>
                <a:gd name="T20" fmla="*/ 14288 w 78"/>
                <a:gd name="T21" fmla="*/ 124672 h 94"/>
                <a:gd name="T22" fmla="*/ 3175 w 78"/>
                <a:gd name="T23" fmla="*/ 121870 h 94"/>
                <a:gd name="T24" fmla="*/ 0 w 78"/>
                <a:gd name="T25" fmla="*/ 116267 h 94"/>
                <a:gd name="T26" fmla="*/ 3175 w 78"/>
                <a:gd name="T27" fmla="*/ 110664 h 94"/>
                <a:gd name="T28" fmla="*/ 9525 w 78"/>
                <a:gd name="T29" fmla="*/ 105061 h 94"/>
                <a:gd name="T30" fmla="*/ 14288 w 78"/>
                <a:gd name="T31" fmla="*/ 102259 h 94"/>
                <a:gd name="T32" fmla="*/ 20637 w 78"/>
                <a:gd name="T33" fmla="*/ 102259 h 94"/>
                <a:gd name="T34" fmla="*/ 22225 w 78"/>
                <a:gd name="T35" fmla="*/ 106461 h 94"/>
                <a:gd name="T36" fmla="*/ 22225 w 78"/>
                <a:gd name="T37" fmla="*/ 110664 h 94"/>
                <a:gd name="T38" fmla="*/ 22225 w 78"/>
                <a:gd name="T39" fmla="*/ 114866 h 94"/>
                <a:gd name="T40" fmla="*/ 28575 w 78"/>
                <a:gd name="T41" fmla="*/ 110664 h 94"/>
                <a:gd name="T42" fmla="*/ 33337 w 78"/>
                <a:gd name="T43" fmla="*/ 106461 h 94"/>
                <a:gd name="T44" fmla="*/ 36512 w 78"/>
                <a:gd name="T45" fmla="*/ 102259 h 94"/>
                <a:gd name="T46" fmla="*/ 41275 w 78"/>
                <a:gd name="T47" fmla="*/ 95255 h 94"/>
                <a:gd name="T48" fmla="*/ 44450 w 78"/>
                <a:gd name="T49" fmla="*/ 96656 h 94"/>
                <a:gd name="T50" fmla="*/ 47625 w 78"/>
                <a:gd name="T51" fmla="*/ 95255 h 94"/>
                <a:gd name="T52" fmla="*/ 55563 w 78"/>
                <a:gd name="T53" fmla="*/ 95255 h 94"/>
                <a:gd name="T54" fmla="*/ 73025 w 78"/>
                <a:gd name="T55" fmla="*/ 86850 h 94"/>
                <a:gd name="T56" fmla="*/ 95250 w 78"/>
                <a:gd name="T57" fmla="*/ 74243 h 94"/>
                <a:gd name="T58" fmla="*/ 107950 w 78"/>
                <a:gd name="T59" fmla="*/ 60235 h 94"/>
                <a:gd name="T60" fmla="*/ 111125 w 78"/>
                <a:gd name="T61" fmla="*/ 50429 h 94"/>
                <a:gd name="T62" fmla="*/ 107950 w 78"/>
                <a:gd name="T63" fmla="*/ 46227 h 94"/>
                <a:gd name="T64" fmla="*/ 104775 w 78"/>
                <a:gd name="T65" fmla="*/ 42024 h 94"/>
                <a:gd name="T66" fmla="*/ 101600 w 78"/>
                <a:gd name="T67" fmla="*/ 39223 h 94"/>
                <a:gd name="T68" fmla="*/ 98425 w 78"/>
                <a:gd name="T69" fmla="*/ 36421 h 94"/>
                <a:gd name="T70" fmla="*/ 95250 w 78"/>
                <a:gd name="T71" fmla="*/ 35020 h 94"/>
                <a:gd name="T72" fmla="*/ 90487 w 78"/>
                <a:gd name="T73" fmla="*/ 30818 h 94"/>
                <a:gd name="T74" fmla="*/ 87312 w 78"/>
                <a:gd name="T75" fmla="*/ 28016 h 94"/>
                <a:gd name="T76" fmla="*/ 66675 w 78"/>
                <a:gd name="T77" fmla="*/ 23814 h 94"/>
                <a:gd name="T78" fmla="*/ 66675 w 78"/>
                <a:gd name="T79" fmla="*/ 19611 h 94"/>
                <a:gd name="T80" fmla="*/ 66675 w 78"/>
                <a:gd name="T81" fmla="*/ 15409 h 94"/>
                <a:gd name="T82" fmla="*/ 66675 w 78"/>
                <a:gd name="T83" fmla="*/ 12607 h 94"/>
                <a:gd name="T84" fmla="*/ 63500 w 78"/>
                <a:gd name="T85" fmla="*/ 8405 h 94"/>
                <a:gd name="T86" fmla="*/ 55563 w 78"/>
                <a:gd name="T87" fmla="*/ 4202 h 94"/>
                <a:gd name="T88" fmla="*/ 50800 w 78"/>
                <a:gd name="T89" fmla="*/ 2802 h 94"/>
                <a:gd name="T90" fmla="*/ 42862 w 78"/>
                <a:gd name="T91" fmla="*/ 4202 h 94"/>
                <a:gd name="T92" fmla="*/ 42862 w 78"/>
                <a:gd name="T93" fmla="*/ 5603 h 94"/>
                <a:gd name="T94" fmla="*/ 47625 w 78"/>
                <a:gd name="T95" fmla="*/ 2802 h 94"/>
                <a:gd name="T96" fmla="*/ 52388 w 78"/>
                <a:gd name="T97" fmla="*/ 0 h 94"/>
                <a:gd name="T98" fmla="*/ 57150 w 78"/>
                <a:gd name="T99" fmla="*/ 0 h 9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8"/>
                <a:gd name="T151" fmla="*/ 0 h 94"/>
                <a:gd name="T152" fmla="*/ 78 w 78"/>
                <a:gd name="T153" fmla="*/ 94 h 9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8" h="94">
                  <a:moveTo>
                    <a:pt x="39" y="0"/>
                  </a:moveTo>
                  <a:lnTo>
                    <a:pt x="45" y="2"/>
                  </a:lnTo>
                  <a:lnTo>
                    <a:pt x="52" y="6"/>
                  </a:lnTo>
                  <a:lnTo>
                    <a:pt x="59" y="11"/>
                  </a:lnTo>
                  <a:lnTo>
                    <a:pt x="65" y="17"/>
                  </a:lnTo>
                  <a:lnTo>
                    <a:pt x="71" y="25"/>
                  </a:lnTo>
                  <a:lnTo>
                    <a:pt x="74" y="32"/>
                  </a:lnTo>
                  <a:lnTo>
                    <a:pt x="77" y="39"/>
                  </a:lnTo>
                  <a:lnTo>
                    <a:pt x="78" y="43"/>
                  </a:lnTo>
                  <a:lnTo>
                    <a:pt x="77" y="53"/>
                  </a:lnTo>
                  <a:lnTo>
                    <a:pt x="73" y="61"/>
                  </a:lnTo>
                  <a:lnTo>
                    <a:pt x="68" y="69"/>
                  </a:lnTo>
                  <a:lnTo>
                    <a:pt x="61" y="79"/>
                  </a:lnTo>
                  <a:lnTo>
                    <a:pt x="52" y="86"/>
                  </a:lnTo>
                  <a:lnTo>
                    <a:pt x="44" y="90"/>
                  </a:lnTo>
                  <a:lnTo>
                    <a:pt x="35" y="93"/>
                  </a:lnTo>
                  <a:lnTo>
                    <a:pt x="26" y="94"/>
                  </a:lnTo>
                  <a:lnTo>
                    <a:pt x="22" y="94"/>
                  </a:lnTo>
                  <a:lnTo>
                    <a:pt x="20" y="93"/>
                  </a:lnTo>
                  <a:lnTo>
                    <a:pt x="15" y="91"/>
                  </a:lnTo>
                  <a:lnTo>
                    <a:pt x="12" y="90"/>
                  </a:lnTo>
                  <a:lnTo>
                    <a:pt x="9" y="89"/>
                  </a:lnTo>
                  <a:lnTo>
                    <a:pt x="6" y="89"/>
                  </a:lnTo>
                  <a:lnTo>
                    <a:pt x="2" y="87"/>
                  </a:lnTo>
                  <a:lnTo>
                    <a:pt x="0" y="87"/>
                  </a:lnTo>
                  <a:lnTo>
                    <a:pt x="0" y="83"/>
                  </a:lnTo>
                  <a:lnTo>
                    <a:pt x="1" y="80"/>
                  </a:lnTo>
                  <a:lnTo>
                    <a:pt x="2" y="79"/>
                  </a:lnTo>
                  <a:lnTo>
                    <a:pt x="4" y="76"/>
                  </a:lnTo>
                  <a:lnTo>
                    <a:pt x="6" y="75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2" y="72"/>
                  </a:lnTo>
                  <a:lnTo>
                    <a:pt x="13" y="73"/>
                  </a:lnTo>
                  <a:lnTo>
                    <a:pt x="13" y="75"/>
                  </a:lnTo>
                  <a:lnTo>
                    <a:pt x="14" y="76"/>
                  </a:lnTo>
                  <a:lnTo>
                    <a:pt x="14" y="77"/>
                  </a:lnTo>
                  <a:lnTo>
                    <a:pt x="14" y="79"/>
                  </a:lnTo>
                  <a:lnTo>
                    <a:pt x="14" y="80"/>
                  </a:lnTo>
                  <a:lnTo>
                    <a:pt x="14" y="82"/>
                  </a:lnTo>
                  <a:lnTo>
                    <a:pt x="16" y="80"/>
                  </a:lnTo>
                  <a:lnTo>
                    <a:pt x="18" y="79"/>
                  </a:lnTo>
                  <a:lnTo>
                    <a:pt x="20" y="77"/>
                  </a:lnTo>
                  <a:lnTo>
                    <a:pt x="21" y="76"/>
                  </a:lnTo>
                  <a:lnTo>
                    <a:pt x="22" y="75"/>
                  </a:lnTo>
                  <a:lnTo>
                    <a:pt x="23" y="73"/>
                  </a:lnTo>
                  <a:lnTo>
                    <a:pt x="24" y="72"/>
                  </a:lnTo>
                  <a:lnTo>
                    <a:pt x="26" y="68"/>
                  </a:lnTo>
                  <a:lnTo>
                    <a:pt x="27" y="69"/>
                  </a:lnTo>
                  <a:lnTo>
                    <a:pt x="28" y="69"/>
                  </a:lnTo>
                  <a:lnTo>
                    <a:pt x="29" y="69"/>
                  </a:lnTo>
                  <a:lnTo>
                    <a:pt x="30" y="68"/>
                  </a:lnTo>
                  <a:lnTo>
                    <a:pt x="32" y="68"/>
                  </a:lnTo>
                  <a:lnTo>
                    <a:pt x="35" y="68"/>
                  </a:lnTo>
                  <a:lnTo>
                    <a:pt x="40" y="65"/>
                  </a:lnTo>
                  <a:lnTo>
                    <a:pt x="46" y="62"/>
                  </a:lnTo>
                  <a:lnTo>
                    <a:pt x="53" y="58"/>
                  </a:lnTo>
                  <a:lnTo>
                    <a:pt x="60" y="53"/>
                  </a:lnTo>
                  <a:lnTo>
                    <a:pt x="65" y="49"/>
                  </a:lnTo>
                  <a:lnTo>
                    <a:pt x="68" y="43"/>
                  </a:lnTo>
                  <a:lnTo>
                    <a:pt x="70" y="39"/>
                  </a:lnTo>
                  <a:lnTo>
                    <a:pt x="70" y="36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7" y="32"/>
                  </a:lnTo>
                  <a:lnTo>
                    <a:pt x="66" y="30"/>
                  </a:lnTo>
                  <a:lnTo>
                    <a:pt x="65" y="29"/>
                  </a:lnTo>
                  <a:lnTo>
                    <a:pt x="64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1" y="25"/>
                  </a:lnTo>
                  <a:lnTo>
                    <a:pt x="60" y="25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7" y="21"/>
                  </a:lnTo>
                  <a:lnTo>
                    <a:pt x="55" y="20"/>
                  </a:lnTo>
                  <a:lnTo>
                    <a:pt x="55" y="17"/>
                  </a:lnTo>
                  <a:lnTo>
                    <a:pt x="42" y="17"/>
                  </a:lnTo>
                  <a:lnTo>
                    <a:pt x="42" y="15"/>
                  </a:lnTo>
                  <a:lnTo>
                    <a:pt x="42" y="14"/>
                  </a:lnTo>
                  <a:lnTo>
                    <a:pt x="42" y="13"/>
                  </a:lnTo>
                  <a:lnTo>
                    <a:pt x="42" y="11"/>
                  </a:lnTo>
                  <a:lnTo>
                    <a:pt x="42" y="10"/>
                  </a:lnTo>
                  <a:lnTo>
                    <a:pt x="42" y="9"/>
                  </a:lnTo>
                  <a:lnTo>
                    <a:pt x="42" y="7"/>
                  </a:lnTo>
                  <a:lnTo>
                    <a:pt x="40" y="6"/>
                  </a:lnTo>
                  <a:lnTo>
                    <a:pt x="38" y="4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32" y="2"/>
                  </a:lnTo>
                  <a:lnTo>
                    <a:pt x="29" y="3"/>
                  </a:lnTo>
                  <a:lnTo>
                    <a:pt x="27" y="3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8" y="3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gray">
            <a:xfrm>
              <a:off x="7725493" y="4401401"/>
              <a:ext cx="31586" cy="61097"/>
            </a:xfrm>
            <a:custGeom>
              <a:avLst/>
              <a:gdLst>
                <a:gd name="T0" fmla="*/ 22225 w 22"/>
                <a:gd name="T1" fmla="*/ 65838 h 47"/>
                <a:gd name="T2" fmla="*/ 23812 w 22"/>
                <a:gd name="T3" fmla="*/ 65838 h 47"/>
                <a:gd name="T4" fmla="*/ 26988 w 22"/>
                <a:gd name="T5" fmla="*/ 63036 h 47"/>
                <a:gd name="T6" fmla="*/ 28575 w 22"/>
                <a:gd name="T7" fmla="*/ 61636 h 47"/>
                <a:gd name="T8" fmla="*/ 31750 w 22"/>
                <a:gd name="T9" fmla="*/ 57433 h 47"/>
                <a:gd name="T10" fmla="*/ 31750 w 22"/>
                <a:gd name="T11" fmla="*/ 56032 h 47"/>
                <a:gd name="T12" fmla="*/ 33338 w 22"/>
                <a:gd name="T13" fmla="*/ 51830 h 47"/>
                <a:gd name="T14" fmla="*/ 33338 w 22"/>
                <a:gd name="T15" fmla="*/ 46227 h 47"/>
                <a:gd name="T16" fmla="*/ 34925 w 22"/>
                <a:gd name="T17" fmla="*/ 44826 h 47"/>
                <a:gd name="T18" fmla="*/ 34925 w 22"/>
                <a:gd name="T19" fmla="*/ 36421 h 47"/>
                <a:gd name="T20" fmla="*/ 33338 w 22"/>
                <a:gd name="T21" fmla="*/ 29417 h 47"/>
                <a:gd name="T22" fmla="*/ 33338 w 22"/>
                <a:gd name="T23" fmla="*/ 23814 h 47"/>
                <a:gd name="T24" fmla="*/ 31750 w 22"/>
                <a:gd name="T25" fmla="*/ 19611 h 47"/>
                <a:gd name="T26" fmla="*/ 31750 w 22"/>
                <a:gd name="T27" fmla="*/ 12607 h 47"/>
                <a:gd name="T28" fmla="*/ 28575 w 22"/>
                <a:gd name="T29" fmla="*/ 8405 h 47"/>
                <a:gd name="T30" fmla="*/ 26988 w 22"/>
                <a:gd name="T31" fmla="*/ 4202 h 47"/>
                <a:gd name="T32" fmla="*/ 22225 w 22"/>
                <a:gd name="T33" fmla="*/ 0 h 47"/>
                <a:gd name="T34" fmla="*/ 17463 w 22"/>
                <a:gd name="T35" fmla="*/ 4202 h 47"/>
                <a:gd name="T36" fmla="*/ 14288 w 22"/>
                <a:gd name="T37" fmla="*/ 9806 h 47"/>
                <a:gd name="T38" fmla="*/ 12700 w 22"/>
                <a:gd name="T39" fmla="*/ 15409 h 47"/>
                <a:gd name="T40" fmla="*/ 11112 w 22"/>
                <a:gd name="T41" fmla="*/ 23814 h 47"/>
                <a:gd name="T42" fmla="*/ 6350 w 22"/>
                <a:gd name="T43" fmla="*/ 29417 h 47"/>
                <a:gd name="T44" fmla="*/ 4762 w 22"/>
                <a:gd name="T45" fmla="*/ 35020 h 47"/>
                <a:gd name="T46" fmla="*/ 3175 w 22"/>
                <a:gd name="T47" fmla="*/ 39223 h 47"/>
                <a:gd name="T48" fmla="*/ 0 w 22"/>
                <a:gd name="T49" fmla="*/ 40623 h 47"/>
                <a:gd name="T50" fmla="*/ 1588 w 22"/>
                <a:gd name="T51" fmla="*/ 42024 h 47"/>
                <a:gd name="T52" fmla="*/ 1588 w 22"/>
                <a:gd name="T53" fmla="*/ 46227 h 47"/>
                <a:gd name="T54" fmla="*/ 3175 w 22"/>
                <a:gd name="T55" fmla="*/ 51830 h 47"/>
                <a:gd name="T56" fmla="*/ 6350 w 22"/>
                <a:gd name="T57" fmla="*/ 56032 h 47"/>
                <a:gd name="T58" fmla="*/ 11112 w 22"/>
                <a:gd name="T59" fmla="*/ 60235 h 47"/>
                <a:gd name="T60" fmla="*/ 14288 w 22"/>
                <a:gd name="T61" fmla="*/ 63036 h 47"/>
                <a:gd name="T62" fmla="*/ 17463 w 22"/>
                <a:gd name="T63" fmla="*/ 65838 h 47"/>
                <a:gd name="T64" fmla="*/ 22225 w 22"/>
                <a:gd name="T65" fmla="*/ 65838 h 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"/>
                <a:gd name="T100" fmla="*/ 0 h 47"/>
                <a:gd name="T101" fmla="*/ 22 w 22"/>
                <a:gd name="T102" fmla="*/ 47 h 4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" h="47">
                  <a:moveTo>
                    <a:pt x="14" y="47"/>
                  </a:moveTo>
                  <a:lnTo>
                    <a:pt x="15" y="47"/>
                  </a:lnTo>
                  <a:lnTo>
                    <a:pt x="17" y="45"/>
                  </a:lnTo>
                  <a:lnTo>
                    <a:pt x="18" y="44"/>
                  </a:lnTo>
                  <a:lnTo>
                    <a:pt x="20" y="41"/>
                  </a:lnTo>
                  <a:lnTo>
                    <a:pt x="20" y="40"/>
                  </a:lnTo>
                  <a:lnTo>
                    <a:pt x="21" y="37"/>
                  </a:lnTo>
                  <a:lnTo>
                    <a:pt x="21" y="33"/>
                  </a:lnTo>
                  <a:lnTo>
                    <a:pt x="22" y="32"/>
                  </a:lnTo>
                  <a:lnTo>
                    <a:pt x="22" y="26"/>
                  </a:lnTo>
                  <a:lnTo>
                    <a:pt x="21" y="21"/>
                  </a:lnTo>
                  <a:lnTo>
                    <a:pt x="21" y="17"/>
                  </a:lnTo>
                  <a:lnTo>
                    <a:pt x="20" y="14"/>
                  </a:lnTo>
                  <a:lnTo>
                    <a:pt x="20" y="9"/>
                  </a:lnTo>
                  <a:lnTo>
                    <a:pt x="18" y="6"/>
                  </a:lnTo>
                  <a:lnTo>
                    <a:pt x="17" y="3"/>
                  </a:lnTo>
                  <a:lnTo>
                    <a:pt x="14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8" y="11"/>
                  </a:lnTo>
                  <a:lnTo>
                    <a:pt x="7" y="17"/>
                  </a:lnTo>
                  <a:lnTo>
                    <a:pt x="4" y="21"/>
                  </a:lnTo>
                  <a:lnTo>
                    <a:pt x="3" y="25"/>
                  </a:lnTo>
                  <a:lnTo>
                    <a:pt x="2" y="28"/>
                  </a:lnTo>
                  <a:lnTo>
                    <a:pt x="0" y="29"/>
                  </a:lnTo>
                  <a:lnTo>
                    <a:pt x="1" y="30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4" y="40"/>
                  </a:lnTo>
                  <a:lnTo>
                    <a:pt x="7" y="43"/>
                  </a:lnTo>
                  <a:lnTo>
                    <a:pt x="9" y="45"/>
                  </a:lnTo>
                  <a:lnTo>
                    <a:pt x="11" y="47"/>
                  </a:lnTo>
                  <a:lnTo>
                    <a:pt x="14" y="4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1" name="Freeform 63"/>
            <p:cNvSpPr>
              <a:spLocks/>
            </p:cNvSpPr>
            <p:nvPr/>
          </p:nvSpPr>
          <p:spPr bwMode="gray">
            <a:xfrm>
              <a:off x="7772871" y="4358183"/>
              <a:ext cx="37904" cy="41726"/>
            </a:xfrm>
            <a:custGeom>
              <a:avLst/>
              <a:gdLst>
                <a:gd name="T0" fmla="*/ 0 w 26"/>
                <a:gd name="T1" fmla="*/ 5603 h 31"/>
                <a:gd name="T2" fmla="*/ 4763 w 26"/>
                <a:gd name="T3" fmla="*/ 9806 h 31"/>
                <a:gd name="T4" fmla="*/ 11112 w 26"/>
                <a:gd name="T5" fmla="*/ 15409 h 31"/>
                <a:gd name="T6" fmla="*/ 14288 w 26"/>
                <a:gd name="T7" fmla="*/ 19611 h 31"/>
                <a:gd name="T8" fmla="*/ 20638 w 26"/>
                <a:gd name="T9" fmla="*/ 25215 h 31"/>
                <a:gd name="T10" fmla="*/ 23812 w 26"/>
                <a:gd name="T11" fmla="*/ 29417 h 31"/>
                <a:gd name="T12" fmla="*/ 25400 w 26"/>
                <a:gd name="T13" fmla="*/ 33619 h 31"/>
                <a:gd name="T14" fmla="*/ 26988 w 26"/>
                <a:gd name="T15" fmla="*/ 40623 h 31"/>
                <a:gd name="T16" fmla="*/ 31750 w 26"/>
                <a:gd name="T17" fmla="*/ 43425 h 31"/>
                <a:gd name="T18" fmla="*/ 41275 w 26"/>
                <a:gd name="T19" fmla="*/ 43425 h 31"/>
                <a:gd name="T20" fmla="*/ 38100 w 26"/>
                <a:gd name="T21" fmla="*/ 36421 h 31"/>
                <a:gd name="T22" fmla="*/ 36513 w 26"/>
                <a:gd name="T23" fmla="*/ 29417 h 31"/>
                <a:gd name="T24" fmla="*/ 34925 w 26"/>
                <a:gd name="T25" fmla="*/ 22413 h 31"/>
                <a:gd name="T26" fmla="*/ 34925 w 26"/>
                <a:gd name="T27" fmla="*/ 19611 h 31"/>
                <a:gd name="T28" fmla="*/ 34925 w 26"/>
                <a:gd name="T29" fmla="*/ 16810 h 31"/>
                <a:gd name="T30" fmla="*/ 34925 w 26"/>
                <a:gd name="T31" fmla="*/ 14008 h 31"/>
                <a:gd name="T32" fmla="*/ 36513 w 26"/>
                <a:gd name="T33" fmla="*/ 8405 h 31"/>
                <a:gd name="T34" fmla="*/ 41275 w 26"/>
                <a:gd name="T35" fmla="*/ 4202 h 31"/>
                <a:gd name="T36" fmla="*/ 34925 w 26"/>
                <a:gd name="T37" fmla="*/ 2802 h 31"/>
                <a:gd name="T38" fmla="*/ 31750 w 26"/>
                <a:gd name="T39" fmla="*/ 0 h 31"/>
                <a:gd name="T40" fmla="*/ 23812 w 26"/>
                <a:gd name="T41" fmla="*/ 0 h 31"/>
                <a:gd name="T42" fmla="*/ 20638 w 26"/>
                <a:gd name="T43" fmla="*/ 0 h 31"/>
                <a:gd name="T44" fmla="*/ 14288 w 26"/>
                <a:gd name="T45" fmla="*/ 0 h 31"/>
                <a:gd name="T46" fmla="*/ 11112 w 26"/>
                <a:gd name="T47" fmla="*/ 2802 h 31"/>
                <a:gd name="T48" fmla="*/ 4763 w 26"/>
                <a:gd name="T49" fmla="*/ 4202 h 31"/>
                <a:gd name="T50" fmla="*/ 0 w 26"/>
                <a:gd name="T51" fmla="*/ 5603 h 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6"/>
                <a:gd name="T79" fmla="*/ 0 h 31"/>
                <a:gd name="T80" fmla="*/ 26 w 26"/>
                <a:gd name="T81" fmla="*/ 31 h 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6" h="31">
                  <a:moveTo>
                    <a:pt x="0" y="4"/>
                  </a:moveTo>
                  <a:lnTo>
                    <a:pt x="3" y="7"/>
                  </a:lnTo>
                  <a:lnTo>
                    <a:pt x="7" y="11"/>
                  </a:lnTo>
                  <a:lnTo>
                    <a:pt x="9" y="14"/>
                  </a:lnTo>
                  <a:lnTo>
                    <a:pt x="13" y="18"/>
                  </a:lnTo>
                  <a:lnTo>
                    <a:pt x="15" y="21"/>
                  </a:lnTo>
                  <a:lnTo>
                    <a:pt x="16" y="24"/>
                  </a:lnTo>
                  <a:lnTo>
                    <a:pt x="17" y="29"/>
                  </a:lnTo>
                  <a:lnTo>
                    <a:pt x="20" y="31"/>
                  </a:lnTo>
                  <a:lnTo>
                    <a:pt x="26" y="31"/>
                  </a:lnTo>
                  <a:lnTo>
                    <a:pt x="24" y="26"/>
                  </a:lnTo>
                  <a:lnTo>
                    <a:pt x="23" y="21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2"/>
                  </a:lnTo>
                  <a:lnTo>
                    <a:pt x="22" y="10"/>
                  </a:lnTo>
                  <a:lnTo>
                    <a:pt x="23" y="6"/>
                  </a:lnTo>
                  <a:lnTo>
                    <a:pt x="26" y="3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2" name="Freeform 64"/>
            <p:cNvSpPr>
              <a:spLocks/>
            </p:cNvSpPr>
            <p:nvPr/>
          </p:nvSpPr>
          <p:spPr bwMode="gray">
            <a:xfrm>
              <a:off x="7734969" y="4310498"/>
              <a:ext cx="7896" cy="26822"/>
            </a:xfrm>
            <a:custGeom>
              <a:avLst/>
              <a:gdLst>
                <a:gd name="T0" fmla="*/ 9525 w 6"/>
                <a:gd name="T1" fmla="*/ 29417 h 21"/>
                <a:gd name="T2" fmla="*/ 9525 w 6"/>
                <a:gd name="T3" fmla="*/ 25215 h 21"/>
                <a:gd name="T4" fmla="*/ 9525 w 6"/>
                <a:gd name="T5" fmla="*/ 18211 h 21"/>
                <a:gd name="T6" fmla="*/ 9525 w 6"/>
                <a:gd name="T7" fmla="*/ 14008 h 21"/>
                <a:gd name="T8" fmla="*/ 9525 w 6"/>
                <a:gd name="T9" fmla="*/ 9806 h 21"/>
                <a:gd name="T10" fmla="*/ 9525 w 6"/>
                <a:gd name="T11" fmla="*/ 5603 h 21"/>
                <a:gd name="T12" fmla="*/ 9525 w 6"/>
                <a:gd name="T13" fmla="*/ 2802 h 21"/>
                <a:gd name="T14" fmla="*/ 7938 w 6"/>
                <a:gd name="T15" fmla="*/ 1401 h 21"/>
                <a:gd name="T16" fmla="*/ 7938 w 6"/>
                <a:gd name="T17" fmla="*/ 0 h 21"/>
                <a:gd name="T18" fmla="*/ 3175 w 6"/>
                <a:gd name="T19" fmla="*/ 2802 h 21"/>
                <a:gd name="T20" fmla="*/ 3175 w 6"/>
                <a:gd name="T21" fmla="*/ 8405 h 21"/>
                <a:gd name="T22" fmla="*/ 0 w 6"/>
                <a:gd name="T23" fmla="*/ 12607 h 21"/>
                <a:gd name="T24" fmla="*/ 0 w 6"/>
                <a:gd name="T25" fmla="*/ 16810 h 21"/>
                <a:gd name="T26" fmla="*/ 3175 w 6"/>
                <a:gd name="T27" fmla="*/ 19611 h 21"/>
                <a:gd name="T28" fmla="*/ 3175 w 6"/>
                <a:gd name="T29" fmla="*/ 25215 h 21"/>
                <a:gd name="T30" fmla="*/ 7938 w 6"/>
                <a:gd name="T31" fmla="*/ 28016 h 21"/>
                <a:gd name="T32" fmla="*/ 9525 w 6"/>
                <a:gd name="T33" fmla="*/ 2941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"/>
                <a:gd name="T52" fmla="*/ 0 h 21"/>
                <a:gd name="T53" fmla="*/ 6 w 6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" h="21">
                  <a:moveTo>
                    <a:pt x="6" y="21"/>
                  </a:moveTo>
                  <a:lnTo>
                    <a:pt x="6" y="1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6" y="7"/>
                  </a:lnTo>
                  <a:lnTo>
                    <a:pt x="6" y="4"/>
                  </a:lnTo>
                  <a:lnTo>
                    <a:pt x="6" y="2"/>
                  </a:lnTo>
                  <a:lnTo>
                    <a:pt x="5" y="1"/>
                  </a:lnTo>
                  <a:lnTo>
                    <a:pt x="5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8"/>
                  </a:lnTo>
                  <a:lnTo>
                    <a:pt x="5" y="20"/>
                  </a:lnTo>
                  <a:lnTo>
                    <a:pt x="6" y="2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gray">
            <a:xfrm>
              <a:off x="7703382" y="4310498"/>
              <a:ext cx="25270" cy="17882"/>
            </a:xfrm>
            <a:custGeom>
              <a:avLst/>
              <a:gdLst>
                <a:gd name="T0" fmla="*/ 11113 w 17"/>
                <a:gd name="T1" fmla="*/ 0 h 14"/>
                <a:gd name="T2" fmla="*/ 0 w 17"/>
                <a:gd name="T3" fmla="*/ 19611 h 14"/>
                <a:gd name="T4" fmla="*/ 3175 w 17"/>
                <a:gd name="T5" fmla="*/ 19611 h 14"/>
                <a:gd name="T6" fmla="*/ 7938 w 17"/>
                <a:gd name="T7" fmla="*/ 19611 h 14"/>
                <a:gd name="T8" fmla="*/ 11113 w 17"/>
                <a:gd name="T9" fmla="*/ 19611 h 14"/>
                <a:gd name="T10" fmla="*/ 15875 w 17"/>
                <a:gd name="T11" fmla="*/ 19611 h 14"/>
                <a:gd name="T12" fmla="*/ 19050 w 17"/>
                <a:gd name="T13" fmla="*/ 18210 h 14"/>
                <a:gd name="T14" fmla="*/ 22225 w 17"/>
                <a:gd name="T15" fmla="*/ 18210 h 14"/>
                <a:gd name="T16" fmla="*/ 26988 w 17"/>
                <a:gd name="T17" fmla="*/ 12607 h 14"/>
                <a:gd name="T18" fmla="*/ 26988 w 17"/>
                <a:gd name="T19" fmla="*/ 9806 h 14"/>
                <a:gd name="T20" fmla="*/ 26988 w 17"/>
                <a:gd name="T21" fmla="*/ 0 h 14"/>
                <a:gd name="T22" fmla="*/ 25400 w 17"/>
                <a:gd name="T23" fmla="*/ 0 h 14"/>
                <a:gd name="T24" fmla="*/ 22225 w 17"/>
                <a:gd name="T25" fmla="*/ 0 h 14"/>
                <a:gd name="T26" fmla="*/ 19050 w 17"/>
                <a:gd name="T27" fmla="*/ 0 h 14"/>
                <a:gd name="T28" fmla="*/ 17463 w 17"/>
                <a:gd name="T29" fmla="*/ 0 h 14"/>
                <a:gd name="T30" fmla="*/ 15875 w 17"/>
                <a:gd name="T31" fmla="*/ 0 h 14"/>
                <a:gd name="T32" fmla="*/ 11113 w 17"/>
                <a:gd name="T33" fmla="*/ 0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"/>
                <a:gd name="T52" fmla="*/ 0 h 14"/>
                <a:gd name="T53" fmla="*/ 17 w 17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" h="14">
                  <a:moveTo>
                    <a:pt x="7" y="0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0" y="14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gray">
            <a:xfrm>
              <a:off x="7752341" y="4343283"/>
              <a:ext cx="17373" cy="11922"/>
            </a:xfrm>
            <a:custGeom>
              <a:avLst/>
              <a:gdLst>
                <a:gd name="T0" fmla="*/ 0 w 12"/>
                <a:gd name="T1" fmla="*/ 0 h 9"/>
                <a:gd name="T2" fmla="*/ 19050 w 12"/>
                <a:gd name="T3" fmla="*/ 12607 h 9"/>
                <a:gd name="T4" fmla="*/ 15875 w 12"/>
                <a:gd name="T5" fmla="*/ 12607 h 9"/>
                <a:gd name="T6" fmla="*/ 15875 w 12"/>
                <a:gd name="T7" fmla="*/ 0 h 9"/>
                <a:gd name="T8" fmla="*/ 12700 w 12"/>
                <a:gd name="T9" fmla="*/ 0 h 9"/>
                <a:gd name="T10" fmla="*/ 9525 w 12"/>
                <a:gd name="T11" fmla="*/ 0 h 9"/>
                <a:gd name="T12" fmla="*/ 7938 w 12"/>
                <a:gd name="T13" fmla="*/ 0 h 9"/>
                <a:gd name="T14" fmla="*/ 6350 w 12"/>
                <a:gd name="T15" fmla="*/ 0 h 9"/>
                <a:gd name="T16" fmla="*/ 3175 w 12"/>
                <a:gd name="T17" fmla="*/ 0 h 9"/>
                <a:gd name="T18" fmla="*/ 1588 w 12"/>
                <a:gd name="T19" fmla="*/ 0 h 9"/>
                <a:gd name="T20" fmla="*/ 0 w 12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2"/>
                <a:gd name="T34" fmla="*/ 0 h 9"/>
                <a:gd name="T35" fmla="*/ 12 w 12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2" h="9">
                  <a:moveTo>
                    <a:pt x="0" y="0"/>
                  </a:moveTo>
                  <a:lnTo>
                    <a:pt x="12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gray">
            <a:xfrm>
              <a:off x="7708119" y="4534027"/>
              <a:ext cx="30007" cy="14902"/>
            </a:xfrm>
            <a:custGeom>
              <a:avLst/>
              <a:gdLst>
                <a:gd name="T0" fmla="*/ 28575 w 21"/>
                <a:gd name="T1" fmla="*/ 15409 h 11"/>
                <a:gd name="T2" fmla="*/ 28575 w 21"/>
                <a:gd name="T3" fmla="*/ 14008 h 11"/>
                <a:gd name="T4" fmla="*/ 28575 w 21"/>
                <a:gd name="T5" fmla="*/ 9806 h 11"/>
                <a:gd name="T6" fmla="*/ 31750 w 21"/>
                <a:gd name="T7" fmla="*/ 8405 h 11"/>
                <a:gd name="T8" fmla="*/ 31750 w 21"/>
                <a:gd name="T9" fmla="*/ 7004 h 11"/>
                <a:gd name="T10" fmla="*/ 31750 w 21"/>
                <a:gd name="T11" fmla="*/ 2802 h 11"/>
                <a:gd name="T12" fmla="*/ 33338 w 21"/>
                <a:gd name="T13" fmla="*/ 1401 h 11"/>
                <a:gd name="T14" fmla="*/ 33338 w 21"/>
                <a:gd name="T15" fmla="*/ 0 h 11"/>
                <a:gd name="T16" fmla="*/ 28575 w 21"/>
                <a:gd name="T17" fmla="*/ 0 h 11"/>
                <a:gd name="T18" fmla="*/ 23813 w 21"/>
                <a:gd name="T19" fmla="*/ 0 h 11"/>
                <a:gd name="T20" fmla="*/ 19050 w 21"/>
                <a:gd name="T21" fmla="*/ 0 h 11"/>
                <a:gd name="T22" fmla="*/ 14288 w 21"/>
                <a:gd name="T23" fmla="*/ 0 h 11"/>
                <a:gd name="T24" fmla="*/ 11113 w 21"/>
                <a:gd name="T25" fmla="*/ 0 h 11"/>
                <a:gd name="T26" fmla="*/ 4763 w 21"/>
                <a:gd name="T27" fmla="*/ 1401 h 11"/>
                <a:gd name="T28" fmla="*/ 1588 w 21"/>
                <a:gd name="T29" fmla="*/ 1401 h 11"/>
                <a:gd name="T30" fmla="*/ 0 w 21"/>
                <a:gd name="T31" fmla="*/ 2802 h 11"/>
                <a:gd name="T32" fmla="*/ 3175 w 21"/>
                <a:gd name="T33" fmla="*/ 7004 h 11"/>
                <a:gd name="T34" fmla="*/ 4763 w 21"/>
                <a:gd name="T35" fmla="*/ 8405 h 11"/>
                <a:gd name="T36" fmla="*/ 11113 w 21"/>
                <a:gd name="T37" fmla="*/ 9806 h 11"/>
                <a:gd name="T38" fmla="*/ 14288 w 21"/>
                <a:gd name="T39" fmla="*/ 14008 h 11"/>
                <a:gd name="T40" fmla="*/ 19050 w 21"/>
                <a:gd name="T41" fmla="*/ 14008 h 11"/>
                <a:gd name="T42" fmla="*/ 20638 w 21"/>
                <a:gd name="T43" fmla="*/ 15409 h 11"/>
                <a:gd name="T44" fmla="*/ 23813 w 21"/>
                <a:gd name="T45" fmla="*/ 15409 h 11"/>
                <a:gd name="T46" fmla="*/ 28575 w 21"/>
                <a:gd name="T47" fmla="*/ 15409 h 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1"/>
                <a:gd name="T73" fmla="*/ 0 h 11"/>
                <a:gd name="T74" fmla="*/ 21 w 21"/>
                <a:gd name="T75" fmla="*/ 11 h 1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1" h="11">
                  <a:moveTo>
                    <a:pt x="18" y="11"/>
                  </a:moveTo>
                  <a:lnTo>
                    <a:pt x="18" y="10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2" y="5"/>
                  </a:lnTo>
                  <a:lnTo>
                    <a:pt x="3" y="6"/>
                  </a:lnTo>
                  <a:lnTo>
                    <a:pt x="7" y="7"/>
                  </a:lnTo>
                  <a:lnTo>
                    <a:pt x="9" y="10"/>
                  </a:lnTo>
                  <a:lnTo>
                    <a:pt x="12" y="10"/>
                  </a:lnTo>
                  <a:lnTo>
                    <a:pt x="13" y="11"/>
                  </a:lnTo>
                  <a:lnTo>
                    <a:pt x="15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gray">
            <a:xfrm>
              <a:off x="7692327" y="4553401"/>
              <a:ext cx="18951" cy="16393"/>
            </a:xfrm>
            <a:custGeom>
              <a:avLst/>
              <a:gdLst>
                <a:gd name="T0" fmla="*/ 14288 w 13"/>
                <a:gd name="T1" fmla="*/ 16810 h 12"/>
                <a:gd name="T2" fmla="*/ 20638 w 13"/>
                <a:gd name="T3" fmla="*/ 1401 h 12"/>
                <a:gd name="T4" fmla="*/ 14288 w 13"/>
                <a:gd name="T5" fmla="*/ 1401 h 12"/>
                <a:gd name="T6" fmla="*/ 12700 w 13"/>
                <a:gd name="T7" fmla="*/ 1401 h 12"/>
                <a:gd name="T8" fmla="*/ 11113 w 13"/>
                <a:gd name="T9" fmla="*/ 1401 h 12"/>
                <a:gd name="T10" fmla="*/ 9525 w 13"/>
                <a:gd name="T11" fmla="*/ 0 h 12"/>
                <a:gd name="T12" fmla="*/ 7938 w 13"/>
                <a:gd name="T13" fmla="*/ 0 h 12"/>
                <a:gd name="T14" fmla="*/ 3175 w 13"/>
                <a:gd name="T15" fmla="*/ 0 h 12"/>
                <a:gd name="T16" fmla="*/ 1588 w 13"/>
                <a:gd name="T17" fmla="*/ 0 h 12"/>
                <a:gd name="T18" fmla="*/ 0 w 13"/>
                <a:gd name="T19" fmla="*/ 0 h 12"/>
                <a:gd name="T20" fmla="*/ 14288 w 13"/>
                <a:gd name="T21" fmla="*/ 1681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2"/>
                <a:gd name="T35" fmla="*/ 13 w 13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2">
                  <a:moveTo>
                    <a:pt x="9" y="12"/>
                  </a:moveTo>
                  <a:lnTo>
                    <a:pt x="13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gray">
            <a:xfrm>
              <a:off x="7602305" y="4396930"/>
              <a:ext cx="56854" cy="89412"/>
            </a:xfrm>
            <a:custGeom>
              <a:avLst/>
              <a:gdLst>
                <a:gd name="T0" fmla="*/ 60325 w 40"/>
                <a:gd name="T1" fmla="*/ 0 h 68"/>
                <a:gd name="T2" fmla="*/ 60325 w 40"/>
                <a:gd name="T3" fmla="*/ 2802 h 68"/>
                <a:gd name="T4" fmla="*/ 60325 w 40"/>
                <a:gd name="T5" fmla="*/ 4202 h 68"/>
                <a:gd name="T6" fmla="*/ 61913 w 40"/>
                <a:gd name="T7" fmla="*/ 4202 h 68"/>
                <a:gd name="T8" fmla="*/ 61913 w 40"/>
                <a:gd name="T9" fmla="*/ 7004 h 68"/>
                <a:gd name="T10" fmla="*/ 61913 w 40"/>
                <a:gd name="T11" fmla="*/ 8405 h 68"/>
                <a:gd name="T12" fmla="*/ 63500 w 40"/>
                <a:gd name="T13" fmla="*/ 8405 h 68"/>
                <a:gd name="T14" fmla="*/ 63500 w 40"/>
                <a:gd name="T15" fmla="*/ 9806 h 68"/>
                <a:gd name="T16" fmla="*/ 63500 w 40"/>
                <a:gd name="T17" fmla="*/ 12607 h 68"/>
                <a:gd name="T18" fmla="*/ 61913 w 40"/>
                <a:gd name="T19" fmla="*/ 19611 h 68"/>
                <a:gd name="T20" fmla="*/ 57150 w 40"/>
                <a:gd name="T21" fmla="*/ 33619 h 68"/>
                <a:gd name="T22" fmla="*/ 49212 w 40"/>
                <a:gd name="T23" fmla="*/ 44826 h 68"/>
                <a:gd name="T24" fmla="*/ 38100 w 40"/>
                <a:gd name="T25" fmla="*/ 58834 h 68"/>
                <a:gd name="T26" fmla="*/ 28575 w 40"/>
                <a:gd name="T27" fmla="*/ 70040 h 68"/>
                <a:gd name="T28" fmla="*/ 19050 w 40"/>
                <a:gd name="T29" fmla="*/ 81247 h 68"/>
                <a:gd name="T30" fmla="*/ 7938 w 40"/>
                <a:gd name="T31" fmla="*/ 91053 h 68"/>
                <a:gd name="T32" fmla="*/ 0 w 40"/>
                <a:gd name="T33" fmla="*/ 95255 h 68"/>
                <a:gd name="T34" fmla="*/ 0 w 40"/>
                <a:gd name="T35" fmla="*/ 93854 h 68"/>
                <a:gd name="T36" fmla="*/ 0 w 40"/>
                <a:gd name="T37" fmla="*/ 91053 h 68"/>
                <a:gd name="T38" fmla="*/ 0 w 40"/>
                <a:gd name="T39" fmla="*/ 89652 h 68"/>
                <a:gd name="T40" fmla="*/ 0 w 40"/>
                <a:gd name="T41" fmla="*/ 86850 h 68"/>
                <a:gd name="T42" fmla="*/ 0 w 40"/>
                <a:gd name="T43" fmla="*/ 85449 h 68"/>
                <a:gd name="T44" fmla="*/ 0 w 40"/>
                <a:gd name="T45" fmla="*/ 84049 h 68"/>
                <a:gd name="T46" fmla="*/ 0 w 40"/>
                <a:gd name="T47" fmla="*/ 79846 h 68"/>
                <a:gd name="T48" fmla="*/ 0 w 40"/>
                <a:gd name="T49" fmla="*/ 77044 h 68"/>
                <a:gd name="T50" fmla="*/ 1588 w 40"/>
                <a:gd name="T51" fmla="*/ 75644 h 68"/>
                <a:gd name="T52" fmla="*/ 4762 w 40"/>
                <a:gd name="T53" fmla="*/ 74243 h 68"/>
                <a:gd name="T54" fmla="*/ 6350 w 40"/>
                <a:gd name="T55" fmla="*/ 70040 h 68"/>
                <a:gd name="T56" fmla="*/ 7938 w 40"/>
                <a:gd name="T57" fmla="*/ 68640 h 68"/>
                <a:gd name="T58" fmla="*/ 11112 w 40"/>
                <a:gd name="T59" fmla="*/ 65838 h 68"/>
                <a:gd name="T60" fmla="*/ 14288 w 40"/>
                <a:gd name="T61" fmla="*/ 64437 h 68"/>
                <a:gd name="T62" fmla="*/ 17462 w 40"/>
                <a:gd name="T63" fmla="*/ 63036 h 68"/>
                <a:gd name="T64" fmla="*/ 19050 w 40"/>
                <a:gd name="T65" fmla="*/ 63036 h 68"/>
                <a:gd name="T66" fmla="*/ 23812 w 40"/>
                <a:gd name="T67" fmla="*/ 54632 h 68"/>
                <a:gd name="T68" fmla="*/ 30163 w 40"/>
                <a:gd name="T69" fmla="*/ 44826 h 68"/>
                <a:gd name="T70" fmla="*/ 31750 w 40"/>
                <a:gd name="T71" fmla="*/ 36421 h 68"/>
                <a:gd name="T72" fmla="*/ 36512 w 40"/>
                <a:gd name="T73" fmla="*/ 29417 h 68"/>
                <a:gd name="T74" fmla="*/ 39687 w 40"/>
                <a:gd name="T75" fmla="*/ 18211 h 68"/>
                <a:gd name="T76" fmla="*/ 42862 w 40"/>
                <a:gd name="T77" fmla="*/ 12607 h 68"/>
                <a:gd name="T78" fmla="*/ 52388 w 40"/>
                <a:gd name="T79" fmla="*/ 7004 h 68"/>
                <a:gd name="T80" fmla="*/ 60325 w 40"/>
                <a:gd name="T81" fmla="*/ 0 h 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0"/>
                <a:gd name="T124" fmla="*/ 0 h 68"/>
                <a:gd name="T125" fmla="*/ 40 w 40"/>
                <a:gd name="T126" fmla="*/ 68 h 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0" h="68">
                  <a:moveTo>
                    <a:pt x="38" y="0"/>
                  </a:moveTo>
                  <a:lnTo>
                    <a:pt x="38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9" y="6"/>
                  </a:lnTo>
                  <a:lnTo>
                    <a:pt x="40" y="6"/>
                  </a:lnTo>
                  <a:lnTo>
                    <a:pt x="40" y="7"/>
                  </a:lnTo>
                  <a:lnTo>
                    <a:pt x="40" y="9"/>
                  </a:lnTo>
                  <a:lnTo>
                    <a:pt x="39" y="14"/>
                  </a:lnTo>
                  <a:lnTo>
                    <a:pt x="36" y="24"/>
                  </a:lnTo>
                  <a:lnTo>
                    <a:pt x="31" y="32"/>
                  </a:lnTo>
                  <a:lnTo>
                    <a:pt x="24" y="42"/>
                  </a:lnTo>
                  <a:lnTo>
                    <a:pt x="18" y="50"/>
                  </a:lnTo>
                  <a:lnTo>
                    <a:pt x="12" y="58"/>
                  </a:lnTo>
                  <a:lnTo>
                    <a:pt x="5" y="65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1" y="54"/>
                  </a:lnTo>
                  <a:lnTo>
                    <a:pt x="3" y="53"/>
                  </a:lnTo>
                  <a:lnTo>
                    <a:pt x="4" y="50"/>
                  </a:lnTo>
                  <a:lnTo>
                    <a:pt x="5" y="49"/>
                  </a:lnTo>
                  <a:lnTo>
                    <a:pt x="7" y="47"/>
                  </a:lnTo>
                  <a:lnTo>
                    <a:pt x="9" y="46"/>
                  </a:lnTo>
                  <a:lnTo>
                    <a:pt x="11" y="45"/>
                  </a:lnTo>
                  <a:lnTo>
                    <a:pt x="12" y="45"/>
                  </a:lnTo>
                  <a:lnTo>
                    <a:pt x="15" y="39"/>
                  </a:lnTo>
                  <a:lnTo>
                    <a:pt x="19" y="32"/>
                  </a:lnTo>
                  <a:lnTo>
                    <a:pt x="20" y="26"/>
                  </a:lnTo>
                  <a:lnTo>
                    <a:pt x="23" y="21"/>
                  </a:lnTo>
                  <a:lnTo>
                    <a:pt x="25" y="13"/>
                  </a:lnTo>
                  <a:lnTo>
                    <a:pt x="27" y="9"/>
                  </a:lnTo>
                  <a:lnTo>
                    <a:pt x="33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gray">
            <a:xfrm>
              <a:off x="7725493" y="4426733"/>
              <a:ext cx="123187" cy="138588"/>
            </a:xfrm>
            <a:custGeom>
              <a:avLst/>
              <a:gdLst>
                <a:gd name="T0" fmla="*/ 4762 w 84"/>
                <a:gd name="T1" fmla="*/ 98057 h 105"/>
                <a:gd name="T2" fmla="*/ 1588 w 84"/>
                <a:gd name="T3" fmla="*/ 92454 h 105"/>
                <a:gd name="T4" fmla="*/ 0 w 84"/>
                <a:gd name="T5" fmla="*/ 85450 h 105"/>
                <a:gd name="T6" fmla="*/ 0 w 84"/>
                <a:gd name="T7" fmla="*/ 78446 h 105"/>
                <a:gd name="T8" fmla="*/ 0 w 84"/>
                <a:gd name="T9" fmla="*/ 72843 h 105"/>
                <a:gd name="T10" fmla="*/ 12700 w 84"/>
                <a:gd name="T11" fmla="*/ 67239 h 105"/>
                <a:gd name="T12" fmla="*/ 25400 w 84"/>
                <a:gd name="T13" fmla="*/ 56033 h 105"/>
                <a:gd name="T14" fmla="*/ 38100 w 84"/>
                <a:gd name="T15" fmla="*/ 47628 h 105"/>
                <a:gd name="T16" fmla="*/ 44450 w 84"/>
                <a:gd name="T17" fmla="*/ 47628 h 105"/>
                <a:gd name="T18" fmla="*/ 46037 w 84"/>
                <a:gd name="T19" fmla="*/ 51830 h 105"/>
                <a:gd name="T20" fmla="*/ 52388 w 84"/>
                <a:gd name="T21" fmla="*/ 60235 h 105"/>
                <a:gd name="T22" fmla="*/ 55563 w 84"/>
                <a:gd name="T23" fmla="*/ 61636 h 105"/>
                <a:gd name="T24" fmla="*/ 77787 w 84"/>
                <a:gd name="T25" fmla="*/ 47628 h 105"/>
                <a:gd name="T26" fmla="*/ 92075 w 84"/>
                <a:gd name="T27" fmla="*/ 19611 h 105"/>
                <a:gd name="T28" fmla="*/ 96837 w 84"/>
                <a:gd name="T29" fmla="*/ 1401 h 105"/>
                <a:gd name="T30" fmla="*/ 104775 w 84"/>
                <a:gd name="T31" fmla="*/ 5603 h 105"/>
                <a:gd name="T32" fmla="*/ 111125 w 84"/>
                <a:gd name="T33" fmla="*/ 7004 h 105"/>
                <a:gd name="T34" fmla="*/ 112713 w 84"/>
                <a:gd name="T35" fmla="*/ 15409 h 105"/>
                <a:gd name="T36" fmla="*/ 112713 w 84"/>
                <a:gd name="T37" fmla="*/ 25215 h 105"/>
                <a:gd name="T38" fmla="*/ 114300 w 84"/>
                <a:gd name="T39" fmla="*/ 30818 h 105"/>
                <a:gd name="T40" fmla="*/ 117475 w 84"/>
                <a:gd name="T41" fmla="*/ 37822 h 105"/>
                <a:gd name="T42" fmla="*/ 119063 w 84"/>
                <a:gd name="T43" fmla="*/ 43425 h 105"/>
                <a:gd name="T44" fmla="*/ 117475 w 84"/>
                <a:gd name="T45" fmla="*/ 56033 h 105"/>
                <a:gd name="T46" fmla="*/ 119063 w 84"/>
                <a:gd name="T47" fmla="*/ 61636 h 105"/>
                <a:gd name="T48" fmla="*/ 125413 w 84"/>
                <a:gd name="T49" fmla="*/ 71442 h 105"/>
                <a:gd name="T50" fmla="*/ 128588 w 84"/>
                <a:gd name="T51" fmla="*/ 85450 h 105"/>
                <a:gd name="T52" fmla="*/ 133350 w 84"/>
                <a:gd name="T53" fmla="*/ 100859 h 105"/>
                <a:gd name="T54" fmla="*/ 122238 w 84"/>
                <a:gd name="T55" fmla="*/ 123272 h 105"/>
                <a:gd name="T56" fmla="*/ 122238 w 84"/>
                <a:gd name="T57" fmla="*/ 107863 h 105"/>
                <a:gd name="T58" fmla="*/ 122238 w 84"/>
                <a:gd name="T59" fmla="*/ 102260 h 105"/>
                <a:gd name="T60" fmla="*/ 114300 w 84"/>
                <a:gd name="T61" fmla="*/ 102260 h 105"/>
                <a:gd name="T62" fmla="*/ 107950 w 84"/>
                <a:gd name="T63" fmla="*/ 100859 h 105"/>
                <a:gd name="T64" fmla="*/ 103188 w 84"/>
                <a:gd name="T65" fmla="*/ 102260 h 105"/>
                <a:gd name="T66" fmla="*/ 95250 w 84"/>
                <a:gd name="T67" fmla="*/ 121871 h 105"/>
                <a:gd name="T68" fmla="*/ 93662 w 84"/>
                <a:gd name="T69" fmla="*/ 141483 h 105"/>
                <a:gd name="T70" fmla="*/ 66675 w 84"/>
                <a:gd name="T71" fmla="*/ 141483 h 105"/>
                <a:gd name="T72" fmla="*/ 57150 w 84"/>
                <a:gd name="T73" fmla="*/ 127475 h 105"/>
                <a:gd name="T74" fmla="*/ 52388 w 84"/>
                <a:gd name="T75" fmla="*/ 116268 h 105"/>
                <a:gd name="T76" fmla="*/ 53975 w 84"/>
                <a:gd name="T77" fmla="*/ 105061 h 105"/>
                <a:gd name="T78" fmla="*/ 55563 w 84"/>
                <a:gd name="T79" fmla="*/ 100859 h 105"/>
                <a:gd name="T80" fmla="*/ 60325 w 84"/>
                <a:gd name="T81" fmla="*/ 92454 h 105"/>
                <a:gd name="T82" fmla="*/ 14288 w 84"/>
                <a:gd name="T83" fmla="*/ 86851 h 105"/>
                <a:gd name="T84" fmla="*/ 9525 w 84"/>
                <a:gd name="T85" fmla="*/ 92454 h 105"/>
                <a:gd name="T86" fmla="*/ 6350 w 84"/>
                <a:gd name="T87" fmla="*/ 100859 h 10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4"/>
                <a:gd name="T133" fmla="*/ 0 h 105"/>
                <a:gd name="T134" fmla="*/ 84 w 84"/>
                <a:gd name="T135" fmla="*/ 105 h 10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4" h="105">
                  <a:moveTo>
                    <a:pt x="4" y="73"/>
                  </a:moveTo>
                  <a:lnTo>
                    <a:pt x="3" y="72"/>
                  </a:lnTo>
                  <a:lnTo>
                    <a:pt x="3" y="70"/>
                  </a:lnTo>
                  <a:lnTo>
                    <a:pt x="2" y="69"/>
                  </a:lnTo>
                  <a:lnTo>
                    <a:pt x="2" y="68"/>
                  </a:lnTo>
                  <a:lnTo>
                    <a:pt x="1" y="66"/>
                  </a:lnTo>
                  <a:lnTo>
                    <a:pt x="1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4" y="43"/>
                  </a:lnTo>
                  <a:lnTo>
                    <a:pt x="16" y="40"/>
                  </a:lnTo>
                  <a:lnTo>
                    <a:pt x="19" y="37"/>
                  </a:lnTo>
                  <a:lnTo>
                    <a:pt x="22" y="34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7" y="34"/>
                  </a:lnTo>
                  <a:lnTo>
                    <a:pt x="28" y="34"/>
                  </a:lnTo>
                  <a:lnTo>
                    <a:pt x="29" y="34"/>
                  </a:lnTo>
                  <a:lnTo>
                    <a:pt x="29" y="36"/>
                  </a:lnTo>
                  <a:lnTo>
                    <a:pt x="29" y="37"/>
                  </a:lnTo>
                  <a:lnTo>
                    <a:pt x="30" y="40"/>
                  </a:lnTo>
                  <a:lnTo>
                    <a:pt x="32" y="41"/>
                  </a:lnTo>
                  <a:lnTo>
                    <a:pt x="33" y="43"/>
                  </a:lnTo>
                  <a:lnTo>
                    <a:pt x="34" y="43"/>
                  </a:lnTo>
                  <a:lnTo>
                    <a:pt x="34" y="44"/>
                  </a:lnTo>
                  <a:lnTo>
                    <a:pt x="35" y="44"/>
                  </a:lnTo>
                  <a:lnTo>
                    <a:pt x="41" y="43"/>
                  </a:lnTo>
                  <a:lnTo>
                    <a:pt x="46" y="40"/>
                  </a:lnTo>
                  <a:lnTo>
                    <a:pt x="49" y="34"/>
                  </a:lnTo>
                  <a:lnTo>
                    <a:pt x="53" y="29"/>
                  </a:lnTo>
                  <a:lnTo>
                    <a:pt x="55" y="21"/>
                  </a:lnTo>
                  <a:lnTo>
                    <a:pt x="58" y="14"/>
                  </a:lnTo>
                  <a:lnTo>
                    <a:pt x="60" y="7"/>
                  </a:lnTo>
                  <a:lnTo>
                    <a:pt x="61" y="0"/>
                  </a:lnTo>
                  <a:lnTo>
                    <a:pt x="61" y="1"/>
                  </a:lnTo>
                  <a:lnTo>
                    <a:pt x="64" y="2"/>
                  </a:lnTo>
                  <a:lnTo>
                    <a:pt x="65" y="2"/>
                  </a:lnTo>
                  <a:lnTo>
                    <a:pt x="66" y="4"/>
                  </a:lnTo>
                  <a:lnTo>
                    <a:pt x="67" y="4"/>
                  </a:lnTo>
                  <a:lnTo>
                    <a:pt x="68" y="5"/>
                  </a:lnTo>
                  <a:lnTo>
                    <a:pt x="70" y="5"/>
                  </a:lnTo>
                  <a:lnTo>
                    <a:pt x="71" y="5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5"/>
                  </a:lnTo>
                  <a:lnTo>
                    <a:pt x="71" y="18"/>
                  </a:lnTo>
                  <a:lnTo>
                    <a:pt x="71" y="19"/>
                  </a:lnTo>
                  <a:lnTo>
                    <a:pt x="71" y="21"/>
                  </a:lnTo>
                  <a:lnTo>
                    <a:pt x="72" y="22"/>
                  </a:lnTo>
                  <a:lnTo>
                    <a:pt x="73" y="23"/>
                  </a:lnTo>
                  <a:lnTo>
                    <a:pt x="74" y="25"/>
                  </a:lnTo>
                  <a:lnTo>
                    <a:pt x="74" y="27"/>
                  </a:lnTo>
                  <a:lnTo>
                    <a:pt x="75" y="29"/>
                  </a:lnTo>
                  <a:lnTo>
                    <a:pt x="77" y="29"/>
                  </a:lnTo>
                  <a:lnTo>
                    <a:pt x="75" y="31"/>
                  </a:lnTo>
                  <a:lnTo>
                    <a:pt x="74" y="34"/>
                  </a:lnTo>
                  <a:lnTo>
                    <a:pt x="74" y="37"/>
                  </a:lnTo>
                  <a:lnTo>
                    <a:pt x="74" y="40"/>
                  </a:lnTo>
                  <a:lnTo>
                    <a:pt x="74" y="41"/>
                  </a:lnTo>
                  <a:lnTo>
                    <a:pt x="74" y="43"/>
                  </a:lnTo>
                  <a:lnTo>
                    <a:pt x="75" y="44"/>
                  </a:lnTo>
                  <a:lnTo>
                    <a:pt x="77" y="44"/>
                  </a:lnTo>
                  <a:lnTo>
                    <a:pt x="78" y="48"/>
                  </a:lnTo>
                  <a:lnTo>
                    <a:pt x="79" y="51"/>
                  </a:lnTo>
                  <a:lnTo>
                    <a:pt x="79" y="54"/>
                  </a:lnTo>
                  <a:lnTo>
                    <a:pt x="80" y="58"/>
                  </a:lnTo>
                  <a:lnTo>
                    <a:pt x="81" y="61"/>
                  </a:lnTo>
                  <a:lnTo>
                    <a:pt x="81" y="65"/>
                  </a:lnTo>
                  <a:lnTo>
                    <a:pt x="83" y="68"/>
                  </a:lnTo>
                  <a:lnTo>
                    <a:pt x="84" y="72"/>
                  </a:lnTo>
                  <a:lnTo>
                    <a:pt x="79" y="92"/>
                  </a:lnTo>
                  <a:lnTo>
                    <a:pt x="78" y="89"/>
                  </a:lnTo>
                  <a:lnTo>
                    <a:pt x="77" y="88"/>
                  </a:lnTo>
                  <a:lnTo>
                    <a:pt x="77" y="84"/>
                  </a:lnTo>
                  <a:lnTo>
                    <a:pt x="77" y="81"/>
                  </a:lnTo>
                  <a:lnTo>
                    <a:pt x="77" y="77"/>
                  </a:lnTo>
                  <a:lnTo>
                    <a:pt x="77" y="76"/>
                  </a:lnTo>
                  <a:lnTo>
                    <a:pt x="77" y="75"/>
                  </a:lnTo>
                  <a:lnTo>
                    <a:pt x="77" y="73"/>
                  </a:lnTo>
                  <a:lnTo>
                    <a:pt x="75" y="73"/>
                  </a:lnTo>
                  <a:lnTo>
                    <a:pt x="74" y="73"/>
                  </a:lnTo>
                  <a:lnTo>
                    <a:pt x="72" y="73"/>
                  </a:lnTo>
                  <a:lnTo>
                    <a:pt x="71" y="73"/>
                  </a:lnTo>
                  <a:lnTo>
                    <a:pt x="70" y="73"/>
                  </a:lnTo>
                  <a:lnTo>
                    <a:pt x="68" y="72"/>
                  </a:lnTo>
                  <a:lnTo>
                    <a:pt x="67" y="70"/>
                  </a:lnTo>
                  <a:lnTo>
                    <a:pt x="66" y="69"/>
                  </a:lnTo>
                  <a:lnTo>
                    <a:pt x="65" y="73"/>
                  </a:lnTo>
                  <a:lnTo>
                    <a:pt x="61" y="77"/>
                  </a:lnTo>
                  <a:lnTo>
                    <a:pt x="60" y="83"/>
                  </a:lnTo>
                  <a:lnTo>
                    <a:pt x="60" y="87"/>
                  </a:lnTo>
                  <a:lnTo>
                    <a:pt x="59" y="91"/>
                  </a:lnTo>
                  <a:lnTo>
                    <a:pt x="59" y="95"/>
                  </a:lnTo>
                  <a:lnTo>
                    <a:pt x="59" y="101"/>
                  </a:lnTo>
                  <a:lnTo>
                    <a:pt x="59" y="105"/>
                  </a:lnTo>
                  <a:lnTo>
                    <a:pt x="44" y="105"/>
                  </a:lnTo>
                  <a:lnTo>
                    <a:pt x="42" y="101"/>
                  </a:lnTo>
                  <a:lnTo>
                    <a:pt x="40" y="98"/>
                  </a:lnTo>
                  <a:lnTo>
                    <a:pt x="39" y="94"/>
                  </a:lnTo>
                  <a:lnTo>
                    <a:pt x="36" y="91"/>
                  </a:lnTo>
                  <a:lnTo>
                    <a:pt x="35" y="87"/>
                  </a:lnTo>
                  <a:lnTo>
                    <a:pt x="34" y="84"/>
                  </a:lnTo>
                  <a:lnTo>
                    <a:pt x="33" y="83"/>
                  </a:lnTo>
                  <a:lnTo>
                    <a:pt x="32" y="80"/>
                  </a:lnTo>
                  <a:lnTo>
                    <a:pt x="33" y="76"/>
                  </a:lnTo>
                  <a:lnTo>
                    <a:pt x="34" y="75"/>
                  </a:lnTo>
                  <a:lnTo>
                    <a:pt x="34" y="73"/>
                  </a:lnTo>
                  <a:lnTo>
                    <a:pt x="35" y="73"/>
                  </a:lnTo>
                  <a:lnTo>
                    <a:pt x="35" y="72"/>
                  </a:lnTo>
                  <a:lnTo>
                    <a:pt x="36" y="70"/>
                  </a:lnTo>
                  <a:lnTo>
                    <a:pt x="36" y="69"/>
                  </a:lnTo>
                  <a:lnTo>
                    <a:pt x="38" y="66"/>
                  </a:lnTo>
                  <a:lnTo>
                    <a:pt x="29" y="61"/>
                  </a:lnTo>
                  <a:lnTo>
                    <a:pt x="10" y="61"/>
                  </a:lnTo>
                  <a:lnTo>
                    <a:pt x="9" y="62"/>
                  </a:lnTo>
                  <a:lnTo>
                    <a:pt x="8" y="62"/>
                  </a:lnTo>
                  <a:lnTo>
                    <a:pt x="7" y="63"/>
                  </a:lnTo>
                  <a:lnTo>
                    <a:pt x="6" y="66"/>
                  </a:lnTo>
                  <a:lnTo>
                    <a:pt x="6" y="68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4" y="7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gray">
            <a:xfrm>
              <a:off x="7660740" y="4322420"/>
              <a:ext cx="34745" cy="44706"/>
            </a:xfrm>
            <a:custGeom>
              <a:avLst/>
              <a:gdLst>
                <a:gd name="T0" fmla="*/ 36513 w 23"/>
                <a:gd name="T1" fmla="*/ 23814 h 34"/>
                <a:gd name="T2" fmla="*/ 36513 w 23"/>
                <a:gd name="T3" fmla="*/ 47628 h 34"/>
                <a:gd name="T4" fmla="*/ 28575 w 23"/>
                <a:gd name="T5" fmla="*/ 44826 h 34"/>
                <a:gd name="T6" fmla="*/ 22225 w 23"/>
                <a:gd name="T7" fmla="*/ 37822 h 34"/>
                <a:gd name="T8" fmla="*/ 17463 w 23"/>
                <a:gd name="T9" fmla="*/ 30818 h 34"/>
                <a:gd name="T10" fmla="*/ 14288 w 23"/>
                <a:gd name="T11" fmla="*/ 25215 h 34"/>
                <a:gd name="T12" fmla="*/ 12700 w 23"/>
                <a:gd name="T13" fmla="*/ 19612 h 34"/>
                <a:gd name="T14" fmla="*/ 6350 w 23"/>
                <a:gd name="T15" fmla="*/ 14008 h 34"/>
                <a:gd name="T16" fmla="*/ 3175 w 23"/>
                <a:gd name="T17" fmla="*/ 5603 h 34"/>
                <a:gd name="T18" fmla="*/ 0 w 23"/>
                <a:gd name="T19" fmla="*/ 0 h 34"/>
                <a:gd name="T20" fmla="*/ 4763 w 23"/>
                <a:gd name="T21" fmla="*/ 2802 h 34"/>
                <a:gd name="T22" fmla="*/ 12700 w 23"/>
                <a:gd name="T23" fmla="*/ 4202 h 34"/>
                <a:gd name="T24" fmla="*/ 15875 w 23"/>
                <a:gd name="T25" fmla="*/ 8405 h 34"/>
                <a:gd name="T26" fmla="*/ 20638 w 23"/>
                <a:gd name="T27" fmla="*/ 9806 h 34"/>
                <a:gd name="T28" fmla="*/ 23813 w 23"/>
                <a:gd name="T29" fmla="*/ 14008 h 34"/>
                <a:gd name="T30" fmla="*/ 28575 w 23"/>
                <a:gd name="T31" fmla="*/ 15409 h 34"/>
                <a:gd name="T32" fmla="*/ 33338 w 23"/>
                <a:gd name="T33" fmla="*/ 19612 h 34"/>
                <a:gd name="T34" fmla="*/ 36513 w 23"/>
                <a:gd name="T35" fmla="*/ 23814 h 3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3"/>
                <a:gd name="T55" fmla="*/ 0 h 34"/>
                <a:gd name="T56" fmla="*/ 23 w 23"/>
                <a:gd name="T57" fmla="*/ 34 h 3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3" h="34">
                  <a:moveTo>
                    <a:pt x="23" y="17"/>
                  </a:moveTo>
                  <a:lnTo>
                    <a:pt x="23" y="34"/>
                  </a:lnTo>
                  <a:lnTo>
                    <a:pt x="18" y="32"/>
                  </a:lnTo>
                  <a:lnTo>
                    <a:pt x="14" y="27"/>
                  </a:lnTo>
                  <a:lnTo>
                    <a:pt x="11" y="22"/>
                  </a:lnTo>
                  <a:lnTo>
                    <a:pt x="9" y="18"/>
                  </a:lnTo>
                  <a:lnTo>
                    <a:pt x="8" y="14"/>
                  </a:lnTo>
                  <a:lnTo>
                    <a:pt x="4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3" y="2"/>
                  </a:lnTo>
                  <a:lnTo>
                    <a:pt x="8" y="3"/>
                  </a:lnTo>
                  <a:lnTo>
                    <a:pt x="10" y="6"/>
                  </a:lnTo>
                  <a:lnTo>
                    <a:pt x="13" y="7"/>
                  </a:lnTo>
                  <a:lnTo>
                    <a:pt x="15" y="10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3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gray">
            <a:xfrm>
              <a:off x="7711278" y="4380537"/>
              <a:ext cx="23690" cy="35765"/>
            </a:xfrm>
            <a:custGeom>
              <a:avLst/>
              <a:gdLst>
                <a:gd name="T0" fmla="*/ 1588 w 16"/>
                <a:gd name="T1" fmla="*/ 4202 h 27"/>
                <a:gd name="T2" fmla="*/ 7937 w 16"/>
                <a:gd name="T3" fmla="*/ 4202 h 27"/>
                <a:gd name="T4" fmla="*/ 11112 w 16"/>
                <a:gd name="T5" fmla="*/ 4202 h 27"/>
                <a:gd name="T6" fmla="*/ 15875 w 16"/>
                <a:gd name="T7" fmla="*/ 4202 h 27"/>
                <a:gd name="T8" fmla="*/ 17462 w 16"/>
                <a:gd name="T9" fmla="*/ 1401 h 27"/>
                <a:gd name="T10" fmla="*/ 20637 w 16"/>
                <a:gd name="T11" fmla="*/ 1401 h 27"/>
                <a:gd name="T12" fmla="*/ 22225 w 16"/>
                <a:gd name="T13" fmla="*/ 1401 h 27"/>
                <a:gd name="T14" fmla="*/ 23812 w 16"/>
                <a:gd name="T15" fmla="*/ 0 h 27"/>
                <a:gd name="T16" fmla="*/ 25400 w 16"/>
                <a:gd name="T17" fmla="*/ 0 h 27"/>
                <a:gd name="T18" fmla="*/ 25400 w 16"/>
                <a:gd name="T19" fmla="*/ 4202 h 27"/>
                <a:gd name="T20" fmla="*/ 25400 w 16"/>
                <a:gd name="T21" fmla="*/ 5603 h 27"/>
                <a:gd name="T22" fmla="*/ 25400 w 16"/>
                <a:gd name="T23" fmla="*/ 7004 h 27"/>
                <a:gd name="T24" fmla="*/ 25400 w 16"/>
                <a:gd name="T25" fmla="*/ 12607 h 27"/>
                <a:gd name="T26" fmla="*/ 25400 w 16"/>
                <a:gd name="T27" fmla="*/ 15409 h 27"/>
                <a:gd name="T28" fmla="*/ 25400 w 16"/>
                <a:gd name="T29" fmla="*/ 16810 h 27"/>
                <a:gd name="T30" fmla="*/ 25400 w 16"/>
                <a:gd name="T31" fmla="*/ 21012 h 27"/>
                <a:gd name="T32" fmla="*/ 25400 w 16"/>
                <a:gd name="T33" fmla="*/ 22413 h 27"/>
                <a:gd name="T34" fmla="*/ 25400 w 16"/>
                <a:gd name="T35" fmla="*/ 25215 h 27"/>
                <a:gd name="T36" fmla="*/ 25400 w 16"/>
                <a:gd name="T37" fmla="*/ 29417 h 27"/>
                <a:gd name="T38" fmla="*/ 23812 w 16"/>
                <a:gd name="T39" fmla="*/ 32219 h 27"/>
                <a:gd name="T40" fmla="*/ 23812 w 16"/>
                <a:gd name="T41" fmla="*/ 33620 h 27"/>
                <a:gd name="T42" fmla="*/ 22225 w 16"/>
                <a:gd name="T43" fmla="*/ 36421 h 27"/>
                <a:gd name="T44" fmla="*/ 22225 w 16"/>
                <a:gd name="T45" fmla="*/ 37822 h 27"/>
                <a:gd name="T46" fmla="*/ 20637 w 16"/>
                <a:gd name="T47" fmla="*/ 37822 h 27"/>
                <a:gd name="T48" fmla="*/ 17462 w 16"/>
                <a:gd name="T49" fmla="*/ 37822 h 27"/>
                <a:gd name="T50" fmla="*/ 12700 w 16"/>
                <a:gd name="T51" fmla="*/ 37822 h 27"/>
                <a:gd name="T52" fmla="*/ 9525 w 16"/>
                <a:gd name="T53" fmla="*/ 36421 h 27"/>
                <a:gd name="T54" fmla="*/ 4762 w 16"/>
                <a:gd name="T55" fmla="*/ 32219 h 27"/>
                <a:gd name="T56" fmla="*/ 1588 w 16"/>
                <a:gd name="T57" fmla="*/ 26615 h 27"/>
                <a:gd name="T58" fmla="*/ 0 w 16"/>
                <a:gd name="T59" fmla="*/ 21012 h 27"/>
                <a:gd name="T60" fmla="*/ 0 w 16"/>
                <a:gd name="T61" fmla="*/ 16810 h 27"/>
                <a:gd name="T62" fmla="*/ 0 w 16"/>
                <a:gd name="T63" fmla="*/ 11207 h 27"/>
                <a:gd name="T64" fmla="*/ 0 w 16"/>
                <a:gd name="T65" fmla="*/ 4202 h 27"/>
                <a:gd name="T66" fmla="*/ 1588 w 16"/>
                <a:gd name="T67" fmla="*/ 4202 h 2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"/>
                <a:gd name="T103" fmla="*/ 0 h 27"/>
                <a:gd name="T104" fmla="*/ 16 w 16"/>
                <a:gd name="T105" fmla="*/ 27 h 2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" h="27">
                  <a:moveTo>
                    <a:pt x="1" y="3"/>
                  </a:moveTo>
                  <a:lnTo>
                    <a:pt x="5" y="3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16" y="15"/>
                  </a:lnTo>
                  <a:lnTo>
                    <a:pt x="16" y="16"/>
                  </a:lnTo>
                  <a:lnTo>
                    <a:pt x="16" y="18"/>
                  </a:lnTo>
                  <a:lnTo>
                    <a:pt x="16" y="21"/>
                  </a:lnTo>
                  <a:lnTo>
                    <a:pt x="15" y="23"/>
                  </a:lnTo>
                  <a:lnTo>
                    <a:pt x="15" y="24"/>
                  </a:lnTo>
                  <a:lnTo>
                    <a:pt x="14" y="26"/>
                  </a:lnTo>
                  <a:lnTo>
                    <a:pt x="14" y="27"/>
                  </a:lnTo>
                  <a:lnTo>
                    <a:pt x="13" y="27"/>
                  </a:lnTo>
                  <a:lnTo>
                    <a:pt x="11" y="27"/>
                  </a:lnTo>
                  <a:lnTo>
                    <a:pt x="8" y="27"/>
                  </a:lnTo>
                  <a:lnTo>
                    <a:pt x="6" y="26"/>
                  </a:lnTo>
                  <a:lnTo>
                    <a:pt x="3" y="23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gray">
            <a:xfrm>
              <a:off x="7635471" y="4164459"/>
              <a:ext cx="75807" cy="153490"/>
            </a:xfrm>
            <a:custGeom>
              <a:avLst/>
              <a:gdLst>
                <a:gd name="T0" fmla="*/ 33338 w 52"/>
                <a:gd name="T1" fmla="*/ 0 h 117"/>
                <a:gd name="T2" fmla="*/ 36513 w 52"/>
                <a:gd name="T3" fmla="*/ 7004 h 117"/>
                <a:gd name="T4" fmla="*/ 41275 w 52"/>
                <a:gd name="T5" fmla="*/ 9806 h 117"/>
                <a:gd name="T6" fmla="*/ 46037 w 52"/>
                <a:gd name="T7" fmla="*/ 14008 h 117"/>
                <a:gd name="T8" fmla="*/ 52388 w 52"/>
                <a:gd name="T9" fmla="*/ 14008 h 117"/>
                <a:gd name="T10" fmla="*/ 55563 w 52"/>
                <a:gd name="T11" fmla="*/ 14008 h 117"/>
                <a:gd name="T12" fmla="*/ 58738 w 52"/>
                <a:gd name="T13" fmla="*/ 12607 h 117"/>
                <a:gd name="T14" fmla="*/ 63500 w 52"/>
                <a:gd name="T15" fmla="*/ 9806 h 117"/>
                <a:gd name="T16" fmla="*/ 65088 w 52"/>
                <a:gd name="T17" fmla="*/ 16810 h 117"/>
                <a:gd name="T18" fmla="*/ 68263 w 52"/>
                <a:gd name="T19" fmla="*/ 28016 h 117"/>
                <a:gd name="T20" fmla="*/ 73025 w 52"/>
                <a:gd name="T21" fmla="*/ 43425 h 117"/>
                <a:gd name="T22" fmla="*/ 77788 w 52"/>
                <a:gd name="T23" fmla="*/ 53231 h 117"/>
                <a:gd name="T24" fmla="*/ 80963 w 52"/>
                <a:gd name="T25" fmla="*/ 60235 h 117"/>
                <a:gd name="T26" fmla="*/ 74613 w 52"/>
                <a:gd name="T27" fmla="*/ 72842 h 117"/>
                <a:gd name="T28" fmla="*/ 66675 w 52"/>
                <a:gd name="T29" fmla="*/ 84049 h 117"/>
                <a:gd name="T30" fmla="*/ 60325 w 52"/>
                <a:gd name="T31" fmla="*/ 92454 h 117"/>
                <a:gd name="T32" fmla="*/ 60325 w 52"/>
                <a:gd name="T33" fmla="*/ 102259 h 117"/>
                <a:gd name="T34" fmla="*/ 60325 w 52"/>
                <a:gd name="T35" fmla="*/ 107863 h 117"/>
                <a:gd name="T36" fmla="*/ 63500 w 52"/>
                <a:gd name="T37" fmla="*/ 110664 h 117"/>
                <a:gd name="T38" fmla="*/ 60325 w 52"/>
                <a:gd name="T39" fmla="*/ 117668 h 117"/>
                <a:gd name="T40" fmla="*/ 63500 w 52"/>
                <a:gd name="T41" fmla="*/ 120470 h 117"/>
                <a:gd name="T42" fmla="*/ 66675 w 52"/>
                <a:gd name="T43" fmla="*/ 120470 h 117"/>
                <a:gd name="T44" fmla="*/ 71438 w 52"/>
                <a:gd name="T45" fmla="*/ 120470 h 117"/>
                <a:gd name="T46" fmla="*/ 74613 w 52"/>
                <a:gd name="T47" fmla="*/ 120470 h 117"/>
                <a:gd name="T48" fmla="*/ 73025 w 52"/>
                <a:gd name="T49" fmla="*/ 131676 h 117"/>
                <a:gd name="T50" fmla="*/ 71438 w 52"/>
                <a:gd name="T51" fmla="*/ 141482 h 117"/>
                <a:gd name="T52" fmla="*/ 71438 w 52"/>
                <a:gd name="T53" fmla="*/ 148486 h 117"/>
                <a:gd name="T54" fmla="*/ 74613 w 52"/>
                <a:gd name="T55" fmla="*/ 158292 h 117"/>
                <a:gd name="T56" fmla="*/ 71438 w 52"/>
                <a:gd name="T57" fmla="*/ 159693 h 117"/>
                <a:gd name="T58" fmla="*/ 66675 w 52"/>
                <a:gd name="T59" fmla="*/ 161093 h 117"/>
                <a:gd name="T60" fmla="*/ 63500 w 52"/>
                <a:gd name="T61" fmla="*/ 163895 h 117"/>
                <a:gd name="T62" fmla="*/ 55563 w 52"/>
                <a:gd name="T63" fmla="*/ 163895 h 117"/>
                <a:gd name="T64" fmla="*/ 49212 w 52"/>
                <a:gd name="T65" fmla="*/ 163895 h 117"/>
                <a:gd name="T66" fmla="*/ 42862 w 52"/>
                <a:gd name="T67" fmla="*/ 159693 h 117"/>
                <a:gd name="T68" fmla="*/ 39688 w 52"/>
                <a:gd name="T69" fmla="*/ 155490 h 117"/>
                <a:gd name="T70" fmla="*/ 34925 w 52"/>
                <a:gd name="T71" fmla="*/ 149887 h 117"/>
                <a:gd name="T72" fmla="*/ 39688 w 52"/>
                <a:gd name="T73" fmla="*/ 149887 h 117"/>
                <a:gd name="T74" fmla="*/ 42862 w 52"/>
                <a:gd name="T75" fmla="*/ 148486 h 117"/>
                <a:gd name="T76" fmla="*/ 44450 w 52"/>
                <a:gd name="T77" fmla="*/ 144284 h 117"/>
                <a:gd name="T78" fmla="*/ 39688 w 52"/>
                <a:gd name="T79" fmla="*/ 140081 h 117"/>
                <a:gd name="T80" fmla="*/ 23812 w 52"/>
                <a:gd name="T81" fmla="*/ 130276 h 117"/>
                <a:gd name="T82" fmla="*/ 9525 w 52"/>
                <a:gd name="T83" fmla="*/ 113466 h 117"/>
                <a:gd name="T84" fmla="*/ 1588 w 52"/>
                <a:gd name="T85" fmla="*/ 95255 h 117"/>
                <a:gd name="T86" fmla="*/ 0 w 52"/>
                <a:gd name="T87" fmla="*/ 84049 h 117"/>
                <a:gd name="T88" fmla="*/ 0 w 52"/>
                <a:gd name="T89" fmla="*/ 79846 h 117"/>
                <a:gd name="T90" fmla="*/ 0 w 52"/>
                <a:gd name="T91" fmla="*/ 75644 h 117"/>
                <a:gd name="T92" fmla="*/ 0 w 52"/>
                <a:gd name="T93" fmla="*/ 72842 h 117"/>
                <a:gd name="T94" fmla="*/ 19050 w 52"/>
                <a:gd name="T95" fmla="*/ 68640 h 117"/>
                <a:gd name="T96" fmla="*/ 19050 w 52"/>
                <a:gd name="T97" fmla="*/ 50429 h 117"/>
                <a:gd name="T98" fmla="*/ 22225 w 52"/>
                <a:gd name="T99" fmla="*/ 26615 h 117"/>
                <a:gd name="T100" fmla="*/ 19050 w 52"/>
                <a:gd name="T101" fmla="*/ 7004 h 11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2"/>
                <a:gd name="T154" fmla="*/ 0 h 117"/>
                <a:gd name="T155" fmla="*/ 52 w 52"/>
                <a:gd name="T156" fmla="*/ 117 h 11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2" h="117">
                  <a:moveTo>
                    <a:pt x="11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25" y="7"/>
                  </a:lnTo>
                  <a:lnTo>
                    <a:pt x="26" y="7"/>
                  </a:lnTo>
                  <a:lnTo>
                    <a:pt x="28" y="9"/>
                  </a:lnTo>
                  <a:lnTo>
                    <a:pt x="29" y="10"/>
                  </a:lnTo>
                  <a:lnTo>
                    <a:pt x="32" y="10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35" y="9"/>
                  </a:lnTo>
                  <a:lnTo>
                    <a:pt x="37" y="9"/>
                  </a:lnTo>
                  <a:lnTo>
                    <a:pt x="38" y="9"/>
                  </a:lnTo>
                  <a:lnTo>
                    <a:pt x="40" y="7"/>
                  </a:lnTo>
                  <a:lnTo>
                    <a:pt x="41" y="7"/>
                  </a:lnTo>
                  <a:lnTo>
                    <a:pt x="41" y="12"/>
                  </a:lnTo>
                  <a:lnTo>
                    <a:pt x="42" y="16"/>
                  </a:lnTo>
                  <a:lnTo>
                    <a:pt x="43" y="20"/>
                  </a:lnTo>
                  <a:lnTo>
                    <a:pt x="45" y="24"/>
                  </a:lnTo>
                  <a:lnTo>
                    <a:pt x="46" y="31"/>
                  </a:lnTo>
                  <a:lnTo>
                    <a:pt x="48" y="33"/>
                  </a:lnTo>
                  <a:lnTo>
                    <a:pt x="49" y="38"/>
                  </a:lnTo>
                  <a:lnTo>
                    <a:pt x="52" y="39"/>
                  </a:lnTo>
                  <a:lnTo>
                    <a:pt x="51" y="43"/>
                  </a:lnTo>
                  <a:lnTo>
                    <a:pt x="48" y="47"/>
                  </a:lnTo>
                  <a:lnTo>
                    <a:pt x="47" y="52"/>
                  </a:lnTo>
                  <a:lnTo>
                    <a:pt x="45" y="56"/>
                  </a:lnTo>
                  <a:lnTo>
                    <a:pt x="42" y="60"/>
                  </a:lnTo>
                  <a:lnTo>
                    <a:pt x="40" y="63"/>
                  </a:lnTo>
                  <a:lnTo>
                    <a:pt x="38" y="66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75"/>
                  </a:lnTo>
                  <a:lnTo>
                    <a:pt x="38" y="77"/>
                  </a:lnTo>
                  <a:lnTo>
                    <a:pt x="40" y="78"/>
                  </a:lnTo>
                  <a:lnTo>
                    <a:pt x="40" y="79"/>
                  </a:lnTo>
                  <a:lnTo>
                    <a:pt x="40" y="82"/>
                  </a:lnTo>
                  <a:lnTo>
                    <a:pt x="38" y="84"/>
                  </a:lnTo>
                  <a:lnTo>
                    <a:pt x="38" y="86"/>
                  </a:lnTo>
                  <a:lnTo>
                    <a:pt x="40" y="86"/>
                  </a:lnTo>
                  <a:lnTo>
                    <a:pt x="41" y="86"/>
                  </a:lnTo>
                  <a:lnTo>
                    <a:pt x="42" y="86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6" y="86"/>
                  </a:lnTo>
                  <a:lnTo>
                    <a:pt x="47" y="86"/>
                  </a:lnTo>
                  <a:lnTo>
                    <a:pt x="46" y="92"/>
                  </a:lnTo>
                  <a:lnTo>
                    <a:pt x="46" y="94"/>
                  </a:lnTo>
                  <a:lnTo>
                    <a:pt x="45" y="99"/>
                  </a:lnTo>
                  <a:lnTo>
                    <a:pt x="45" y="101"/>
                  </a:lnTo>
                  <a:lnTo>
                    <a:pt x="45" y="103"/>
                  </a:lnTo>
                  <a:lnTo>
                    <a:pt x="45" y="106"/>
                  </a:lnTo>
                  <a:lnTo>
                    <a:pt x="46" y="108"/>
                  </a:lnTo>
                  <a:lnTo>
                    <a:pt x="47" y="113"/>
                  </a:lnTo>
                  <a:lnTo>
                    <a:pt x="46" y="113"/>
                  </a:lnTo>
                  <a:lnTo>
                    <a:pt x="45" y="114"/>
                  </a:lnTo>
                  <a:lnTo>
                    <a:pt x="43" y="115"/>
                  </a:lnTo>
                  <a:lnTo>
                    <a:pt x="42" y="115"/>
                  </a:lnTo>
                  <a:lnTo>
                    <a:pt x="41" y="117"/>
                  </a:lnTo>
                  <a:lnTo>
                    <a:pt x="40" y="117"/>
                  </a:lnTo>
                  <a:lnTo>
                    <a:pt x="38" y="117"/>
                  </a:lnTo>
                  <a:lnTo>
                    <a:pt x="35" y="117"/>
                  </a:lnTo>
                  <a:lnTo>
                    <a:pt x="33" y="117"/>
                  </a:lnTo>
                  <a:lnTo>
                    <a:pt x="31" y="117"/>
                  </a:lnTo>
                  <a:lnTo>
                    <a:pt x="28" y="115"/>
                  </a:lnTo>
                  <a:lnTo>
                    <a:pt x="27" y="114"/>
                  </a:lnTo>
                  <a:lnTo>
                    <a:pt x="26" y="113"/>
                  </a:lnTo>
                  <a:lnTo>
                    <a:pt x="25" y="111"/>
                  </a:lnTo>
                  <a:lnTo>
                    <a:pt x="23" y="110"/>
                  </a:lnTo>
                  <a:lnTo>
                    <a:pt x="22" y="107"/>
                  </a:lnTo>
                  <a:lnTo>
                    <a:pt x="23" y="107"/>
                  </a:lnTo>
                  <a:lnTo>
                    <a:pt x="25" y="107"/>
                  </a:lnTo>
                  <a:lnTo>
                    <a:pt x="26" y="106"/>
                  </a:lnTo>
                  <a:lnTo>
                    <a:pt x="27" y="106"/>
                  </a:lnTo>
                  <a:lnTo>
                    <a:pt x="27" y="104"/>
                  </a:lnTo>
                  <a:lnTo>
                    <a:pt x="28" y="103"/>
                  </a:lnTo>
                  <a:lnTo>
                    <a:pt x="29" y="103"/>
                  </a:lnTo>
                  <a:lnTo>
                    <a:pt x="25" y="100"/>
                  </a:lnTo>
                  <a:lnTo>
                    <a:pt x="20" y="97"/>
                  </a:lnTo>
                  <a:lnTo>
                    <a:pt x="15" y="93"/>
                  </a:lnTo>
                  <a:lnTo>
                    <a:pt x="9" y="86"/>
                  </a:lnTo>
                  <a:lnTo>
                    <a:pt x="6" y="81"/>
                  </a:lnTo>
                  <a:lnTo>
                    <a:pt x="3" y="75"/>
                  </a:lnTo>
                  <a:lnTo>
                    <a:pt x="1" y="68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11" y="52"/>
                  </a:lnTo>
                  <a:lnTo>
                    <a:pt x="12" y="49"/>
                  </a:lnTo>
                  <a:lnTo>
                    <a:pt x="12" y="43"/>
                  </a:lnTo>
                  <a:lnTo>
                    <a:pt x="12" y="36"/>
                  </a:lnTo>
                  <a:lnTo>
                    <a:pt x="14" y="27"/>
                  </a:lnTo>
                  <a:lnTo>
                    <a:pt x="14" y="19"/>
                  </a:lnTo>
                  <a:lnTo>
                    <a:pt x="14" y="12"/>
                  </a:lnTo>
                  <a:lnTo>
                    <a:pt x="12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gray">
            <a:xfrm>
              <a:off x="7772871" y="4390968"/>
              <a:ext cx="18951" cy="22354"/>
            </a:xfrm>
            <a:custGeom>
              <a:avLst/>
              <a:gdLst>
                <a:gd name="T0" fmla="*/ 20638 w 13"/>
                <a:gd name="T1" fmla="*/ 22413 h 16"/>
                <a:gd name="T2" fmla="*/ 20638 w 13"/>
                <a:gd name="T3" fmla="*/ 0 h 16"/>
                <a:gd name="T4" fmla="*/ 17463 w 13"/>
                <a:gd name="T5" fmla="*/ 0 h 16"/>
                <a:gd name="T6" fmla="*/ 14288 w 13"/>
                <a:gd name="T7" fmla="*/ 0 h 16"/>
                <a:gd name="T8" fmla="*/ 12700 w 13"/>
                <a:gd name="T9" fmla="*/ 0 h 16"/>
                <a:gd name="T10" fmla="*/ 11113 w 13"/>
                <a:gd name="T11" fmla="*/ 2802 h 16"/>
                <a:gd name="T12" fmla="*/ 9525 w 13"/>
                <a:gd name="T13" fmla="*/ 2802 h 16"/>
                <a:gd name="T14" fmla="*/ 6350 w 13"/>
                <a:gd name="T15" fmla="*/ 4202 h 16"/>
                <a:gd name="T16" fmla="*/ 3175 w 13"/>
                <a:gd name="T17" fmla="*/ 7004 h 16"/>
                <a:gd name="T18" fmla="*/ 0 w 13"/>
                <a:gd name="T19" fmla="*/ 7004 h 16"/>
                <a:gd name="T20" fmla="*/ 3175 w 13"/>
                <a:gd name="T21" fmla="*/ 11207 h 16"/>
                <a:gd name="T22" fmla="*/ 9525 w 13"/>
                <a:gd name="T23" fmla="*/ 14008 h 16"/>
                <a:gd name="T24" fmla="*/ 11113 w 13"/>
                <a:gd name="T25" fmla="*/ 15409 h 16"/>
                <a:gd name="T26" fmla="*/ 12700 w 13"/>
                <a:gd name="T27" fmla="*/ 18211 h 16"/>
                <a:gd name="T28" fmla="*/ 14288 w 13"/>
                <a:gd name="T29" fmla="*/ 18211 h 16"/>
                <a:gd name="T30" fmla="*/ 17463 w 13"/>
                <a:gd name="T31" fmla="*/ 21012 h 16"/>
                <a:gd name="T32" fmla="*/ 20638 w 13"/>
                <a:gd name="T33" fmla="*/ 22413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16"/>
                <a:gd name="T53" fmla="*/ 13 w 13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16">
                  <a:moveTo>
                    <a:pt x="13" y="16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8"/>
                  </a:lnTo>
                  <a:lnTo>
                    <a:pt x="6" y="10"/>
                  </a:lnTo>
                  <a:lnTo>
                    <a:pt x="7" y="11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5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gray">
            <a:xfrm>
              <a:off x="7739706" y="4358183"/>
              <a:ext cx="18951" cy="20863"/>
            </a:xfrm>
            <a:custGeom>
              <a:avLst/>
              <a:gdLst>
                <a:gd name="T0" fmla="*/ 0 w 13"/>
                <a:gd name="T1" fmla="*/ 7004 h 15"/>
                <a:gd name="T2" fmla="*/ 3175 w 13"/>
                <a:gd name="T3" fmla="*/ 9806 h 15"/>
                <a:gd name="T4" fmla="*/ 6350 w 13"/>
                <a:gd name="T5" fmla="*/ 11206 h 15"/>
                <a:gd name="T6" fmla="*/ 7938 w 13"/>
                <a:gd name="T7" fmla="*/ 14008 h 15"/>
                <a:gd name="T8" fmla="*/ 9525 w 13"/>
                <a:gd name="T9" fmla="*/ 16810 h 15"/>
                <a:gd name="T10" fmla="*/ 11113 w 13"/>
                <a:gd name="T11" fmla="*/ 16810 h 15"/>
                <a:gd name="T12" fmla="*/ 17463 w 13"/>
                <a:gd name="T13" fmla="*/ 18210 h 15"/>
                <a:gd name="T14" fmla="*/ 19050 w 13"/>
                <a:gd name="T15" fmla="*/ 21012 h 15"/>
                <a:gd name="T16" fmla="*/ 20638 w 13"/>
                <a:gd name="T17" fmla="*/ 21012 h 15"/>
                <a:gd name="T18" fmla="*/ 20638 w 13"/>
                <a:gd name="T19" fmla="*/ 16810 h 15"/>
                <a:gd name="T20" fmla="*/ 20638 w 13"/>
                <a:gd name="T21" fmla="*/ 14008 h 15"/>
                <a:gd name="T22" fmla="*/ 20638 w 13"/>
                <a:gd name="T23" fmla="*/ 11206 h 15"/>
                <a:gd name="T24" fmla="*/ 19050 w 13"/>
                <a:gd name="T25" fmla="*/ 9806 h 15"/>
                <a:gd name="T26" fmla="*/ 19050 w 13"/>
                <a:gd name="T27" fmla="*/ 4202 h 15"/>
                <a:gd name="T28" fmla="*/ 17463 w 13"/>
                <a:gd name="T29" fmla="*/ 2802 h 15"/>
                <a:gd name="T30" fmla="*/ 17463 w 13"/>
                <a:gd name="T31" fmla="*/ 0 h 15"/>
                <a:gd name="T32" fmla="*/ 14288 w 13"/>
                <a:gd name="T33" fmla="*/ 0 h 15"/>
                <a:gd name="T34" fmla="*/ 11113 w 13"/>
                <a:gd name="T35" fmla="*/ 0 h 15"/>
                <a:gd name="T36" fmla="*/ 11113 w 13"/>
                <a:gd name="T37" fmla="*/ 2802 h 15"/>
                <a:gd name="T38" fmla="*/ 9525 w 13"/>
                <a:gd name="T39" fmla="*/ 4202 h 15"/>
                <a:gd name="T40" fmla="*/ 7938 w 13"/>
                <a:gd name="T41" fmla="*/ 4202 h 15"/>
                <a:gd name="T42" fmla="*/ 6350 w 13"/>
                <a:gd name="T43" fmla="*/ 7004 h 15"/>
                <a:gd name="T44" fmla="*/ 3175 w 13"/>
                <a:gd name="T45" fmla="*/ 7004 h 15"/>
                <a:gd name="T46" fmla="*/ 0 w 13"/>
                <a:gd name="T47" fmla="*/ 7004 h 1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3"/>
                <a:gd name="T73" fmla="*/ 0 h 15"/>
                <a:gd name="T74" fmla="*/ 13 w 13"/>
                <a:gd name="T75" fmla="*/ 15 h 1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3" h="15">
                  <a:moveTo>
                    <a:pt x="0" y="5"/>
                  </a:moveTo>
                  <a:lnTo>
                    <a:pt x="2" y="7"/>
                  </a:lnTo>
                  <a:lnTo>
                    <a:pt x="4" y="8"/>
                  </a:lnTo>
                  <a:lnTo>
                    <a:pt x="5" y="10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2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2" y="7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5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gray">
            <a:xfrm>
              <a:off x="7708119" y="4352223"/>
              <a:ext cx="7897" cy="22354"/>
            </a:xfrm>
            <a:custGeom>
              <a:avLst/>
              <a:gdLst>
                <a:gd name="T0" fmla="*/ 0 w 5"/>
                <a:gd name="T1" fmla="*/ 2802 h 17"/>
                <a:gd name="T2" fmla="*/ 0 w 5"/>
                <a:gd name="T3" fmla="*/ 23814 h 17"/>
                <a:gd name="T4" fmla="*/ 3175 w 5"/>
                <a:gd name="T5" fmla="*/ 22413 h 17"/>
                <a:gd name="T6" fmla="*/ 4763 w 5"/>
                <a:gd name="T7" fmla="*/ 22413 h 17"/>
                <a:gd name="T8" fmla="*/ 7938 w 5"/>
                <a:gd name="T9" fmla="*/ 19612 h 17"/>
                <a:gd name="T10" fmla="*/ 7938 w 5"/>
                <a:gd name="T11" fmla="*/ 0 h 17"/>
                <a:gd name="T12" fmla="*/ 0 w 5"/>
                <a:gd name="T13" fmla="*/ 2802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7"/>
                <a:gd name="T23" fmla="*/ 5 w 5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7">
                  <a:moveTo>
                    <a:pt x="0" y="2"/>
                  </a:moveTo>
                  <a:lnTo>
                    <a:pt x="0" y="17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5" y="14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gray">
            <a:xfrm>
              <a:off x="7520181" y="4586185"/>
              <a:ext cx="48958" cy="35765"/>
            </a:xfrm>
            <a:custGeom>
              <a:avLst/>
              <a:gdLst>
                <a:gd name="T0" fmla="*/ 0 w 34"/>
                <a:gd name="T1" fmla="*/ 1401 h 27"/>
                <a:gd name="T2" fmla="*/ 6350 w 34"/>
                <a:gd name="T3" fmla="*/ 4202 h 27"/>
                <a:gd name="T4" fmla="*/ 11112 w 34"/>
                <a:gd name="T5" fmla="*/ 4202 h 27"/>
                <a:gd name="T6" fmla="*/ 19050 w 34"/>
                <a:gd name="T7" fmla="*/ 4202 h 27"/>
                <a:gd name="T8" fmla="*/ 22225 w 34"/>
                <a:gd name="T9" fmla="*/ 4202 h 27"/>
                <a:gd name="T10" fmla="*/ 26988 w 34"/>
                <a:gd name="T11" fmla="*/ 4202 h 27"/>
                <a:gd name="T12" fmla="*/ 30162 w 34"/>
                <a:gd name="T13" fmla="*/ 4202 h 27"/>
                <a:gd name="T14" fmla="*/ 33337 w 34"/>
                <a:gd name="T15" fmla="*/ 1401 h 27"/>
                <a:gd name="T16" fmla="*/ 36512 w 34"/>
                <a:gd name="T17" fmla="*/ 0 h 27"/>
                <a:gd name="T18" fmla="*/ 42862 w 34"/>
                <a:gd name="T19" fmla="*/ 8405 h 27"/>
                <a:gd name="T20" fmla="*/ 49212 w 34"/>
                <a:gd name="T21" fmla="*/ 15409 h 27"/>
                <a:gd name="T22" fmla="*/ 50800 w 34"/>
                <a:gd name="T23" fmla="*/ 22413 h 27"/>
                <a:gd name="T24" fmla="*/ 53975 w 34"/>
                <a:gd name="T25" fmla="*/ 29417 h 27"/>
                <a:gd name="T26" fmla="*/ 53975 w 34"/>
                <a:gd name="T27" fmla="*/ 33620 h 27"/>
                <a:gd name="T28" fmla="*/ 52388 w 34"/>
                <a:gd name="T29" fmla="*/ 37822 h 27"/>
                <a:gd name="T30" fmla="*/ 49212 w 34"/>
                <a:gd name="T31" fmla="*/ 37822 h 27"/>
                <a:gd name="T32" fmla="*/ 44450 w 34"/>
                <a:gd name="T33" fmla="*/ 36421 h 27"/>
                <a:gd name="T34" fmla="*/ 36512 w 34"/>
                <a:gd name="T35" fmla="*/ 37822 h 27"/>
                <a:gd name="T36" fmla="*/ 30162 w 34"/>
                <a:gd name="T37" fmla="*/ 37822 h 27"/>
                <a:gd name="T38" fmla="*/ 25400 w 34"/>
                <a:gd name="T39" fmla="*/ 37822 h 27"/>
                <a:gd name="T40" fmla="*/ 20637 w 34"/>
                <a:gd name="T41" fmla="*/ 36421 h 27"/>
                <a:gd name="T42" fmla="*/ 15875 w 34"/>
                <a:gd name="T43" fmla="*/ 29417 h 27"/>
                <a:gd name="T44" fmla="*/ 9525 w 34"/>
                <a:gd name="T45" fmla="*/ 22413 h 27"/>
                <a:gd name="T46" fmla="*/ 6350 w 34"/>
                <a:gd name="T47" fmla="*/ 15409 h 27"/>
                <a:gd name="T48" fmla="*/ 6350 w 34"/>
                <a:gd name="T49" fmla="*/ 8405 h 27"/>
                <a:gd name="T50" fmla="*/ 6350 w 34"/>
                <a:gd name="T51" fmla="*/ 4202 h 27"/>
                <a:gd name="T52" fmla="*/ 7937 w 34"/>
                <a:gd name="T53" fmla="*/ 1401 h 27"/>
                <a:gd name="T54" fmla="*/ 7937 w 34"/>
                <a:gd name="T55" fmla="*/ 4202 h 27"/>
                <a:gd name="T56" fmla="*/ 6350 w 34"/>
                <a:gd name="T57" fmla="*/ 4202 h 27"/>
                <a:gd name="T58" fmla="*/ 6350 w 34"/>
                <a:gd name="T59" fmla="*/ 5603 h 27"/>
                <a:gd name="T60" fmla="*/ 6350 w 34"/>
                <a:gd name="T61" fmla="*/ 8405 h 27"/>
                <a:gd name="T62" fmla="*/ 7937 w 34"/>
                <a:gd name="T63" fmla="*/ 8405 h 27"/>
                <a:gd name="T64" fmla="*/ 7937 w 34"/>
                <a:gd name="T65" fmla="*/ 5603 h 27"/>
                <a:gd name="T66" fmla="*/ 9525 w 34"/>
                <a:gd name="T67" fmla="*/ 1401 h 27"/>
                <a:gd name="T68" fmla="*/ 0 w 34"/>
                <a:gd name="T69" fmla="*/ 1401 h 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4"/>
                <a:gd name="T106" fmla="*/ 0 h 27"/>
                <a:gd name="T107" fmla="*/ 34 w 34"/>
                <a:gd name="T108" fmla="*/ 27 h 2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4" h="27">
                  <a:moveTo>
                    <a:pt x="0" y="1"/>
                  </a:moveTo>
                  <a:lnTo>
                    <a:pt x="4" y="3"/>
                  </a:lnTo>
                  <a:lnTo>
                    <a:pt x="7" y="3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7" y="6"/>
                  </a:lnTo>
                  <a:lnTo>
                    <a:pt x="31" y="11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4" y="24"/>
                  </a:lnTo>
                  <a:lnTo>
                    <a:pt x="33" y="27"/>
                  </a:lnTo>
                  <a:lnTo>
                    <a:pt x="31" y="27"/>
                  </a:lnTo>
                  <a:lnTo>
                    <a:pt x="28" y="26"/>
                  </a:lnTo>
                  <a:lnTo>
                    <a:pt x="23" y="27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3" y="26"/>
                  </a:lnTo>
                  <a:lnTo>
                    <a:pt x="10" y="21"/>
                  </a:lnTo>
                  <a:lnTo>
                    <a:pt x="6" y="16"/>
                  </a:lnTo>
                  <a:lnTo>
                    <a:pt x="4" y="11"/>
                  </a:lnTo>
                  <a:lnTo>
                    <a:pt x="4" y="6"/>
                  </a:lnTo>
                  <a:lnTo>
                    <a:pt x="4" y="3"/>
                  </a:lnTo>
                  <a:lnTo>
                    <a:pt x="5" y="1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4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6" name="Freeform 79"/>
            <p:cNvSpPr>
              <a:spLocks/>
            </p:cNvSpPr>
            <p:nvPr/>
          </p:nvSpPr>
          <p:spPr bwMode="gray">
            <a:xfrm>
              <a:off x="7420684" y="4513165"/>
              <a:ext cx="230580" cy="213098"/>
            </a:xfrm>
            <a:custGeom>
              <a:avLst/>
              <a:gdLst>
                <a:gd name="T0" fmla="*/ 217488 w 158"/>
                <a:gd name="T1" fmla="*/ 109264 h 162"/>
                <a:gd name="T2" fmla="*/ 204788 w 158"/>
                <a:gd name="T3" fmla="*/ 106462 h 162"/>
                <a:gd name="T4" fmla="*/ 192087 w 158"/>
                <a:gd name="T5" fmla="*/ 106462 h 162"/>
                <a:gd name="T6" fmla="*/ 184150 w 158"/>
                <a:gd name="T7" fmla="*/ 110664 h 162"/>
                <a:gd name="T8" fmla="*/ 176212 w 158"/>
                <a:gd name="T9" fmla="*/ 119069 h 162"/>
                <a:gd name="T10" fmla="*/ 174625 w 158"/>
                <a:gd name="T11" fmla="*/ 133077 h 162"/>
                <a:gd name="T12" fmla="*/ 165100 w 158"/>
                <a:gd name="T13" fmla="*/ 159693 h 162"/>
                <a:gd name="T14" fmla="*/ 149225 w 158"/>
                <a:gd name="T15" fmla="*/ 189110 h 162"/>
                <a:gd name="T16" fmla="*/ 139700 w 158"/>
                <a:gd name="T17" fmla="*/ 198916 h 162"/>
                <a:gd name="T18" fmla="*/ 128587 w 158"/>
                <a:gd name="T19" fmla="*/ 201717 h 162"/>
                <a:gd name="T20" fmla="*/ 123825 w 158"/>
                <a:gd name="T21" fmla="*/ 210122 h 162"/>
                <a:gd name="T22" fmla="*/ 107950 w 158"/>
                <a:gd name="T23" fmla="*/ 205920 h 162"/>
                <a:gd name="T24" fmla="*/ 95250 w 158"/>
                <a:gd name="T25" fmla="*/ 204519 h 162"/>
                <a:gd name="T26" fmla="*/ 79375 w 158"/>
                <a:gd name="T27" fmla="*/ 201717 h 162"/>
                <a:gd name="T28" fmla="*/ 68262 w 158"/>
                <a:gd name="T29" fmla="*/ 215725 h 162"/>
                <a:gd name="T30" fmla="*/ 47625 w 158"/>
                <a:gd name="T31" fmla="*/ 225531 h 162"/>
                <a:gd name="T32" fmla="*/ 26988 w 158"/>
                <a:gd name="T33" fmla="*/ 225531 h 162"/>
                <a:gd name="T34" fmla="*/ 9525 w 158"/>
                <a:gd name="T35" fmla="*/ 211523 h 162"/>
                <a:gd name="T36" fmla="*/ 0 w 158"/>
                <a:gd name="T37" fmla="*/ 190511 h 162"/>
                <a:gd name="T38" fmla="*/ 4762 w 158"/>
                <a:gd name="T39" fmla="*/ 186308 h 162"/>
                <a:gd name="T40" fmla="*/ 12700 w 158"/>
                <a:gd name="T41" fmla="*/ 191912 h 162"/>
                <a:gd name="T42" fmla="*/ 23812 w 158"/>
                <a:gd name="T43" fmla="*/ 196114 h 162"/>
                <a:gd name="T44" fmla="*/ 25400 w 158"/>
                <a:gd name="T45" fmla="*/ 180705 h 162"/>
                <a:gd name="T46" fmla="*/ 30163 w 158"/>
                <a:gd name="T47" fmla="*/ 170899 h 162"/>
                <a:gd name="T48" fmla="*/ 38100 w 158"/>
                <a:gd name="T49" fmla="*/ 159693 h 162"/>
                <a:gd name="T50" fmla="*/ 47625 w 158"/>
                <a:gd name="T51" fmla="*/ 145685 h 162"/>
                <a:gd name="T52" fmla="*/ 87312 w 158"/>
                <a:gd name="T53" fmla="*/ 128875 h 162"/>
                <a:gd name="T54" fmla="*/ 106363 w 158"/>
                <a:gd name="T55" fmla="*/ 114867 h 162"/>
                <a:gd name="T56" fmla="*/ 109538 w 158"/>
                <a:gd name="T57" fmla="*/ 100859 h 162"/>
                <a:gd name="T58" fmla="*/ 114300 w 158"/>
                <a:gd name="T59" fmla="*/ 91053 h 162"/>
                <a:gd name="T60" fmla="*/ 114300 w 158"/>
                <a:gd name="T61" fmla="*/ 84049 h 162"/>
                <a:gd name="T62" fmla="*/ 111125 w 158"/>
                <a:gd name="T63" fmla="*/ 88251 h 162"/>
                <a:gd name="T64" fmla="*/ 115888 w 158"/>
                <a:gd name="T65" fmla="*/ 85450 h 162"/>
                <a:gd name="T66" fmla="*/ 115888 w 158"/>
                <a:gd name="T67" fmla="*/ 84049 h 162"/>
                <a:gd name="T68" fmla="*/ 119063 w 158"/>
                <a:gd name="T69" fmla="*/ 100859 h 162"/>
                <a:gd name="T70" fmla="*/ 133350 w 158"/>
                <a:gd name="T71" fmla="*/ 114867 h 162"/>
                <a:gd name="T72" fmla="*/ 150812 w 158"/>
                <a:gd name="T73" fmla="*/ 113466 h 162"/>
                <a:gd name="T74" fmla="*/ 160337 w 158"/>
                <a:gd name="T75" fmla="*/ 110664 h 162"/>
                <a:gd name="T76" fmla="*/ 157162 w 158"/>
                <a:gd name="T77" fmla="*/ 93855 h 162"/>
                <a:gd name="T78" fmla="*/ 153987 w 158"/>
                <a:gd name="T79" fmla="*/ 68640 h 162"/>
                <a:gd name="T80" fmla="*/ 168275 w 158"/>
                <a:gd name="T81" fmla="*/ 35020 h 162"/>
                <a:gd name="T82" fmla="*/ 185737 w 158"/>
                <a:gd name="T83" fmla="*/ 5603 h 162"/>
                <a:gd name="T84" fmla="*/ 198437 w 158"/>
                <a:gd name="T85" fmla="*/ 15409 h 162"/>
                <a:gd name="T86" fmla="*/ 211138 w 158"/>
                <a:gd name="T87" fmla="*/ 37822 h 162"/>
                <a:gd name="T88" fmla="*/ 238125 w 158"/>
                <a:gd name="T89" fmla="*/ 61636 h 162"/>
                <a:gd name="T90" fmla="*/ 247650 w 158"/>
                <a:gd name="T91" fmla="*/ 84049 h 162"/>
                <a:gd name="T92" fmla="*/ 239713 w 158"/>
                <a:gd name="T93" fmla="*/ 85450 h 162"/>
                <a:gd name="T94" fmla="*/ 231775 w 158"/>
                <a:gd name="T95" fmla="*/ 88251 h 162"/>
                <a:gd name="T96" fmla="*/ 228600 w 158"/>
                <a:gd name="T97" fmla="*/ 93855 h 162"/>
                <a:gd name="T98" fmla="*/ 225425 w 158"/>
                <a:gd name="T99" fmla="*/ 105061 h 162"/>
                <a:gd name="T100" fmla="*/ 222250 w 158"/>
                <a:gd name="T101" fmla="*/ 110664 h 1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8"/>
                <a:gd name="T154" fmla="*/ 0 h 162"/>
                <a:gd name="T155" fmla="*/ 158 w 158"/>
                <a:gd name="T156" fmla="*/ 162 h 1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8" h="162">
                  <a:moveTo>
                    <a:pt x="140" y="79"/>
                  </a:moveTo>
                  <a:lnTo>
                    <a:pt x="139" y="79"/>
                  </a:lnTo>
                  <a:lnTo>
                    <a:pt x="137" y="78"/>
                  </a:lnTo>
                  <a:lnTo>
                    <a:pt x="135" y="78"/>
                  </a:lnTo>
                  <a:lnTo>
                    <a:pt x="132" y="78"/>
                  </a:lnTo>
                  <a:lnTo>
                    <a:pt x="129" y="76"/>
                  </a:lnTo>
                  <a:lnTo>
                    <a:pt x="126" y="76"/>
                  </a:lnTo>
                  <a:lnTo>
                    <a:pt x="124" y="76"/>
                  </a:lnTo>
                  <a:lnTo>
                    <a:pt x="121" y="76"/>
                  </a:lnTo>
                  <a:lnTo>
                    <a:pt x="120" y="76"/>
                  </a:lnTo>
                  <a:lnTo>
                    <a:pt x="117" y="78"/>
                  </a:lnTo>
                  <a:lnTo>
                    <a:pt x="116" y="79"/>
                  </a:lnTo>
                  <a:lnTo>
                    <a:pt x="113" y="81"/>
                  </a:lnTo>
                  <a:lnTo>
                    <a:pt x="112" y="82"/>
                  </a:lnTo>
                  <a:lnTo>
                    <a:pt x="111" y="85"/>
                  </a:lnTo>
                  <a:lnTo>
                    <a:pt x="110" y="86"/>
                  </a:lnTo>
                  <a:lnTo>
                    <a:pt x="110" y="89"/>
                  </a:lnTo>
                  <a:lnTo>
                    <a:pt x="110" y="95"/>
                  </a:lnTo>
                  <a:lnTo>
                    <a:pt x="109" y="102"/>
                  </a:lnTo>
                  <a:lnTo>
                    <a:pt x="106" y="108"/>
                  </a:lnTo>
                  <a:lnTo>
                    <a:pt x="104" y="114"/>
                  </a:lnTo>
                  <a:lnTo>
                    <a:pt x="100" y="122"/>
                  </a:lnTo>
                  <a:lnTo>
                    <a:pt x="98" y="129"/>
                  </a:lnTo>
                  <a:lnTo>
                    <a:pt x="94" y="135"/>
                  </a:lnTo>
                  <a:lnTo>
                    <a:pt x="91" y="140"/>
                  </a:lnTo>
                  <a:lnTo>
                    <a:pt x="89" y="140"/>
                  </a:lnTo>
                  <a:lnTo>
                    <a:pt x="88" y="142"/>
                  </a:lnTo>
                  <a:lnTo>
                    <a:pt x="86" y="142"/>
                  </a:lnTo>
                  <a:lnTo>
                    <a:pt x="84" y="143"/>
                  </a:lnTo>
                  <a:lnTo>
                    <a:pt x="81" y="144"/>
                  </a:lnTo>
                  <a:lnTo>
                    <a:pt x="80" y="146"/>
                  </a:lnTo>
                  <a:lnTo>
                    <a:pt x="79" y="147"/>
                  </a:lnTo>
                  <a:lnTo>
                    <a:pt x="78" y="150"/>
                  </a:lnTo>
                  <a:lnTo>
                    <a:pt x="72" y="150"/>
                  </a:lnTo>
                  <a:lnTo>
                    <a:pt x="69" y="149"/>
                  </a:lnTo>
                  <a:lnTo>
                    <a:pt x="68" y="147"/>
                  </a:lnTo>
                  <a:lnTo>
                    <a:pt x="64" y="147"/>
                  </a:lnTo>
                  <a:lnTo>
                    <a:pt x="62" y="146"/>
                  </a:lnTo>
                  <a:lnTo>
                    <a:pt x="60" y="146"/>
                  </a:lnTo>
                  <a:lnTo>
                    <a:pt x="56" y="146"/>
                  </a:lnTo>
                  <a:lnTo>
                    <a:pt x="54" y="146"/>
                  </a:lnTo>
                  <a:lnTo>
                    <a:pt x="50" y="144"/>
                  </a:lnTo>
                  <a:lnTo>
                    <a:pt x="49" y="147"/>
                  </a:lnTo>
                  <a:lnTo>
                    <a:pt x="47" y="151"/>
                  </a:lnTo>
                  <a:lnTo>
                    <a:pt x="43" y="154"/>
                  </a:lnTo>
                  <a:lnTo>
                    <a:pt x="38" y="157"/>
                  </a:lnTo>
                  <a:lnTo>
                    <a:pt x="34" y="158"/>
                  </a:lnTo>
                  <a:lnTo>
                    <a:pt x="30" y="161"/>
                  </a:lnTo>
                  <a:lnTo>
                    <a:pt x="25" y="162"/>
                  </a:lnTo>
                  <a:lnTo>
                    <a:pt x="22" y="162"/>
                  </a:lnTo>
                  <a:lnTo>
                    <a:pt x="17" y="161"/>
                  </a:lnTo>
                  <a:lnTo>
                    <a:pt x="13" y="160"/>
                  </a:lnTo>
                  <a:lnTo>
                    <a:pt x="10" y="155"/>
                  </a:lnTo>
                  <a:lnTo>
                    <a:pt x="6" y="151"/>
                  </a:lnTo>
                  <a:lnTo>
                    <a:pt x="4" y="146"/>
                  </a:lnTo>
                  <a:lnTo>
                    <a:pt x="2" y="142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0" y="133"/>
                  </a:lnTo>
                  <a:lnTo>
                    <a:pt x="3" y="133"/>
                  </a:lnTo>
                  <a:lnTo>
                    <a:pt x="4" y="135"/>
                  </a:lnTo>
                  <a:lnTo>
                    <a:pt x="6" y="136"/>
                  </a:lnTo>
                  <a:lnTo>
                    <a:pt x="8" y="137"/>
                  </a:lnTo>
                  <a:lnTo>
                    <a:pt x="10" y="139"/>
                  </a:lnTo>
                  <a:lnTo>
                    <a:pt x="12" y="140"/>
                  </a:lnTo>
                  <a:lnTo>
                    <a:pt x="15" y="140"/>
                  </a:lnTo>
                  <a:lnTo>
                    <a:pt x="15" y="136"/>
                  </a:lnTo>
                  <a:lnTo>
                    <a:pt x="16" y="132"/>
                  </a:lnTo>
                  <a:lnTo>
                    <a:pt x="16" y="129"/>
                  </a:lnTo>
                  <a:lnTo>
                    <a:pt x="17" y="126"/>
                  </a:lnTo>
                  <a:lnTo>
                    <a:pt x="18" y="123"/>
                  </a:lnTo>
                  <a:lnTo>
                    <a:pt x="19" y="122"/>
                  </a:lnTo>
                  <a:lnTo>
                    <a:pt x="22" y="120"/>
                  </a:lnTo>
                  <a:lnTo>
                    <a:pt x="23" y="118"/>
                  </a:lnTo>
                  <a:lnTo>
                    <a:pt x="24" y="114"/>
                  </a:lnTo>
                  <a:lnTo>
                    <a:pt x="25" y="111"/>
                  </a:lnTo>
                  <a:lnTo>
                    <a:pt x="28" y="107"/>
                  </a:lnTo>
                  <a:lnTo>
                    <a:pt x="30" y="104"/>
                  </a:lnTo>
                  <a:lnTo>
                    <a:pt x="37" y="100"/>
                  </a:lnTo>
                  <a:lnTo>
                    <a:pt x="47" y="96"/>
                  </a:lnTo>
                  <a:lnTo>
                    <a:pt x="55" y="92"/>
                  </a:lnTo>
                  <a:lnTo>
                    <a:pt x="62" y="88"/>
                  </a:lnTo>
                  <a:lnTo>
                    <a:pt x="66" y="85"/>
                  </a:lnTo>
                  <a:lnTo>
                    <a:pt x="67" y="82"/>
                  </a:lnTo>
                  <a:lnTo>
                    <a:pt x="69" y="78"/>
                  </a:lnTo>
                  <a:lnTo>
                    <a:pt x="69" y="74"/>
                  </a:lnTo>
                  <a:lnTo>
                    <a:pt x="69" y="72"/>
                  </a:lnTo>
                  <a:lnTo>
                    <a:pt x="70" y="71"/>
                  </a:lnTo>
                  <a:lnTo>
                    <a:pt x="70" y="68"/>
                  </a:lnTo>
                  <a:lnTo>
                    <a:pt x="72" y="65"/>
                  </a:lnTo>
                  <a:lnTo>
                    <a:pt x="72" y="63"/>
                  </a:lnTo>
                  <a:lnTo>
                    <a:pt x="72" y="61"/>
                  </a:lnTo>
                  <a:lnTo>
                    <a:pt x="72" y="60"/>
                  </a:lnTo>
                  <a:lnTo>
                    <a:pt x="72" y="58"/>
                  </a:lnTo>
                  <a:lnTo>
                    <a:pt x="70" y="61"/>
                  </a:lnTo>
                  <a:lnTo>
                    <a:pt x="70" y="63"/>
                  </a:lnTo>
                  <a:lnTo>
                    <a:pt x="72" y="63"/>
                  </a:lnTo>
                  <a:lnTo>
                    <a:pt x="72" y="61"/>
                  </a:lnTo>
                  <a:lnTo>
                    <a:pt x="73" y="61"/>
                  </a:lnTo>
                  <a:lnTo>
                    <a:pt x="73" y="60"/>
                  </a:lnTo>
                  <a:lnTo>
                    <a:pt x="74" y="58"/>
                  </a:lnTo>
                  <a:lnTo>
                    <a:pt x="73" y="60"/>
                  </a:lnTo>
                  <a:lnTo>
                    <a:pt x="73" y="63"/>
                  </a:lnTo>
                  <a:lnTo>
                    <a:pt x="73" y="67"/>
                  </a:lnTo>
                  <a:lnTo>
                    <a:pt x="75" y="72"/>
                  </a:lnTo>
                  <a:lnTo>
                    <a:pt x="78" y="76"/>
                  </a:lnTo>
                  <a:lnTo>
                    <a:pt x="81" y="81"/>
                  </a:lnTo>
                  <a:lnTo>
                    <a:pt x="84" y="82"/>
                  </a:lnTo>
                  <a:lnTo>
                    <a:pt x="87" y="82"/>
                  </a:lnTo>
                  <a:lnTo>
                    <a:pt x="91" y="82"/>
                  </a:lnTo>
                  <a:lnTo>
                    <a:pt x="95" y="81"/>
                  </a:lnTo>
                  <a:lnTo>
                    <a:pt x="98" y="82"/>
                  </a:lnTo>
                  <a:lnTo>
                    <a:pt x="100" y="82"/>
                  </a:lnTo>
                  <a:lnTo>
                    <a:pt x="101" y="79"/>
                  </a:lnTo>
                  <a:lnTo>
                    <a:pt x="101" y="76"/>
                  </a:lnTo>
                  <a:lnTo>
                    <a:pt x="101" y="71"/>
                  </a:lnTo>
                  <a:lnTo>
                    <a:pt x="99" y="67"/>
                  </a:lnTo>
                  <a:lnTo>
                    <a:pt x="97" y="60"/>
                  </a:lnTo>
                  <a:lnTo>
                    <a:pt x="93" y="54"/>
                  </a:lnTo>
                  <a:lnTo>
                    <a:pt x="97" y="49"/>
                  </a:lnTo>
                  <a:lnTo>
                    <a:pt x="100" y="42"/>
                  </a:lnTo>
                  <a:lnTo>
                    <a:pt x="104" y="34"/>
                  </a:lnTo>
                  <a:lnTo>
                    <a:pt x="106" y="25"/>
                  </a:lnTo>
                  <a:lnTo>
                    <a:pt x="109" y="18"/>
                  </a:lnTo>
                  <a:lnTo>
                    <a:pt x="112" y="11"/>
                  </a:lnTo>
                  <a:lnTo>
                    <a:pt x="117" y="4"/>
                  </a:lnTo>
                  <a:lnTo>
                    <a:pt x="124" y="0"/>
                  </a:lnTo>
                  <a:lnTo>
                    <a:pt x="124" y="6"/>
                  </a:lnTo>
                  <a:lnTo>
                    <a:pt x="125" y="11"/>
                  </a:lnTo>
                  <a:lnTo>
                    <a:pt x="126" y="17"/>
                  </a:lnTo>
                  <a:lnTo>
                    <a:pt x="129" y="21"/>
                  </a:lnTo>
                  <a:lnTo>
                    <a:pt x="133" y="27"/>
                  </a:lnTo>
                  <a:lnTo>
                    <a:pt x="138" y="32"/>
                  </a:lnTo>
                  <a:lnTo>
                    <a:pt x="144" y="38"/>
                  </a:lnTo>
                  <a:lnTo>
                    <a:pt x="150" y="44"/>
                  </a:lnTo>
                  <a:lnTo>
                    <a:pt x="155" y="50"/>
                  </a:lnTo>
                  <a:lnTo>
                    <a:pt x="158" y="58"/>
                  </a:lnTo>
                  <a:lnTo>
                    <a:pt x="156" y="60"/>
                  </a:lnTo>
                  <a:lnTo>
                    <a:pt x="154" y="60"/>
                  </a:lnTo>
                  <a:lnTo>
                    <a:pt x="152" y="61"/>
                  </a:lnTo>
                  <a:lnTo>
                    <a:pt x="151" y="61"/>
                  </a:lnTo>
                  <a:lnTo>
                    <a:pt x="149" y="61"/>
                  </a:lnTo>
                  <a:lnTo>
                    <a:pt x="148" y="63"/>
                  </a:lnTo>
                  <a:lnTo>
                    <a:pt x="146" y="63"/>
                  </a:lnTo>
                  <a:lnTo>
                    <a:pt x="145" y="64"/>
                  </a:lnTo>
                  <a:lnTo>
                    <a:pt x="145" y="65"/>
                  </a:lnTo>
                  <a:lnTo>
                    <a:pt x="144" y="67"/>
                  </a:lnTo>
                  <a:lnTo>
                    <a:pt x="144" y="69"/>
                  </a:lnTo>
                  <a:lnTo>
                    <a:pt x="143" y="72"/>
                  </a:lnTo>
                  <a:lnTo>
                    <a:pt x="142" y="75"/>
                  </a:lnTo>
                  <a:lnTo>
                    <a:pt x="142" y="76"/>
                  </a:lnTo>
                  <a:lnTo>
                    <a:pt x="140" y="78"/>
                  </a:lnTo>
                  <a:lnTo>
                    <a:pt x="140" y="7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7" name="Freeform 80"/>
            <p:cNvSpPr>
              <a:spLocks/>
            </p:cNvSpPr>
            <p:nvPr/>
          </p:nvSpPr>
          <p:spPr bwMode="gray">
            <a:xfrm>
              <a:off x="7167994" y="4559361"/>
              <a:ext cx="105814" cy="150510"/>
            </a:xfrm>
            <a:custGeom>
              <a:avLst/>
              <a:gdLst>
                <a:gd name="T0" fmla="*/ 68262 w 72"/>
                <a:gd name="T1" fmla="*/ 8405 h 115"/>
                <a:gd name="T2" fmla="*/ 74612 w 72"/>
                <a:gd name="T3" fmla="*/ 18211 h 115"/>
                <a:gd name="T4" fmla="*/ 80962 w 72"/>
                <a:gd name="T5" fmla="*/ 25215 h 115"/>
                <a:gd name="T6" fmla="*/ 88900 w 72"/>
                <a:gd name="T7" fmla="*/ 30818 h 115"/>
                <a:gd name="T8" fmla="*/ 95250 w 72"/>
                <a:gd name="T9" fmla="*/ 89652 h 115"/>
                <a:gd name="T10" fmla="*/ 96837 w 72"/>
                <a:gd name="T11" fmla="*/ 106462 h 115"/>
                <a:gd name="T12" fmla="*/ 101600 w 72"/>
                <a:gd name="T13" fmla="*/ 119069 h 115"/>
                <a:gd name="T14" fmla="*/ 107950 w 72"/>
                <a:gd name="T15" fmla="*/ 127474 h 115"/>
                <a:gd name="T16" fmla="*/ 114300 w 72"/>
                <a:gd name="T17" fmla="*/ 135879 h 115"/>
                <a:gd name="T18" fmla="*/ 112713 w 72"/>
                <a:gd name="T19" fmla="*/ 161094 h 115"/>
                <a:gd name="T20" fmla="*/ 104775 w 72"/>
                <a:gd name="T21" fmla="*/ 159693 h 115"/>
                <a:gd name="T22" fmla="*/ 96837 w 72"/>
                <a:gd name="T23" fmla="*/ 156892 h 115"/>
                <a:gd name="T24" fmla="*/ 87312 w 72"/>
                <a:gd name="T25" fmla="*/ 155491 h 115"/>
                <a:gd name="T26" fmla="*/ 73025 w 72"/>
                <a:gd name="T27" fmla="*/ 145685 h 115"/>
                <a:gd name="T28" fmla="*/ 55563 w 72"/>
                <a:gd name="T29" fmla="*/ 130276 h 115"/>
                <a:gd name="T30" fmla="*/ 41275 w 72"/>
                <a:gd name="T31" fmla="*/ 112065 h 115"/>
                <a:gd name="T32" fmla="*/ 25400 w 72"/>
                <a:gd name="T33" fmla="*/ 95256 h 115"/>
                <a:gd name="T34" fmla="*/ 19050 w 72"/>
                <a:gd name="T35" fmla="*/ 81247 h 115"/>
                <a:gd name="T36" fmla="*/ 11112 w 72"/>
                <a:gd name="T37" fmla="*/ 74243 h 115"/>
                <a:gd name="T38" fmla="*/ 4762 w 72"/>
                <a:gd name="T39" fmla="*/ 70041 h 115"/>
                <a:gd name="T40" fmla="*/ 1588 w 72"/>
                <a:gd name="T41" fmla="*/ 61636 h 115"/>
                <a:gd name="T42" fmla="*/ 0 w 72"/>
                <a:gd name="T43" fmla="*/ 56033 h 115"/>
                <a:gd name="T44" fmla="*/ 1588 w 72"/>
                <a:gd name="T45" fmla="*/ 51830 h 115"/>
                <a:gd name="T46" fmla="*/ 4762 w 72"/>
                <a:gd name="T47" fmla="*/ 47628 h 115"/>
                <a:gd name="T48" fmla="*/ 6350 w 72"/>
                <a:gd name="T49" fmla="*/ 42025 h 115"/>
                <a:gd name="T50" fmla="*/ 6350 w 72"/>
                <a:gd name="T51" fmla="*/ 33620 h 115"/>
                <a:gd name="T52" fmla="*/ 4762 w 72"/>
                <a:gd name="T53" fmla="*/ 21012 h 115"/>
                <a:gd name="T54" fmla="*/ 3175 w 72"/>
                <a:gd name="T55" fmla="*/ 11207 h 115"/>
                <a:gd name="T56" fmla="*/ 1588 w 72"/>
                <a:gd name="T57" fmla="*/ 4202 h 115"/>
                <a:gd name="T58" fmla="*/ 9525 w 72"/>
                <a:gd name="T59" fmla="*/ 0 h 115"/>
                <a:gd name="T60" fmla="*/ 20637 w 72"/>
                <a:gd name="T61" fmla="*/ 4202 h 115"/>
                <a:gd name="T62" fmla="*/ 31750 w 72"/>
                <a:gd name="T63" fmla="*/ 9806 h 115"/>
                <a:gd name="T64" fmla="*/ 38100 w 72"/>
                <a:gd name="T65" fmla="*/ 14008 h 115"/>
                <a:gd name="T66" fmla="*/ 44450 w 72"/>
                <a:gd name="T67" fmla="*/ 14008 h 115"/>
                <a:gd name="T68" fmla="*/ 52388 w 72"/>
                <a:gd name="T69" fmla="*/ 14008 h 115"/>
                <a:gd name="T70" fmla="*/ 60325 w 72"/>
                <a:gd name="T71" fmla="*/ 9806 h 115"/>
                <a:gd name="T72" fmla="*/ 63500 w 72"/>
                <a:gd name="T73" fmla="*/ 5603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2"/>
                <a:gd name="T112" fmla="*/ 0 h 115"/>
                <a:gd name="T113" fmla="*/ 72 w 72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2" h="115">
                  <a:moveTo>
                    <a:pt x="41" y="3"/>
                  </a:moveTo>
                  <a:lnTo>
                    <a:pt x="43" y="6"/>
                  </a:lnTo>
                  <a:lnTo>
                    <a:pt x="46" y="8"/>
                  </a:lnTo>
                  <a:lnTo>
                    <a:pt x="47" y="13"/>
                  </a:lnTo>
                  <a:lnTo>
                    <a:pt x="49" y="15"/>
                  </a:lnTo>
                  <a:lnTo>
                    <a:pt x="51" y="18"/>
                  </a:lnTo>
                  <a:lnTo>
                    <a:pt x="53" y="21"/>
                  </a:lnTo>
                  <a:lnTo>
                    <a:pt x="56" y="22"/>
                  </a:lnTo>
                  <a:lnTo>
                    <a:pt x="60" y="22"/>
                  </a:lnTo>
                  <a:lnTo>
                    <a:pt x="60" y="64"/>
                  </a:lnTo>
                  <a:lnTo>
                    <a:pt x="60" y="71"/>
                  </a:lnTo>
                  <a:lnTo>
                    <a:pt x="61" y="76"/>
                  </a:lnTo>
                  <a:lnTo>
                    <a:pt x="62" y="80"/>
                  </a:lnTo>
                  <a:lnTo>
                    <a:pt x="64" y="85"/>
                  </a:lnTo>
                  <a:lnTo>
                    <a:pt x="66" y="88"/>
                  </a:lnTo>
                  <a:lnTo>
                    <a:pt x="68" y="91"/>
                  </a:lnTo>
                  <a:lnTo>
                    <a:pt x="69" y="94"/>
                  </a:lnTo>
                  <a:lnTo>
                    <a:pt x="72" y="97"/>
                  </a:lnTo>
                  <a:lnTo>
                    <a:pt x="72" y="115"/>
                  </a:lnTo>
                  <a:lnTo>
                    <a:pt x="71" y="115"/>
                  </a:lnTo>
                  <a:lnTo>
                    <a:pt x="68" y="115"/>
                  </a:lnTo>
                  <a:lnTo>
                    <a:pt x="66" y="114"/>
                  </a:lnTo>
                  <a:lnTo>
                    <a:pt x="64" y="114"/>
                  </a:lnTo>
                  <a:lnTo>
                    <a:pt x="61" y="112"/>
                  </a:lnTo>
                  <a:lnTo>
                    <a:pt x="59" y="112"/>
                  </a:lnTo>
                  <a:lnTo>
                    <a:pt x="55" y="111"/>
                  </a:lnTo>
                  <a:lnTo>
                    <a:pt x="52" y="109"/>
                  </a:lnTo>
                  <a:lnTo>
                    <a:pt x="46" y="104"/>
                  </a:lnTo>
                  <a:lnTo>
                    <a:pt x="40" y="98"/>
                  </a:lnTo>
                  <a:lnTo>
                    <a:pt x="35" y="93"/>
                  </a:lnTo>
                  <a:lnTo>
                    <a:pt x="30" y="87"/>
                  </a:lnTo>
                  <a:lnTo>
                    <a:pt x="26" y="80"/>
                  </a:lnTo>
                  <a:lnTo>
                    <a:pt x="22" y="73"/>
                  </a:lnTo>
                  <a:lnTo>
                    <a:pt x="16" y="68"/>
                  </a:lnTo>
                  <a:lnTo>
                    <a:pt x="13" y="61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7" y="53"/>
                  </a:lnTo>
                  <a:lnTo>
                    <a:pt x="4" y="51"/>
                  </a:lnTo>
                  <a:lnTo>
                    <a:pt x="3" y="50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1" y="39"/>
                  </a:lnTo>
                  <a:lnTo>
                    <a:pt x="1" y="37"/>
                  </a:lnTo>
                  <a:lnTo>
                    <a:pt x="2" y="36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0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2" y="8"/>
                  </a:lnTo>
                  <a:lnTo>
                    <a:pt x="2" y="6"/>
                  </a:lnTo>
                  <a:lnTo>
                    <a:pt x="1" y="3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13" y="3"/>
                  </a:lnTo>
                  <a:lnTo>
                    <a:pt x="16" y="6"/>
                  </a:lnTo>
                  <a:lnTo>
                    <a:pt x="20" y="7"/>
                  </a:lnTo>
                  <a:lnTo>
                    <a:pt x="22" y="8"/>
                  </a:lnTo>
                  <a:lnTo>
                    <a:pt x="24" y="10"/>
                  </a:lnTo>
                  <a:lnTo>
                    <a:pt x="27" y="10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8"/>
                  </a:lnTo>
                  <a:lnTo>
                    <a:pt x="38" y="7"/>
                  </a:lnTo>
                  <a:lnTo>
                    <a:pt x="39" y="6"/>
                  </a:lnTo>
                  <a:lnTo>
                    <a:pt x="40" y="4"/>
                  </a:lnTo>
                  <a:lnTo>
                    <a:pt x="41" y="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gray">
            <a:xfrm>
              <a:off x="7959231" y="4960224"/>
              <a:ext cx="15794" cy="25334"/>
            </a:xfrm>
            <a:custGeom>
              <a:avLst/>
              <a:gdLst>
                <a:gd name="T0" fmla="*/ 0 w 11"/>
                <a:gd name="T1" fmla="*/ 28016 h 20"/>
                <a:gd name="T2" fmla="*/ 0 w 11"/>
                <a:gd name="T3" fmla="*/ 22413 h 20"/>
                <a:gd name="T4" fmla="*/ 3175 w 11"/>
                <a:gd name="T5" fmla="*/ 16810 h 20"/>
                <a:gd name="T6" fmla="*/ 3175 w 11"/>
                <a:gd name="T7" fmla="*/ 14008 h 20"/>
                <a:gd name="T8" fmla="*/ 6350 w 11"/>
                <a:gd name="T9" fmla="*/ 9806 h 20"/>
                <a:gd name="T10" fmla="*/ 7938 w 11"/>
                <a:gd name="T11" fmla="*/ 5603 h 20"/>
                <a:gd name="T12" fmla="*/ 11113 w 11"/>
                <a:gd name="T13" fmla="*/ 4202 h 20"/>
                <a:gd name="T14" fmla="*/ 15875 w 11"/>
                <a:gd name="T15" fmla="*/ 2802 h 20"/>
                <a:gd name="T16" fmla="*/ 17463 w 11"/>
                <a:gd name="T17" fmla="*/ 0 h 20"/>
                <a:gd name="T18" fmla="*/ 17463 w 11"/>
                <a:gd name="T19" fmla="*/ 15409 h 20"/>
                <a:gd name="T20" fmla="*/ 11113 w 11"/>
                <a:gd name="T21" fmla="*/ 16810 h 20"/>
                <a:gd name="T22" fmla="*/ 7938 w 11"/>
                <a:gd name="T23" fmla="*/ 19611 h 20"/>
                <a:gd name="T24" fmla="*/ 7938 w 11"/>
                <a:gd name="T25" fmla="*/ 22413 h 20"/>
                <a:gd name="T26" fmla="*/ 7938 w 11"/>
                <a:gd name="T27" fmla="*/ 25214 h 20"/>
                <a:gd name="T28" fmla="*/ 6350 w 11"/>
                <a:gd name="T29" fmla="*/ 26615 h 20"/>
                <a:gd name="T30" fmla="*/ 0 w 11"/>
                <a:gd name="T31" fmla="*/ 28016 h 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"/>
                <a:gd name="T49" fmla="*/ 0 h 20"/>
                <a:gd name="T50" fmla="*/ 11 w 11"/>
                <a:gd name="T51" fmla="*/ 20 h 2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" h="20">
                  <a:moveTo>
                    <a:pt x="0" y="20"/>
                  </a:moveTo>
                  <a:lnTo>
                    <a:pt x="0" y="16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7"/>
                  </a:lnTo>
                  <a:lnTo>
                    <a:pt x="5" y="4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1" y="0"/>
                  </a:lnTo>
                  <a:lnTo>
                    <a:pt x="11" y="11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4" y="1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gray">
            <a:xfrm>
              <a:off x="8035039" y="4905086"/>
              <a:ext cx="26848" cy="47686"/>
            </a:xfrm>
            <a:custGeom>
              <a:avLst/>
              <a:gdLst>
                <a:gd name="T0" fmla="*/ 0 w 19"/>
                <a:gd name="T1" fmla="*/ 29417 h 37"/>
                <a:gd name="T2" fmla="*/ 1588 w 19"/>
                <a:gd name="T3" fmla="*/ 25215 h 37"/>
                <a:gd name="T4" fmla="*/ 3175 w 19"/>
                <a:gd name="T5" fmla="*/ 19611 h 37"/>
                <a:gd name="T6" fmla="*/ 4763 w 19"/>
                <a:gd name="T7" fmla="*/ 15409 h 37"/>
                <a:gd name="T8" fmla="*/ 11113 w 19"/>
                <a:gd name="T9" fmla="*/ 9806 h 37"/>
                <a:gd name="T10" fmla="*/ 14288 w 19"/>
                <a:gd name="T11" fmla="*/ 7004 h 37"/>
                <a:gd name="T12" fmla="*/ 15875 w 19"/>
                <a:gd name="T13" fmla="*/ 2802 h 37"/>
                <a:gd name="T14" fmla="*/ 19050 w 19"/>
                <a:gd name="T15" fmla="*/ 0 h 37"/>
                <a:gd name="T16" fmla="*/ 23813 w 19"/>
                <a:gd name="T17" fmla="*/ 0 h 37"/>
                <a:gd name="T18" fmla="*/ 30163 w 19"/>
                <a:gd name="T19" fmla="*/ 7004 h 37"/>
                <a:gd name="T20" fmla="*/ 28575 w 19"/>
                <a:gd name="T21" fmla="*/ 9806 h 37"/>
                <a:gd name="T22" fmla="*/ 26988 w 19"/>
                <a:gd name="T23" fmla="*/ 15409 h 37"/>
                <a:gd name="T24" fmla="*/ 25400 w 19"/>
                <a:gd name="T25" fmla="*/ 19611 h 37"/>
                <a:gd name="T26" fmla="*/ 23813 w 19"/>
                <a:gd name="T27" fmla="*/ 23814 h 37"/>
                <a:gd name="T28" fmla="*/ 19050 w 19"/>
                <a:gd name="T29" fmla="*/ 25215 h 37"/>
                <a:gd name="T30" fmla="*/ 17463 w 19"/>
                <a:gd name="T31" fmla="*/ 29417 h 37"/>
                <a:gd name="T32" fmla="*/ 15875 w 19"/>
                <a:gd name="T33" fmla="*/ 30818 h 37"/>
                <a:gd name="T34" fmla="*/ 14288 w 19"/>
                <a:gd name="T35" fmla="*/ 33619 h 37"/>
                <a:gd name="T36" fmla="*/ 14288 w 19"/>
                <a:gd name="T37" fmla="*/ 35020 h 37"/>
                <a:gd name="T38" fmla="*/ 14288 w 19"/>
                <a:gd name="T39" fmla="*/ 36421 h 37"/>
                <a:gd name="T40" fmla="*/ 14288 w 19"/>
                <a:gd name="T41" fmla="*/ 40624 h 37"/>
                <a:gd name="T42" fmla="*/ 14288 w 19"/>
                <a:gd name="T43" fmla="*/ 42024 h 37"/>
                <a:gd name="T44" fmla="*/ 14288 w 19"/>
                <a:gd name="T45" fmla="*/ 44826 h 37"/>
                <a:gd name="T46" fmla="*/ 14288 w 19"/>
                <a:gd name="T47" fmla="*/ 46227 h 37"/>
                <a:gd name="T48" fmla="*/ 12700 w 19"/>
                <a:gd name="T49" fmla="*/ 47628 h 37"/>
                <a:gd name="T50" fmla="*/ 12700 w 19"/>
                <a:gd name="T51" fmla="*/ 51830 h 37"/>
                <a:gd name="T52" fmla="*/ 11113 w 19"/>
                <a:gd name="T53" fmla="*/ 47628 h 37"/>
                <a:gd name="T54" fmla="*/ 6350 w 19"/>
                <a:gd name="T55" fmla="*/ 46227 h 37"/>
                <a:gd name="T56" fmla="*/ 4763 w 19"/>
                <a:gd name="T57" fmla="*/ 44826 h 37"/>
                <a:gd name="T58" fmla="*/ 3175 w 19"/>
                <a:gd name="T59" fmla="*/ 42024 h 37"/>
                <a:gd name="T60" fmla="*/ 1588 w 19"/>
                <a:gd name="T61" fmla="*/ 40624 h 37"/>
                <a:gd name="T62" fmla="*/ 1588 w 19"/>
                <a:gd name="T63" fmla="*/ 35020 h 37"/>
                <a:gd name="T64" fmla="*/ 0 w 19"/>
                <a:gd name="T65" fmla="*/ 33619 h 37"/>
                <a:gd name="T66" fmla="*/ 0 w 19"/>
                <a:gd name="T67" fmla="*/ 29417 h 3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9"/>
                <a:gd name="T103" fmla="*/ 0 h 37"/>
                <a:gd name="T104" fmla="*/ 19 w 19"/>
                <a:gd name="T105" fmla="*/ 37 h 3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9" h="37">
                  <a:moveTo>
                    <a:pt x="0" y="21"/>
                  </a:moveTo>
                  <a:lnTo>
                    <a:pt x="1" y="18"/>
                  </a:lnTo>
                  <a:lnTo>
                    <a:pt x="2" y="14"/>
                  </a:lnTo>
                  <a:lnTo>
                    <a:pt x="3" y="11"/>
                  </a:lnTo>
                  <a:lnTo>
                    <a:pt x="7" y="7"/>
                  </a:lnTo>
                  <a:lnTo>
                    <a:pt x="9" y="5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9" y="5"/>
                  </a:lnTo>
                  <a:lnTo>
                    <a:pt x="18" y="7"/>
                  </a:lnTo>
                  <a:lnTo>
                    <a:pt x="17" y="11"/>
                  </a:lnTo>
                  <a:lnTo>
                    <a:pt x="16" y="14"/>
                  </a:lnTo>
                  <a:lnTo>
                    <a:pt x="15" y="17"/>
                  </a:lnTo>
                  <a:lnTo>
                    <a:pt x="12" y="18"/>
                  </a:lnTo>
                  <a:lnTo>
                    <a:pt x="11" y="21"/>
                  </a:lnTo>
                  <a:lnTo>
                    <a:pt x="10" y="22"/>
                  </a:lnTo>
                  <a:lnTo>
                    <a:pt x="9" y="24"/>
                  </a:lnTo>
                  <a:lnTo>
                    <a:pt x="9" y="25"/>
                  </a:lnTo>
                  <a:lnTo>
                    <a:pt x="9" y="26"/>
                  </a:lnTo>
                  <a:lnTo>
                    <a:pt x="9" y="29"/>
                  </a:lnTo>
                  <a:lnTo>
                    <a:pt x="9" y="30"/>
                  </a:lnTo>
                  <a:lnTo>
                    <a:pt x="9" y="32"/>
                  </a:lnTo>
                  <a:lnTo>
                    <a:pt x="9" y="33"/>
                  </a:lnTo>
                  <a:lnTo>
                    <a:pt x="8" y="34"/>
                  </a:lnTo>
                  <a:lnTo>
                    <a:pt x="8" y="37"/>
                  </a:lnTo>
                  <a:lnTo>
                    <a:pt x="7" y="34"/>
                  </a:lnTo>
                  <a:lnTo>
                    <a:pt x="4" y="33"/>
                  </a:lnTo>
                  <a:lnTo>
                    <a:pt x="3" y="32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gray">
            <a:xfrm>
              <a:off x="8083997" y="4785870"/>
              <a:ext cx="30007" cy="11922"/>
            </a:xfrm>
            <a:custGeom>
              <a:avLst/>
              <a:gdLst>
                <a:gd name="T0" fmla="*/ 0 w 21"/>
                <a:gd name="T1" fmla="*/ 0 h 9"/>
                <a:gd name="T2" fmla="*/ 3175 w 21"/>
                <a:gd name="T3" fmla="*/ 0 h 9"/>
                <a:gd name="T4" fmla="*/ 9525 w 21"/>
                <a:gd name="T5" fmla="*/ 1401 h 9"/>
                <a:gd name="T6" fmla="*/ 14288 w 21"/>
                <a:gd name="T7" fmla="*/ 1401 h 9"/>
                <a:gd name="T8" fmla="*/ 19050 w 21"/>
                <a:gd name="T9" fmla="*/ 5603 h 9"/>
                <a:gd name="T10" fmla="*/ 23813 w 21"/>
                <a:gd name="T11" fmla="*/ 7004 h 9"/>
                <a:gd name="T12" fmla="*/ 28575 w 21"/>
                <a:gd name="T13" fmla="*/ 8405 h 9"/>
                <a:gd name="T14" fmla="*/ 31750 w 21"/>
                <a:gd name="T15" fmla="*/ 12607 h 9"/>
                <a:gd name="T16" fmla="*/ 33338 w 21"/>
                <a:gd name="T17" fmla="*/ 12607 h 9"/>
                <a:gd name="T18" fmla="*/ 23813 w 21"/>
                <a:gd name="T19" fmla="*/ 12607 h 9"/>
                <a:gd name="T20" fmla="*/ 19050 w 21"/>
                <a:gd name="T21" fmla="*/ 12607 h 9"/>
                <a:gd name="T22" fmla="*/ 14288 w 21"/>
                <a:gd name="T23" fmla="*/ 12607 h 9"/>
                <a:gd name="T24" fmla="*/ 11113 w 21"/>
                <a:gd name="T25" fmla="*/ 12607 h 9"/>
                <a:gd name="T26" fmla="*/ 6350 w 21"/>
                <a:gd name="T27" fmla="*/ 12607 h 9"/>
                <a:gd name="T28" fmla="*/ 3175 w 21"/>
                <a:gd name="T29" fmla="*/ 12607 h 9"/>
                <a:gd name="T30" fmla="*/ 1588 w 21"/>
                <a:gd name="T31" fmla="*/ 12607 h 9"/>
                <a:gd name="T32" fmla="*/ 0 w 21"/>
                <a:gd name="T33" fmla="*/ 12607 h 9"/>
                <a:gd name="T34" fmla="*/ 0 w 21"/>
                <a:gd name="T35" fmla="*/ 0 h 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"/>
                <a:gd name="T55" fmla="*/ 0 h 9"/>
                <a:gd name="T56" fmla="*/ 21 w 21"/>
                <a:gd name="T57" fmla="*/ 9 h 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" h="9">
                  <a:moveTo>
                    <a:pt x="0" y="0"/>
                  </a:moveTo>
                  <a:lnTo>
                    <a:pt x="2" y="0"/>
                  </a:lnTo>
                  <a:lnTo>
                    <a:pt x="6" y="1"/>
                  </a:lnTo>
                  <a:lnTo>
                    <a:pt x="9" y="1"/>
                  </a:lnTo>
                  <a:lnTo>
                    <a:pt x="12" y="4"/>
                  </a:lnTo>
                  <a:lnTo>
                    <a:pt x="15" y="5"/>
                  </a:lnTo>
                  <a:lnTo>
                    <a:pt x="18" y="6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15" y="9"/>
                  </a:lnTo>
                  <a:lnTo>
                    <a:pt x="12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gray">
            <a:xfrm>
              <a:off x="8068203" y="4757557"/>
              <a:ext cx="30007" cy="10432"/>
            </a:xfrm>
            <a:custGeom>
              <a:avLst/>
              <a:gdLst>
                <a:gd name="T0" fmla="*/ 0 w 21"/>
                <a:gd name="T1" fmla="*/ 11207 h 8"/>
                <a:gd name="T2" fmla="*/ 33338 w 21"/>
                <a:gd name="T3" fmla="*/ 11207 h 8"/>
                <a:gd name="T4" fmla="*/ 30163 w 21"/>
                <a:gd name="T5" fmla="*/ 9806 h 8"/>
                <a:gd name="T6" fmla="*/ 28575 w 21"/>
                <a:gd name="T7" fmla="*/ 9806 h 8"/>
                <a:gd name="T8" fmla="*/ 22225 w 21"/>
                <a:gd name="T9" fmla="*/ 7004 h 8"/>
                <a:gd name="T10" fmla="*/ 20638 w 21"/>
                <a:gd name="T11" fmla="*/ 4203 h 8"/>
                <a:gd name="T12" fmla="*/ 17463 w 21"/>
                <a:gd name="T13" fmla="*/ 1401 h 8"/>
                <a:gd name="T14" fmla="*/ 15875 w 21"/>
                <a:gd name="T15" fmla="*/ 0 h 8"/>
                <a:gd name="T16" fmla="*/ 11113 w 21"/>
                <a:gd name="T17" fmla="*/ 0 h 8"/>
                <a:gd name="T18" fmla="*/ 6350 w 21"/>
                <a:gd name="T19" fmla="*/ 0 h 8"/>
                <a:gd name="T20" fmla="*/ 0 w 21"/>
                <a:gd name="T21" fmla="*/ 11207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"/>
                <a:gd name="T34" fmla="*/ 0 h 8"/>
                <a:gd name="T35" fmla="*/ 21 w 21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" h="8">
                  <a:moveTo>
                    <a:pt x="0" y="8"/>
                  </a:moveTo>
                  <a:lnTo>
                    <a:pt x="21" y="8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4" y="5"/>
                  </a:lnTo>
                  <a:lnTo>
                    <a:pt x="13" y="3"/>
                  </a:lnTo>
                  <a:lnTo>
                    <a:pt x="11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gray">
            <a:xfrm>
              <a:off x="7888161" y="4660695"/>
              <a:ext cx="12635" cy="25332"/>
            </a:xfrm>
            <a:custGeom>
              <a:avLst/>
              <a:gdLst>
                <a:gd name="T0" fmla="*/ 0 w 8"/>
                <a:gd name="T1" fmla="*/ 21012 h 19"/>
                <a:gd name="T2" fmla="*/ 6350 w 8"/>
                <a:gd name="T3" fmla="*/ 26615 h 19"/>
                <a:gd name="T4" fmla="*/ 7937 w 8"/>
                <a:gd name="T5" fmla="*/ 23813 h 19"/>
                <a:gd name="T6" fmla="*/ 7937 w 8"/>
                <a:gd name="T7" fmla="*/ 22413 h 19"/>
                <a:gd name="T8" fmla="*/ 12700 w 8"/>
                <a:gd name="T9" fmla="*/ 16809 h 19"/>
                <a:gd name="T10" fmla="*/ 12700 w 8"/>
                <a:gd name="T11" fmla="*/ 15409 h 19"/>
                <a:gd name="T12" fmla="*/ 12700 w 8"/>
                <a:gd name="T13" fmla="*/ 11206 h 19"/>
                <a:gd name="T14" fmla="*/ 12700 w 8"/>
                <a:gd name="T15" fmla="*/ 9806 h 19"/>
                <a:gd name="T16" fmla="*/ 12700 w 8"/>
                <a:gd name="T17" fmla="*/ 4202 h 19"/>
                <a:gd name="T18" fmla="*/ 12700 w 8"/>
                <a:gd name="T19" fmla="*/ 0 h 19"/>
                <a:gd name="T20" fmla="*/ 0 w 8"/>
                <a:gd name="T21" fmla="*/ 21012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"/>
                <a:gd name="T34" fmla="*/ 0 h 19"/>
                <a:gd name="T35" fmla="*/ 8 w 8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" h="19">
                  <a:moveTo>
                    <a:pt x="0" y="15"/>
                  </a:moveTo>
                  <a:lnTo>
                    <a:pt x="4" y="19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8" y="12"/>
                  </a:lnTo>
                  <a:lnTo>
                    <a:pt x="8" y="11"/>
                  </a:lnTo>
                  <a:lnTo>
                    <a:pt x="8" y="8"/>
                  </a:lnTo>
                  <a:lnTo>
                    <a:pt x="8" y="7"/>
                  </a:lnTo>
                  <a:lnTo>
                    <a:pt x="8" y="3"/>
                  </a:lnTo>
                  <a:lnTo>
                    <a:pt x="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3" name="Freeform 87"/>
            <p:cNvSpPr>
              <a:spLocks/>
            </p:cNvSpPr>
            <p:nvPr/>
          </p:nvSpPr>
          <p:spPr bwMode="gray">
            <a:xfrm>
              <a:off x="7812355" y="4785870"/>
              <a:ext cx="36325" cy="19371"/>
            </a:xfrm>
            <a:custGeom>
              <a:avLst/>
              <a:gdLst>
                <a:gd name="T0" fmla="*/ 4763 w 24"/>
                <a:gd name="T1" fmla="*/ 19611 h 14"/>
                <a:gd name="T2" fmla="*/ 7938 w 24"/>
                <a:gd name="T3" fmla="*/ 16809 h 14"/>
                <a:gd name="T4" fmla="*/ 14288 w 24"/>
                <a:gd name="T5" fmla="*/ 16809 h 14"/>
                <a:gd name="T6" fmla="*/ 17463 w 24"/>
                <a:gd name="T7" fmla="*/ 16809 h 14"/>
                <a:gd name="T8" fmla="*/ 20637 w 24"/>
                <a:gd name="T9" fmla="*/ 16809 h 14"/>
                <a:gd name="T10" fmla="*/ 25400 w 24"/>
                <a:gd name="T11" fmla="*/ 18210 h 14"/>
                <a:gd name="T12" fmla="*/ 30163 w 24"/>
                <a:gd name="T13" fmla="*/ 18210 h 14"/>
                <a:gd name="T14" fmla="*/ 33338 w 24"/>
                <a:gd name="T15" fmla="*/ 19611 h 14"/>
                <a:gd name="T16" fmla="*/ 38100 w 24"/>
                <a:gd name="T17" fmla="*/ 19611 h 14"/>
                <a:gd name="T18" fmla="*/ 38100 w 24"/>
                <a:gd name="T19" fmla="*/ 0 h 14"/>
                <a:gd name="T20" fmla="*/ 30163 w 24"/>
                <a:gd name="T21" fmla="*/ 0 h 14"/>
                <a:gd name="T22" fmla="*/ 25400 w 24"/>
                <a:gd name="T23" fmla="*/ 0 h 14"/>
                <a:gd name="T24" fmla="*/ 20637 w 24"/>
                <a:gd name="T25" fmla="*/ 0 h 14"/>
                <a:gd name="T26" fmla="*/ 19050 w 24"/>
                <a:gd name="T27" fmla="*/ 1401 h 14"/>
                <a:gd name="T28" fmla="*/ 15875 w 24"/>
                <a:gd name="T29" fmla="*/ 1401 h 14"/>
                <a:gd name="T30" fmla="*/ 14288 w 24"/>
                <a:gd name="T31" fmla="*/ 1401 h 14"/>
                <a:gd name="T32" fmla="*/ 6350 w 24"/>
                <a:gd name="T33" fmla="*/ 1401 h 14"/>
                <a:gd name="T34" fmla="*/ 0 w 24"/>
                <a:gd name="T35" fmla="*/ 0 h 14"/>
                <a:gd name="T36" fmla="*/ 0 w 24"/>
                <a:gd name="T37" fmla="*/ 1401 h 14"/>
                <a:gd name="T38" fmla="*/ 0 w 24"/>
                <a:gd name="T39" fmla="*/ 5603 h 14"/>
                <a:gd name="T40" fmla="*/ 0 w 24"/>
                <a:gd name="T41" fmla="*/ 7004 h 14"/>
                <a:gd name="T42" fmla="*/ 3175 w 24"/>
                <a:gd name="T43" fmla="*/ 8405 h 14"/>
                <a:gd name="T44" fmla="*/ 3175 w 24"/>
                <a:gd name="T45" fmla="*/ 11206 h 14"/>
                <a:gd name="T46" fmla="*/ 3175 w 24"/>
                <a:gd name="T47" fmla="*/ 16809 h 14"/>
                <a:gd name="T48" fmla="*/ 3175 w 24"/>
                <a:gd name="T49" fmla="*/ 18210 h 14"/>
                <a:gd name="T50" fmla="*/ 4763 w 24"/>
                <a:gd name="T51" fmla="*/ 19611 h 1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4"/>
                <a:gd name="T79" fmla="*/ 0 h 14"/>
                <a:gd name="T80" fmla="*/ 24 w 24"/>
                <a:gd name="T81" fmla="*/ 14 h 1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4" h="14">
                  <a:moveTo>
                    <a:pt x="3" y="14"/>
                  </a:moveTo>
                  <a:lnTo>
                    <a:pt x="5" y="12"/>
                  </a:lnTo>
                  <a:lnTo>
                    <a:pt x="9" y="12"/>
                  </a:lnTo>
                  <a:lnTo>
                    <a:pt x="11" y="12"/>
                  </a:lnTo>
                  <a:lnTo>
                    <a:pt x="13" y="12"/>
                  </a:lnTo>
                  <a:lnTo>
                    <a:pt x="16" y="13"/>
                  </a:lnTo>
                  <a:lnTo>
                    <a:pt x="19" y="13"/>
                  </a:lnTo>
                  <a:lnTo>
                    <a:pt x="21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3" y="1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gray">
            <a:xfrm>
              <a:off x="7821831" y="4967676"/>
              <a:ext cx="22110" cy="20863"/>
            </a:xfrm>
            <a:custGeom>
              <a:avLst/>
              <a:gdLst>
                <a:gd name="T0" fmla="*/ 0 w 15"/>
                <a:gd name="T1" fmla="*/ 0 h 16"/>
                <a:gd name="T2" fmla="*/ 3175 w 15"/>
                <a:gd name="T3" fmla="*/ 1401 h 16"/>
                <a:gd name="T4" fmla="*/ 7938 w 15"/>
                <a:gd name="T5" fmla="*/ 4202 h 16"/>
                <a:gd name="T6" fmla="*/ 9525 w 15"/>
                <a:gd name="T7" fmla="*/ 7004 h 16"/>
                <a:gd name="T8" fmla="*/ 11113 w 15"/>
                <a:gd name="T9" fmla="*/ 8405 h 16"/>
                <a:gd name="T10" fmla="*/ 12700 w 15"/>
                <a:gd name="T11" fmla="*/ 8405 h 16"/>
                <a:gd name="T12" fmla="*/ 15875 w 15"/>
                <a:gd name="T13" fmla="*/ 11207 h 16"/>
                <a:gd name="T14" fmla="*/ 20638 w 15"/>
                <a:gd name="T15" fmla="*/ 11207 h 16"/>
                <a:gd name="T16" fmla="*/ 23813 w 15"/>
                <a:gd name="T17" fmla="*/ 11207 h 16"/>
                <a:gd name="T18" fmla="*/ 22225 w 15"/>
                <a:gd name="T19" fmla="*/ 12607 h 16"/>
                <a:gd name="T20" fmla="*/ 20638 w 15"/>
                <a:gd name="T21" fmla="*/ 15409 h 16"/>
                <a:gd name="T22" fmla="*/ 19050 w 15"/>
                <a:gd name="T23" fmla="*/ 18211 h 16"/>
                <a:gd name="T24" fmla="*/ 15875 w 15"/>
                <a:gd name="T25" fmla="*/ 19611 h 16"/>
                <a:gd name="T26" fmla="*/ 12700 w 15"/>
                <a:gd name="T27" fmla="*/ 22413 h 16"/>
                <a:gd name="T28" fmla="*/ 11113 w 15"/>
                <a:gd name="T29" fmla="*/ 22413 h 16"/>
                <a:gd name="T30" fmla="*/ 9525 w 15"/>
                <a:gd name="T31" fmla="*/ 22413 h 16"/>
                <a:gd name="T32" fmla="*/ 7938 w 15"/>
                <a:gd name="T33" fmla="*/ 22413 h 16"/>
                <a:gd name="T34" fmla="*/ 4763 w 15"/>
                <a:gd name="T35" fmla="*/ 19611 h 16"/>
                <a:gd name="T36" fmla="*/ 3175 w 15"/>
                <a:gd name="T37" fmla="*/ 18211 h 16"/>
                <a:gd name="T38" fmla="*/ 3175 w 15"/>
                <a:gd name="T39" fmla="*/ 12607 h 16"/>
                <a:gd name="T40" fmla="*/ 0 w 15"/>
                <a:gd name="T41" fmla="*/ 11207 h 16"/>
                <a:gd name="T42" fmla="*/ 0 w 15"/>
                <a:gd name="T43" fmla="*/ 7004 h 16"/>
                <a:gd name="T44" fmla="*/ 0 w 15"/>
                <a:gd name="T45" fmla="*/ 1401 h 16"/>
                <a:gd name="T46" fmla="*/ 0 w 15"/>
                <a:gd name="T47" fmla="*/ 0 h 1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5"/>
                <a:gd name="T73" fmla="*/ 0 h 16"/>
                <a:gd name="T74" fmla="*/ 15 w 15"/>
                <a:gd name="T75" fmla="*/ 16 h 1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5" h="16">
                  <a:moveTo>
                    <a:pt x="0" y="0"/>
                  </a:moveTo>
                  <a:lnTo>
                    <a:pt x="2" y="1"/>
                  </a:lnTo>
                  <a:lnTo>
                    <a:pt x="5" y="3"/>
                  </a:lnTo>
                  <a:lnTo>
                    <a:pt x="6" y="5"/>
                  </a:lnTo>
                  <a:lnTo>
                    <a:pt x="7" y="6"/>
                  </a:lnTo>
                  <a:lnTo>
                    <a:pt x="8" y="6"/>
                  </a:lnTo>
                  <a:lnTo>
                    <a:pt x="10" y="8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5" name="Freeform 89"/>
            <p:cNvSpPr>
              <a:spLocks/>
            </p:cNvSpPr>
            <p:nvPr/>
          </p:nvSpPr>
          <p:spPr bwMode="gray">
            <a:xfrm>
              <a:off x="7938700" y="4790341"/>
              <a:ext cx="14214" cy="14902"/>
            </a:xfrm>
            <a:custGeom>
              <a:avLst/>
              <a:gdLst>
                <a:gd name="T0" fmla="*/ 0 w 10"/>
                <a:gd name="T1" fmla="*/ 0 h 11"/>
                <a:gd name="T2" fmla="*/ 15875 w 10"/>
                <a:gd name="T3" fmla="*/ 15409 h 11"/>
                <a:gd name="T4" fmla="*/ 15875 w 10"/>
                <a:gd name="T5" fmla="*/ 14008 h 11"/>
                <a:gd name="T6" fmla="*/ 15875 w 10"/>
                <a:gd name="T7" fmla="*/ 12607 h 11"/>
                <a:gd name="T8" fmla="*/ 15875 w 10"/>
                <a:gd name="T9" fmla="*/ 8405 h 11"/>
                <a:gd name="T10" fmla="*/ 15875 w 10"/>
                <a:gd name="T11" fmla="*/ 7004 h 11"/>
                <a:gd name="T12" fmla="*/ 15875 w 10"/>
                <a:gd name="T13" fmla="*/ 2802 h 11"/>
                <a:gd name="T14" fmla="*/ 15875 w 10"/>
                <a:gd name="T15" fmla="*/ 1401 h 11"/>
                <a:gd name="T16" fmla="*/ 15875 w 10"/>
                <a:gd name="T17" fmla="*/ 0 h 11"/>
                <a:gd name="T18" fmla="*/ 14288 w 10"/>
                <a:gd name="T19" fmla="*/ 0 h 11"/>
                <a:gd name="T20" fmla="*/ 12700 w 10"/>
                <a:gd name="T21" fmla="*/ 0 h 11"/>
                <a:gd name="T22" fmla="*/ 9525 w 10"/>
                <a:gd name="T23" fmla="*/ 0 h 11"/>
                <a:gd name="T24" fmla="*/ 7938 w 10"/>
                <a:gd name="T25" fmla="*/ 0 h 11"/>
                <a:gd name="T26" fmla="*/ 4762 w 10"/>
                <a:gd name="T27" fmla="*/ 0 h 11"/>
                <a:gd name="T28" fmla="*/ 1588 w 10"/>
                <a:gd name="T29" fmla="*/ 0 h 11"/>
                <a:gd name="T30" fmla="*/ 0 w 10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"/>
                <a:gd name="T49" fmla="*/ 0 h 11"/>
                <a:gd name="T50" fmla="*/ 10 w 10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" h="11">
                  <a:moveTo>
                    <a:pt x="0" y="0"/>
                  </a:moveTo>
                  <a:lnTo>
                    <a:pt x="10" y="11"/>
                  </a:lnTo>
                  <a:lnTo>
                    <a:pt x="10" y="10"/>
                  </a:lnTo>
                  <a:lnTo>
                    <a:pt x="10" y="9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10" y="2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6" name="Freeform 90"/>
            <p:cNvSpPr>
              <a:spLocks/>
            </p:cNvSpPr>
            <p:nvPr/>
          </p:nvSpPr>
          <p:spPr bwMode="gray">
            <a:xfrm>
              <a:off x="7791823" y="4785870"/>
              <a:ext cx="23689" cy="22353"/>
            </a:xfrm>
            <a:custGeom>
              <a:avLst/>
              <a:gdLst>
                <a:gd name="T0" fmla="*/ 1588 w 16"/>
                <a:gd name="T1" fmla="*/ 4202 h 17"/>
                <a:gd name="T2" fmla="*/ 1588 w 16"/>
                <a:gd name="T3" fmla="*/ 7004 h 17"/>
                <a:gd name="T4" fmla="*/ 1588 w 16"/>
                <a:gd name="T5" fmla="*/ 8405 h 17"/>
                <a:gd name="T6" fmla="*/ 0 w 16"/>
                <a:gd name="T7" fmla="*/ 12607 h 17"/>
                <a:gd name="T8" fmla="*/ 0 w 16"/>
                <a:gd name="T9" fmla="*/ 15409 h 17"/>
                <a:gd name="T10" fmla="*/ 0 w 16"/>
                <a:gd name="T11" fmla="*/ 16810 h 17"/>
                <a:gd name="T12" fmla="*/ 0 w 16"/>
                <a:gd name="T13" fmla="*/ 19612 h 17"/>
                <a:gd name="T14" fmla="*/ 0 w 16"/>
                <a:gd name="T15" fmla="*/ 22413 h 17"/>
                <a:gd name="T16" fmla="*/ 1588 w 16"/>
                <a:gd name="T17" fmla="*/ 23814 h 17"/>
                <a:gd name="T18" fmla="*/ 3175 w 16"/>
                <a:gd name="T19" fmla="*/ 19612 h 17"/>
                <a:gd name="T20" fmla="*/ 9525 w 16"/>
                <a:gd name="T21" fmla="*/ 16810 h 17"/>
                <a:gd name="T22" fmla="*/ 11112 w 16"/>
                <a:gd name="T23" fmla="*/ 12607 h 17"/>
                <a:gd name="T24" fmla="*/ 14287 w 16"/>
                <a:gd name="T25" fmla="*/ 11207 h 17"/>
                <a:gd name="T26" fmla="*/ 17462 w 16"/>
                <a:gd name="T27" fmla="*/ 7004 h 17"/>
                <a:gd name="T28" fmla="*/ 22225 w 16"/>
                <a:gd name="T29" fmla="*/ 4202 h 17"/>
                <a:gd name="T30" fmla="*/ 23812 w 16"/>
                <a:gd name="T31" fmla="*/ 1401 h 17"/>
                <a:gd name="T32" fmla="*/ 25400 w 16"/>
                <a:gd name="T33" fmla="*/ 0 h 17"/>
                <a:gd name="T34" fmla="*/ 1588 w 16"/>
                <a:gd name="T35" fmla="*/ 4202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"/>
                <a:gd name="T55" fmla="*/ 0 h 17"/>
                <a:gd name="T56" fmla="*/ 16 w 16"/>
                <a:gd name="T57" fmla="*/ 17 h 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" h="17">
                  <a:moveTo>
                    <a:pt x="1" y="3"/>
                  </a:moveTo>
                  <a:lnTo>
                    <a:pt x="1" y="5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2" y="14"/>
                  </a:lnTo>
                  <a:lnTo>
                    <a:pt x="6" y="12"/>
                  </a:lnTo>
                  <a:lnTo>
                    <a:pt x="7" y="9"/>
                  </a:lnTo>
                  <a:lnTo>
                    <a:pt x="9" y="8"/>
                  </a:lnTo>
                  <a:lnTo>
                    <a:pt x="11" y="5"/>
                  </a:lnTo>
                  <a:lnTo>
                    <a:pt x="14" y="3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7" name="Freeform 91"/>
            <p:cNvSpPr>
              <a:spLocks/>
            </p:cNvSpPr>
            <p:nvPr/>
          </p:nvSpPr>
          <p:spPr bwMode="gray">
            <a:xfrm>
              <a:off x="7840783" y="4832067"/>
              <a:ext cx="34745" cy="28315"/>
            </a:xfrm>
            <a:custGeom>
              <a:avLst/>
              <a:gdLst>
                <a:gd name="T0" fmla="*/ 0 w 24"/>
                <a:gd name="T1" fmla="*/ 8405 h 21"/>
                <a:gd name="T2" fmla="*/ 0 w 24"/>
                <a:gd name="T3" fmla="*/ 12607 h 21"/>
                <a:gd name="T4" fmla="*/ 3175 w 24"/>
                <a:gd name="T5" fmla="*/ 16810 h 21"/>
                <a:gd name="T6" fmla="*/ 3175 w 24"/>
                <a:gd name="T7" fmla="*/ 18211 h 21"/>
                <a:gd name="T8" fmla="*/ 4763 w 24"/>
                <a:gd name="T9" fmla="*/ 23814 h 21"/>
                <a:gd name="T10" fmla="*/ 6350 w 24"/>
                <a:gd name="T11" fmla="*/ 25215 h 21"/>
                <a:gd name="T12" fmla="*/ 7938 w 24"/>
                <a:gd name="T13" fmla="*/ 29417 h 21"/>
                <a:gd name="T14" fmla="*/ 14288 w 24"/>
                <a:gd name="T15" fmla="*/ 29417 h 21"/>
                <a:gd name="T16" fmla="*/ 15875 w 24"/>
                <a:gd name="T17" fmla="*/ 29417 h 21"/>
                <a:gd name="T18" fmla="*/ 19050 w 24"/>
                <a:gd name="T19" fmla="*/ 29417 h 21"/>
                <a:gd name="T20" fmla="*/ 23812 w 24"/>
                <a:gd name="T21" fmla="*/ 29417 h 21"/>
                <a:gd name="T22" fmla="*/ 25400 w 24"/>
                <a:gd name="T23" fmla="*/ 28016 h 21"/>
                <a:gd name="T24" fmla="*/ 26988 w 24"/>
                <a:gd name="T25" fmla="*/ 23814 h 21"/>
                <a:gd name="T26" fmla="*/ 30163 w 24"/>
                <a:gd name="T27" fmla="*/ 21012 h 21"/>
                <a:gd name="T28" fmla="*/ 31750 w 24"/>
                <a:gd name="T29" fmla="*/ 16810 h 21"/>
                <a:gd name="T30" fmla="*/ 36513 w 24"/>
                <a:gd name="T31" fmla="*/ 14008 h 21"/>
                <a:gd name="T32" fmla="*/ 38100 w 24"/>
                <a:gd name="T33" fmla="*/ 11206 h 21"/>
                <a:gd name="T34" fmla="*/ 33338 w 24"/>
                <a:gd name="T35" fmla="*/ 8405 h 21"/>
                <a:gd name="T36" fmla="*/ 30163 w 24"/>
                <a:gd name="T37" fmla="*/ 5603 h 21"/>
                <a:gd name="T38" fmla="*/ 25400 w 24"/>
                <a:gd name="T39" fmla="*/ 2802 h 21"/>
                <a:gd name="T40" fmla="*/ 20637 w 24"/>
                <a:gd name="T41" fmla="*/ 2802 h 21"/>
                <a:gd name="T42" fmla="*/ 15875 w 24"/>
                <a:gd name="T43" fmla="*/ 2802 h 21"/>
                <a:gd name="T44" fmla="*/ 11112 w 24"/>
                <a:gd name="T45" fmla="*/ 2802 h 21"/>
                <a:gd name="T46" fmla="*/ 6350 w 24"/>
                <a:gd name="T47" fmla="*/ 1401 h 21"/>
                <a:gd name="T48" fmla="*/ 0 w 24"/>
                <a:gd name="T49" fmla="*/ 0 h 21"/>
                <a:gd name="T50" fmla="*/ 0 w 24"/>
                <a:gd name="T51" fmla="*/ 1401 h 21"/>
                <a:gd name="T52" fmla="*/ 0 w 24"/>
                <a:gd name="T53" fmla="*/ 2802 h 21"/>
                <a:gd name="T54" fmla="*/ 0 w 24"/>
                <a:gd name="T55" fmla="*/ 5603 h 21"/>
                <a:gd name="T56" fmla="*/ 0 w 24"/>
                <a:gd name="T57" fmla="*/ 8405 h 2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"/>
                <a:gd name="T88" fmla="*/ 0 h 21"/>
                <a:gd name="T89" fmla="*/ 24 w 24"/>
                <a:gd name="T90" fmla="*/ 21 h 2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" h="21">
                  <a:moveTo>
                    <a:pt x="0" y="6"/>
                  </a:moveTo>
                  <a:lnTo>
                    <a:pt x="0" y="9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3" y="17"/>
                  </a:lnTo>
                  <a:lnTo>
                    <a:pt x="4" y="18"/>
                  </a:lnTo>
                  <a:lnTo>
                    <a:pt x="5" y="21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2" y="21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7"/>
                  </a:lnTo>
                  <a:lnTo>
                    <a:pt x="19" y="15"/>
                  </a:lnTo>
                  <a:lnTo>
                    <a:pt x="20" y="12"/>
                  </a:lnTo>
                  <a:lnTo>
                    <a:pt x="23" y="10"/>
                  </a:lnTo>
                  <a:lnTo>
                    <a:pt x="24" y="8"/>
                  </a:lnTo>
                  <a:lnTo>
                    <a:pt x="21" y="6"/>
                  </a:lnTo>
                  <a:lnTo>
                    <a:pt x="19" y="4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7" y="2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8" name="Freeform 92"/>
            <p:cNvSpPr>
              <a:spLocks/>
            </p:cNvSpPr>
            <p:nvPr/>
          </p:nvSpPr>
          <p:spPr bwMode="gray">
            <a:xfrm>
              <a:off x="7638629" y="5033244"/>
              <a:ext cx="53696" cy="16393"/>
            </a:xfrm>
            <a:custGeom>
              <a:avLst/>
              <a:gdLst>
                <a:gd name="T0" fmla="*/ 26988 w 37"/>
                <a:gd name="T1" fmla="*/ 0 h 12"/>
                <a:gd name="T2" fmla="*/ 30163 w 37"/>
                <a:gd name="T3" fmla="*/ 0 h 12"/>
                <a:gd name="T4" fmla="*/ 33338 w 37"/>
                <a:gd name="T5" fmla="*/ 0 h 12"/>
                <a:gd name="T6" fmla="*/ 38100 w 37"/>
                <a:gd name="T7" fmla="*/ 0 h 12"/>
                <a:gd name="T8" fmla="*/ 42863 w 37"/>
                <a:gd name="T9" fmla="*/ 1401 h 12"/>
                <a:gd name="T10" fmla="*/ 49213 w 37"/>
                <a:gd name="T11" fmla="*/ 5603 h 12"/>
                <a:gd name="T12" fmla="*/ 52388 w 37"/>
                <a:gd name="T13" fmla="*/ 7004 h 12"/>
                <a:gd name="T14" fmla="*/ 53975 w 37"/>
                <a:gd name="T15" fmla="*/ 8405 h 12"/>
                <a:gd name="T16" fmla="*/ 58738 w 37"/>
                <a:gd name="T17" fmla="*/ 11207 h 12"/>
                <a:gd name="T18" fmla="*/ 57150 w 37"/>
                <a:gd name="T19" fmla="*/ 11207 h 12"/>
                <a:gd name="T20" fmla="*/ 53975 w 37"/>
                <a:gd name="T21" fmla="*/ 11207 h 12"/>
                <a:gd name="T22" fmla="*/ 52388 w 37"/>
                <a:gd name="T23" fmla="*/ 11207 h 12"/>
                <a:gd name="T24" fmla="*/ 50800 w 37"/>
                <a:gd name="T25" fmla="*/ 14008 h 12"/>
                <a:gd name="T26" fmla="*/ 49213 w 37"/>
                <a:gd name="T27" fmla="*/ 14008 h 12"/>
                <a:gd name="T28" fmla="*/ 47625 w 37"/>
                <a:gd name="T29" fmla="*/ 14008 h 12"/>
                <a:gd name="T30" fmla="*/ 41275 w 37"/>
                <a:gd name="T31" fmla="*/ 16810 h 12"/>
                <a:gd name="T32" fmla="*/ 39688 w 37"/>
                <a:gd name="T33" fmla="*/ 16810 h 12"/>
                <a:gd name="T34" fmla="*/ 38100 w 37"/>
                <a:gd name="T35" fmla="*/ 16810 h 12"/>
                <a:gd name="T36" fmla="*/ 33338 w 37"/>
                <a:gd name="T37" fmla="*/ 14008 h 12"/>
                <a:gd name="T38" fmla="*/ 28575 w 37"/>
                <a:gd name="T39" fmla="*/ 11207 h 12"/>
                <a:gd name="T40" fmla="*/ 22225 w 37"/>
                <a:gd name="T41" fmla="*/ 11207 h 12"/>
                <a:gd name="T42" fmla="*/ 17463 w 37"/>
                <a:gd name="T43" fmla="*/ 8405 h 12"/>
                <a:gd name="T44" fmla="*/ 9525 w 37"/>
                <a:gd name="T45" fmla="*/ 7004 h 12"/>
                <a:gd name="T46" fmla="*/ 4763 w 37"/>
                <a:gd name="T47" fmla="*/ 5603 h 12"/>
                <a:gd name="T48" fmla="*/ 0 w 37"/>
                <a:gd name="T49" fmla="*/ 1401 h 12"/>
                <a:gd name="T50" fmla="*/ 4763 w 37"/>
                <a:gd name="T51" fmla="*/ 1401 h 12"/>
                <a:gd name="T52" fmla="*/ 6350 w 37"/>
                <a:gd name="T53" fmla="*/ 0 h 12"/>
                <a:gd name="T54" fmla="*/ 9525 w 37"/>
                <a:gd name="T55" fmla="*/ 0 h 12"/>
                <a:gd name="T56" fmla="*/ 15875 w 37"/>
                <a:gd name="T57" fmla="*/ 0 h 12"/>
                <a:gd name="T58" fmla="*/ 17463 w 37"/>
                <a:gd name="T59" fmla="*/ 0 h 12"/>
                <a:gd name="T60" fmla="*/ 20638 w 37"/>
                <a:gd name="T61" fmla="*/ 0 h 12"/>
                <a:gd name="T62" fmla="*/ 22225 w 37"/>
                <a:gd name="T63" fmla="*/ 0 h 12"/>
                <a:gd name="T64" fmla="*/ 26988 w 37"/>
                <a:gd name="T65" fmla="*/ 0 h 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12"/>
                <a:gd name="T101" fmla="*/ 37 w 37"/>
                <a:gd name="T102" fmla="*/ 12 h 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12">
                  <a:moveTo>
                    <a:pt x="17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3" y="5"/>
                  </a:lnTo>
                  <a:lnTo>
                    <a:pt x="34" y="6"/>
                  </a:lnTo>
                  <a:lnTo>
                    <a:pt x="37" y="8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3" y="8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30" y="10"/>
                  </a:lnTo>
                  <a:lnTo>
                    <a:pt x="26" y="12"/>
                  </a:lnTo>
                  <a:lnTo>
                    <a:pt x="25" y="12"/>
                  </a:lnTo>
                  <a:lnTo>
                    <a:pt x="24" y="12"/>
                  </a:lnTo>
                  <a:lnTo>
                    <a:pt x="21" y="10"/>
                  </a:lnTo>
                  <a:lnTo>
                    <a:pt x="18" y="8"/>
                  </a:lnTo>
                  <a:lnTo>
                    <a:pt x="14" y="8"/>
                  </a:lnTo>
                  <a:lnTo>
                    <a:pt x="11" y="6"/>
                  </a:lnTo>
                  <a:lnTo>
                    <a:pt x="6" y="5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89" name="Freeform 93"/>
            <p:cNvSpPr>
              <a:spLocks/>
            </p:cNvSpPr>
            <p:nvPr/>
          </p:nvSpPr>
          <p:spPr bwMode="gray">
            <a:xfrm>
              <a:off x="7734969" y="5064538"/>
              <a:ext cx="18951" cy="17882"/>
            </a:xfrm>
            <a:custGeom>
              <a:avLst/>
              <a:gdLst>
                <a:gd name="T0" fmla="*/ 0 w 13"/>
                <a:gd name="T1" fmla="*/ 0 h 13"/>
                <a:gd name="T2" fmla="*/ 20638 w 13"/>
                <a:gd name="T3" fmla="*/ 0 h 13"/>
                <a:gd name="T4" fmla="*/ 17463 w 13"/>
                <a:gd name="T5" fmla="*/ 2802 h 13"/>
                <a:gd name="T6" fmla="*/ 12700 w 13"/>
                <a:gd name="T7" fmla="*/ 7004 h 13"/>
                <a:gd name="T8" fmla="*/ 11113 w 13"/>
                <a:gd name="T9" fmla="*/ 8405 h 13"/>
                <a:gd name="T10" fmla="*/ 9525 w 13"/>
                <a:gd name="T11" fmla="*/ 11207 h 13"/>
                <a:gd name="T12" fmla="*/ 6350 w 13"/>
                <a:gd name="T13" fmla="*/ 12608 h 13"/>
                <a:gd name="T14" fmla="*/ 3175 w 13"/>
                <a:gd name="T15" fmla="*/ 12608 h 13"/>
                <a:gd name="T16" fmla="*/ 1588 w 13"/>
                <a:gd name="T17" fmla="*/ 15409 h 13"/>
                <a:gd name="T18" fmla="*/ 0 w 13"/>
                <a:gd name="T19" fmla="*/ 18211 h 13"/>
                <a:gd name="T20" fmla="*/ 0 w 13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3"/>
                <a:gd name="T35" fmla="*/ 13 w 13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3">
                  <a:moveTo>
                    <a:pt x="0" y="0"/>
                  </a:moveTo>
                  <a:lnTo>
                    <a:pt x="13" y="0"/>
                  </a:lnTo>
                  <a:lnTo>
                    <a:pt x="11" y="2"/>
                  </a:lnTo>
                  <a:lnTo>
                    <a:pt x="8" y="5"/>
                  </a:lnTo>
                  <a:lnTo>
                    <a:pt x="7" y="6"/>
                  </a:lnTo>
                  <a:lnTo>
                    <a:pt x="6" y="8"/>
                  </a:lnTo>
                  <a:lnTo>
                    <a:pt x="4" y="9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0" name="Freeform 94"/>
            <p:cNvSpPr>
              <a:spLocks/>
            </p:cNvSpPr>
            <p:nvPr/>
          </p:nvSpPr>
          <p:spPr bwMode="gray">
            <a:xfrm>
              <a:off x="7565981" y="4997479"/>
              <a:ext cx="37904" cy="22353"/>
            </a:xfrm>
            <a:custGeom>
              <a:avLst/>
              <a:gdLst>
                <a:gd name="T0" fmla="*/ 0 w 26"/>
                <a:gd name="T1" fmla="*/ 23814 h 17"/>
                <a:gd name="T2" fmla="*/ 0 w 26"/>
                <a:gd name="T3" fmla="*/ 22413 h 17"/>
                <a:gd name="T4" fmla="*/ 0 w 26"/>
                <a:gd name="T5" fmla="*/ 21012 h 17"/>
                <a:gd name="T6" fmla="*/ 0 w 26"/>
                <a:gd name="T7" fmla="*/ 16810 h 17"/>
                <a:gd name="T8" fmla="*/ 0 w 26"/>
                <a:gd name="T9" fmla="*/ 15409 h 17"/>
                <a:gd name="T10" fmla="*/ 0 w 26"/>
                <a:gd name="T11" fmla="*/ 12607 h 17"/>
                <a:gd name="T12" fmla="*/ 0 w 26"/>
                <a:gd name="T13" fmla="*/ 11207 h 17"/>
                <a:gd name="T14" fmla="*/ 0 w 26"/>
                <a:gd name="T15" fmla="*/ 7004 h 17"/>
                <a:gd name="T16" fmla="*/ 3175 w 26"/>
                <a:gd name="T17" fmla="*/ 4202 h 17"/>
                <a:gd name="T18" fmla="*/ 4763 w 26"/>
                <a:gd name="T19" fmla="*/ 1401 h 17"/>
                <a:gd name="T20" fmla="*/ 6350 w 26"/>
                <a:gd name="T21" fmla="*/ 0 h 17"/>
                <a:gd name="T22" fmla="*/ 11112 w 26"/>
                <a:gd name="T23" fmla="*/ 0 h 17"/>
                <a:gd name="T24" fmla="*/ 14288 w 26"/>
                <a:gd name="T25" fmla="*/ 0 h 17"/>
                <a:gd name="T26" fmla="*/ 17463 w 26"/>
                <a:gd name="T27" fmla="*/ 0 h 17"/>
                <a:gd name="T28" fmla="*/ 19050 w 26"/>
                <a:gd name="T29" fmla="*/ 0 h 17"/>
                <a:gd name="T30" fmla="*/ 22225 w 26"/>
                <a:gd name="T31" fmla="*/ 0 h 17"/>
                <a:gd name="T32" fmla="*/ 26988 w 26"/>
                <a:gd name="T33" fmla="*/ 0 h 17"/>
                <a:gd name="T34" fmla="*/ 31750 w 26"/>
                <a:gd name="T35" fmla="*/ 0 h 17"/>
                <a:gd name="T36" fmla="*/ 33338 w 26"/>
                <a:gd name="T37" fmla="*/ 1401 h 17"/>
                <a:gd name="T38" fmla="*/ 36513 w 26"/>
                <a:gd name="T39" fmla="*/ 1401 h 17"/>
                <a:gd name="T40" fmla="*/ 38100 w 26"/>
                <a:gd name="T41" fmla="*/ 1401 h 17"/>
                <a:gd name="T42" fmla="*/ 39688 w 26"/>
                <a:gd name="T43" fmla="*/ 4202 h 17"/>
                <a:gd name="T44" fmla="*/ 41275 w 26"/>
                <a:gd name="T45" fmla="*/ 4202 h 17"/>
                <a:gd name="T46" fmla="*/ 38100 w 26"/>
                <a:gd name="T47" fmla="*/ 7004 h 17"/>
                <a:gd name="T48" fmla="*/ 33338 w 26"/>
                <a:gd name="T49" fmla="*/ 9806 h 17"/>
                <a:gd name="T50" fmla="*/ 31750 w 26"/>
                <a:gd name="T51" fmla="*/ 11207 h 17"/>
                <a:gd name="T52" fmla="*/ 31750 w 26"/>
                <a:gd name="T53" fmla="*/ 15409 h 17"/>
                <a:gd name="T54" fmla="*/ 28575 w 26"/>
                <a:gd name="T55" fmla="*/ 15409 h 17"/>
                <a:gd name="T56" fmla="*/ 26988 w 26"/>
                <a:gd name="T57" fmla="*/ 16810 h 17"/>
                <a:gd name="T58" fmla="*/ 20638 w 26"/>
                <a:gd name="T59" fmla="*/ 21012 h 17"/>
                <a:gd name="T60" fmla="*/ 15875 w 26"/>
                <a:gd name="T61" fmla="*/ 21012 h 17"/>
                <a:gd name="T62" fmla="*/ 0 w 26"/>
                <a:gd name="T63" fmla="*/ 23814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6"/>
                <a:gd name="T97" fmla="*/ 0 h 17"/>
                <a:gd name="T98" fmla="*/ 26 w 26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6" h="17">
                  <a:moveTo>
                    <a:pt x="0" y="17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1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3" y="1"/>
                  </a:lnTo>
                  <a:lnTo>
                    <a:pt x="24" y="1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24" y="5"/>
                  </a:lnTo>
                  <a:lnTo>
                    <a:pt x="21" y="7"/>
                  </a:lnTo>
                  <a:lnTo>
                    <a:pt x="20" y="8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7" y="12"/>
                  </a:lnTo>
                  <a:lnTo>
                    <a:pt x="13" y="15"/>
                  </a:lnTo>
                  <a:lnTo>
                    <a:pt x="10" y="1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1" name="Freeform 95"/>
            <p:cNvSpPr>
              <a:spLocks/>
            </p:cNvSpPr>
            <p:nvPr/>
          </p:nvSpPr>
          <p:spPr bwMode="gray">
            <a:xfrm>
              <a:off x="7611781" y="4985558"/>
              <a:ext cx="42641" cy="26822"/>
            </a:xfrm>
            <a:custGeom>
              <a:avLst/>
              <a:gdLst>
                <a:gd name="T0" fmla="*/ 3175 w 29"/>
                <a:gd name="T1" fmla="*/ 28016 h 20"/>
                <a:gd name="T2" fmla="*/ 46038 w 29"/>
                <a:gd name="T3" fmla="*/ 28016 h 20"/>
                <a:gd name="T4" fmla="*/ 41275 w 29"/>
                <a:gd name="T5" fmla="*/ 23814 h 20"/>
                <a:gd name="T6" fmla="*/ 36513 w 29"/>
                <a:gd name="T7" fmla="*/ 18210 h 20"/>
                <a:gd name="T8" fmla="*/ 28575 w 29"/>
                <a:gd name="T9" fmla="*/ 14008 h 20"/>
                <a:gd name="T10" fmla="*/ 25400 w 29"/>
                <a:gd name="T11" fmla="*/ 12607 h 20"/>
                <a:gd name="T12" fmla="*/ 19050 w 29"/>
                <a:gd name="T13" fmla="*/ 11206 h 20"/>
                <a:gd name="T14" fmla="*/ 15875 w 29"/>
                <a:gd name="T15" fmla="*/ 8405 h 20"/>
                <a:gd name="T16" fmla="*/ 9525 w 29"/>
                <a:gd name="T17" fmla="*/ 2802 h 20"/>
                <a:gd name="T18" fmla="*/ 6350 w 29"/>
                <a:gd name="T19" fmla="*/ 0 h 20"/>
                <a:gd name="T20" fmla="*/ 4763 w 29"/>
                <a:gd name="T21" fmla="*/ 2802 h 20"/>
                <a:gd name="T22" fmla="*/ 3175 w 29"/>
                <a:gd name="T23" fmla="*/ 5603 h 20"/>
                <a:gd name="T24" fmla="*/ 3175 w 29"/>
                <a:gd name="T25" fmla="*/ 11206 h 20"/>
                <a:gd name="T26" fmla="*/ 0 w 29"/>
                <a:gd name="T27" fmla="*/ 14008 h 20"/>
                <a:gd name="T28" fmla="*/ 0 w 29"/>
                <a:gd name="T29" fmla="*/ 16810 h 20"/>
                <a:gd name="T30" fmla="*/ 0 w 29"/>
                <a:gd name="T31" fmla="*/ 22413 h 20"/>
                <a:gd name="T32" fmla="*/ 0 w 29"/>
                <a:gd name="T33" fmla="*/ 25214 h 20"/>
                <a:gd name="T34" fmla="*/ 3175 w 29"/>
                <a:gd name="T35" fmla="*/ 28016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"/>
                <a:gd name="T55" fmla="*/ 0 h 20"/>
                <a:gd name="T56" fmla="*/ 29 w 29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" h="20">
                  <a:moveTo>
                    <a:pt x="2" y="20"/>
                  </a:moveTo>
                  <a:lnTo>
                    <a:pt x="29" y="20"/>
                  </a:lnTo>
                  <a:lnTo>
                    <a:pt x="26" y="17"/>
                  </a:lnTo>
                  <a:lnTo>
                    <a:pt x="23" y="13"/>
                  </a:lnTo>
                  <a:lnTo>
                    <a:pt x="18" y="10"/>
                  </a:lnTo>
                  <a:lnTo>
                    <a:pt x="16" y="9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2" name="Freeform 96"/>
            <p:cNvSpPr>
              <a:spLocks/>
            </p:cNvSpPr>
            <p:nvPr/>
          </p:nvSpPr>
          <p:spPr bwMode="gray">
            <a:xfrm>
              <a:off x="7665479" y="4997479"/>
              <a:ext cx="45800" cy="28313"/>
            </a:xfrm>
            <a:custGeom>
              <a:avLst/>
              <a:gdLst>
                <a:gd name="T0" fmla="*/ 0 w 31"/>
                <a:gd name="T1" fmla="*/ 14008 h 21"/>
                <a:gd name="T2" fmla="*/ 6350 w 31"/>
                <a:gd name="T3" fmla="*/ 15409 h 21"/>
                <a:gd name="T4" fmla="*/ 9525 w 31"/>
                <a:gd name="T5" fmla="*/ 15409 h 21"/>
                <a:gd name="T6" fmla="*/ 15875 w 31"/>
                <a:gd name="T7" fmla="*/ 15409 h 21"/>
                <a:gd name="T8" fmla="*/ 17463 w 31"/>
                <a:gd name="T9" fmla="*/ 15409 h 21"/>
                <a:gd name="T10" fmla="*/ 19050 w 31"/>
                <a:gd name="T11" fmla="*/ 15409 h 21"/>
                <a:gd name="T12" fmla="*/ 20638 w 31"/>
                <a:gd name="T13" fmla="*/ 15409 h 21"/>
                <a:gd name="T14" fmla="*/ 25400 w 31"/>
                <a:gd name="T15" fmla="*/ 15409 h 21"/>
                <a:gd name="T16" fmla="*/ 26988 w 31"/>
                <a:gd name="T17" fmla="*/ 14008 h 21"/>
                <a:gd name="T18" fmla="*/ 26988 w 31"/>
                <a:gd name="T19" fmla="*/ 15409 h 21"/>
                <a:gd name="T20" fmla="*/ 26988 w 31"/>
                <a:gd name="T21" fmla="*/ 18211 h 21"/>
                <a:gd name="T22" fmla="*/ 26988 w 31"/>
                <a:gd name="T23" fmla="*/ 19611 h 21"/>
                <a:gd name="T24" fmla="*/ 26988 w 31"/>
                <a:gd name="T25" fmla="*/ 21012 h 21"/>
                <a:gd name="T26" fmla="*/ 26988 w 31"/>
                <a:gd name="T27" fmla="*/ 25215 h 21"/>
                <a:gd name="T28" fmla="*/ 26988 w 31"/>
                <a:gd name="T29" fmla="*/ 26615 h 21"/>
                <a:gd name="T30" fmla="*/ 26988 w 31"/>
                <a:gd name="T31" fmla="*/ 29417 h 21"/>
                <a:gd name="T32" fmla="*/ 28575 w 31"/>
                <a:gd name="T33" fmla="*/ 29417 h 21"/>
                <a:gd name="T34" fmla="*/ 31750 w 31"/>
                <a:gd name="T35" fmla="*/ 26615 h 21"/>
                <a:gd name="T36" fmla="*/ 33338 w 31"/>
                <a:gd name="T37" fmla="*/ 26615 h 21"/>
                <a:gd name="T38" fmla="*/ 38100 w 31"/>
                <a:gd name="T39" fmla="*/ 26615 h 21"/>
                <a:gd name="T40" fmla="*/ 41275 w 31"/>
                <a:gd name="T41" fmla="*/ 25215 h 21"/>
                <a:gd name="T42" fmla="*/ 42863 w 31"/>
                <a:gd name="T43" fmla="*/ 25215 h 21"/>
                <a:gd name="T44" fmla="*/ 44450 w 31"/>
                <a:gd name="T45" fmla="*/ 25215 h 21"/>
                <a:gd name="T46" fmla="*/ 49213 w 31"/>
                <a:gd name="T47" fmla="*/ 25215 h 21"/>
                <a:gd name="T48" fmla="*/ 42863 w 31"/>
                <a:gd name="T49" fmla="*/ 15409 h 21"/>
                <a:gd name="T50" fmla="*/ 39688 w 31"/>
                <a:gd name="T51" fmla="*/ 9806 h 21"/>
                <a:gd name="T52" fmla="*/ 30163 w 31"/>
                <a:gd name="T53" fmla="*/ 2802 h 21"/>
                <a:gd name="T54" fmla="*/ 25400 w 31"/>
                <a:gd name="T55" fmla="*/ 0 h 21"/>
                <a:gd name="T56" fmla="*/ 19050 w 31"/>
                <a:gd name="T57" fmla="*/ 0 h 21"/>
                <a:gd name="T58" fmla="*/ 11113 w 31"/>
                <a:gd name="T59" fmla="*/ 2802 h 21"/>
                <a:gd name="T60" fmla="*/ 6350 w 31"/>
                <a:gd name="T61" fmla="*/ 8405 h 21"/>
                <a:gd name="T62" fmla="*/ 0 w 31"/>
                <a:gd name="T63" fmla="*/ 14008 h 2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1"/>
                <a:gd name="T97" fmla="*/ 0 h 21"/>
                <a:gd name="T98" fmla="*/ 31 w 31"/>
                <a:gd name="T99" fmla="*/ 21 h 2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1" h="21">
                  <a:moveTo>
                    <a:pt x="0" y="10"/>
                  </a:moveTo>
                  <a:lnTo>
                    <a:pt x="4" y="11"/>
                  </a:lnTo>
                  <a:lnTo>
                    <a:pt x="6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3" y="11"/>
                  </a:lnTo>
                  <a:lnTo>
                    <a:pt x="16" y="11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7" y="14"/>
                  </a:lnTo>
                  <a:lnTo>
                    <a:pt x="17" y="15"/>
                  </a:lnTo>
                  <a:lnTo>
                    <a:pt x="17" y="18"/>
                  </a:lnTo>
                  <a:lnTo>
                    <a:pt x="17" y="19"/>
                  </a:lnTo>
                  <a:lnTo>
                    <a:pt x="17" y="21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1" y="19"/>
                  </a:lnTo>
                  <a:lnTo>
                    <a:pt x="24" y="19"/>
                  </a:lnTo>
                  <a:lnTo>
                    <a:pt x="26" y="18"/>
                  </a:lnTo>
                  <a:lnTo>
                    <a:pt x="27" y="18"/>
                  </a:lnTo>
                  <a:lnTo>
                    <a:pt x="28" y="18"/>
                  </a:lnTo>
                  <a:lnTo>
                    <a:pt x="31" y="18"/>
                  </a:lnTo>
                  <a:lnTo>
                    <a:pt x="27" y="11"/>
                  </a:lnTo>
                  <a:lnTo>
                    <a:pt x="25" y="7"/>
                  </a:lnTo>
                  <a:lnTo>
                    <a:pt x="19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7" y="2"/>
                  </a:lnTo>
                  <a:lnTo>
                    <a:pt x="4" y="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3" name="Freeform 97"/>
            <p:cNvSpPr>
              <a:spLocks/>
            </p:cNvSpPr>
            <p:nvPr/>
          </p:nvSpPr>
          <p:spPr bwMode="gray">
            <a:xfrm>
              <a:off x="7716016" y="4997479"/>
              <a:ext cx="31586" cy="14902"/>
            </a:xfrm>
            <a:custGeom>
              <a:avLst/>
              <a:gdLst>
                <a:gd name="T0" fmla="*/ 3175 w 21"/>
                <a:gd name="T1" fmla="*/ 0 h 12"/>
                <a:gd name="T2" fmla="*/ 3175 w 21"/>
                <a:gd name="T3" fmla="*/ 11207 h 12"/>
                <a:gd name="T4" fmla="*/ 0 w 21"/>
                <a:gd name="T5" fmla="*/ 16810 h 12"/>
                <a:gd name="T6" fmla="*/ 22225 w 21"/>
                <a:gd name="T7" fmla="*/ 16810 h 12"/>
                <a:gd name="T8" fmla="*/ 33338 w 21"/>
                <a:gd name="T9" fmla="*/ 5603 h 12"/>
                <a:gd name="T10" fmla="*/ 28575 w 21"/>
                <a:gd name="T11" fmla="*/ 5603 h 12"/>
                <a:gd name="T12" fmla="*/ 23813 w 21"/>
                <a:gd name="T13" fmla="*/ 5603 h 12"/>
                <a:gd name="T14" fmla="*/ 20638 w 21"/>
                <a:gd name="T15" fmla="*/ 5603 h 12"/>
                <a:gd name="T16" fmla="*/ 15875 w 21"/>
                <a:gd name="T17" fmla="*/ 5603 h 12"/>
                <a:gd name="T18" fmla="*/ 14288 w 21"/>
                <a:gd name="T19" fmla="*/ 5603 h 12"/>
                <a:gd name="T20" fmla="*/ 11113 w 21"/>
                <a:gd name="T21" fmla="*/ 5603 h 12"/>
                <a:gd name="T22" fmla="*/ 4763 w 21"/>
                <a:gd name="T23" fmla="*/ 1401 h 12"/>
                <a:gd name="T24" fmla="*/ 3175 w 21"/>
                <a:gd name="T25" fmla="*/ 0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2"/>
                <a:gd name="T41" fmla="*/ 21 w 21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2">
                  <a:moveTo>
                    <a:pt x="2" y="0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1" y="4"/>
                  </a:lnTo>
                  <a:lnTo>
                    <a:pt x="18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4" name="Freeform 98"/>
            <p:cNvSpPr>
              <a:spLocks/>
            </p:cNvSpPr>
            <p:nvPr/>
          </p:nvSpPr>
          <p:spPr bwMode="gray">
            <a:xfrm>
              <a:off x="7791823" y="4993007"/>
              <a:ext cx="4737" cy="11922"/>
            </a:xfrm>
            <a:custGeom>
              <a:avLst/>
              <a:gdLst>
                <a:gd name="T0" fmla="*/ 4763 w 3"/>
                <a:gd name="T1" fmla="*/ 12607 h 9"/>
                <a:gd name="T2" fmla="*/ 4763 w 3"/>
                <a:gd name="T3" fmla="*/ 0 h 9"/>
                <a:gd name="T4" fmla="*/ 0 w 3"/>
                <a:gd name="T5" fmla="*/ 0 h 9"/>
                <a:gd name="T6" fmla="*/ 0 w 3"/>
                <a:gd name="T7" fmla="*/ 4202 h 9"/>
                <a:gd name="T8" fmla="*/ 0 w 3"/>
                <a:gd name="T9" fmla="*/ 5603 h 9"/>
                <a:gd name="T10" fmla="*/ 0 w 3"/>
                <a:gd name="T11" fmla="*/ 7004 h 9"/>
                <a:gd name="T12" fmla="*/ 0 w 3"/>
                <a:gd name="T13" fmla="*/ 11206 h 9"/>
                <a:gd name="T14" fmla="*/ 0 w 3"/>
                <a:gd name="T15" fmla="*/ 12607 h 9"/>
                <a:gd name="T16" fmla="*/ 4763 w 3"/>
                <a:gd name="T17" fmla="*/ 1260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9"/>
                <a:gd name="T29" fmla="*/ 3 w 3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9">
                  <a:moveTo>
                    <a:pt x="3" y="9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9"/>
                  </a:lnTo>
                  <a:lnTo>
                    <a:pt x="3" y="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5" name="Freeform 99"/>
            <p:cNvSpPr>
              <a:spLocks/>
            </p:cNvSpPr>
            <p:nvPr/>
          </p:nvSpPr>
          <p:spPr bwMode="gray">
            <a:xfrm>
              <a:off x="7359091" y="4815674"/>
              <a:ext cx="23689" cy="25332"/>
            </a:xfrm>
            <a:custGeom>
              <a:avLst/>
              <a:gdLst>
                <a:gd name="T0" fmla="*/ 0 w 16"/>
                <a:gd name="T1" fmla="*/ 28016 h 20"/>
                <a:gd name="T2" fmla="*/ 3175 w 16"/>
                <a:gd name="T3" fmla="*/ 0 h 20"/>
                <a:gd name="T4" fmla="*/ 4762 w 16"/>
                <a:gd name="T5" fmla="*/ 2802 h 20"/>
                <a:gd name="T6" fmla="*/ 9525 w 16"/>
                <a:gd name="T7" fmla="*/ 4202 h 20"/>
                <a:gd name="T8" fmla="*/ 12700 w 16"/>
                <a:gd name="T9" fmla="*/ 5603 h 20"/>
                <a:gd name="T10" fmla="*/ 15875 w 16"/>
                <a:gd name="T11" fmla="*/ 5603 h 20"/>
                <a:gd name="T12" fmla="*/ 17462 w 16"/>
                <a:gd name="T13" fmla="*/ 9806 h 20"/>
                <a:gd name="T14" fmla="*/ 20637 w 16"/>
                <a:gd name="T15" fmla="*/ 11206 h 20"/>
                <a:gd name="T16" fmla="*/ 23812 w 16"/>
                <a:gd name="T17" fmla="*/ 15409 h 20"/>
                <a:gd name="T18" fmla="*/ 25400 w 16"/>
                <a:gd name="T19" fmla="*/ 19611 h 20"/>
                <a:gd name="T20" fmla="*/ 20637 w 16"/>
                <a:gd name="T21" fmla="*/ 22413 h 20"/>
                <a:gd name="T22" fmla="*/ 15875 w 16"/>
                <a:gd name="T23" fmla="*/ 22413 h 20"/>
                <a:gd name="T24" fmla="*/ 12700 w 16"/>
                <a:gd name="T25" fmla="*/ 23814 h 20"/>
                <a:gd name="T26" fmla="*/ 9525 w 16"/>
                <a:gd name="T27" fmla="*/ 26615 h 20"/>
                <a:gd name="T28" fmla="*/ 4762 w 16"/>
                <a:gd name="T29" fmla="*/ 26615 h 20"/>
                <a:gd name="T30" fmla="*/ 3175 w 16"/>
                <a:gd name="T31" fmla="*/ 26615 h 20"/>
                <a:gd name="T32" fmla="*/ 1588 w 16"/>
                <a:gd name="T33" fmla="*/ 28016 h 20"/>
                <a:gd name="T34" fmla="*/ 0 w 16"/>
                <a:gd name="T35" fmla="*/ 28016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6"/>
                <a:gd name="T55" fmla="*/ 0 h 20"/>
                <a:gd name="T56" fmla="*/ 16 w 16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6" h="20">
                  <a:moveTo>
                    <a:pt x="0" y="2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3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7"/>
                  </a:lnTo>
                  <a:lnTo>
                    <a:pt x="13" y="8"/>
                  </a:lnTo>
                  <a:lnTo>
                    <a:pt x="15" y="11"/>
                  </a:lnTo>
                  <a:lnTo>
                    <a:pt x="16" y="14"/>
                  </a:lnTo>
                  <a:lnTo>
                    <a:pt x="13" y="16"/>
                  </a:lnTo>
                  <a:lnTo>
                    <a:pt x="10" y="16"/>
                  </a:lnTo>
                  <a:lnTo>
                    <a:pt x="8" y="17"/>
                  </a:lnTo>
                  <a:lnTo>
                    <a:pt x="6" y="19"/>
                  </a:lnTo>
                  <a:lnTo>
                    <a:pt x="3" y="19"/>
                  </a:lnTo>
                  <a:lnTo>
                    <a:pt x="2" y="19"/>
                  </a:lnTo>
                  <a:lnTo>
                    <a:pt x="1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6" name="Freeform 100"/>
            <p:cNvSpPr>
              <a:spLocks/>
            </p:cNvSpPr>
            <p:nvPr/>
          </p:nvSpPr>
          <p:spPr bwMode="gray">
            <a:xfrm>
              <a:off x="7300656" y="4785870"/>
              <a:ext cx="36325" cy="44706"/>
            </a:xfrm>
            <a:custGeom>
              <a:avLst/>
              <a:gdLst>
                <a:gd name="T0" fmla="*/ 0 w 24"/>
                <a:gd name="T1" fmla="*/ 0 h 34"/>
                <a:gd name="T2" fmla="*/ 4763 w 24"/>
                <a:gd name="T3" fmla="*/ 0 h 34"/>
                <a:gd name="T4" fmla="*/ 6350 w 24"/>
                <a:gd name="T5" fmla="*/ 1401 h 34"/>
                <a:gd name="T6" fmla="*/ 7938 w 24"/>
                <a:gd name="T7" fmla="*/ 1401 h 34"/>
                <a:gd name="T8" fmla="*/ 11112 w 24"/>
                <a:gd name="T9" fmla="*/ 1401 h 34"/>
                <a:gd name="T10" fmla="*/ 12700 w 24"/>
                <a:gd name="T11" fmla="*/ 0 h 34"/>
                <a:gd name="T12" fmla="*/ 15875 w 24"/>
                <a:gd name="T13" fmla="*/ 0 h 34"/>
                <a:gd name="T14" fmla="*/ 17463 w 24"/>
                <a:gd name="T15" fmla="*/ 0 h 34"/>
                <a:gd name="T16" fmla="*/ 19050 w 24"/>
                <a:gd name="T17" fmla="*/ 0 h 34"/>
                <a:gd name="T18" fmla="*/ 20637 w 24"/>
                <a:gd name="T19" fmla="*/ 7004 h 34"/>
                <a:gd name="T20" fmla="*/ 22225 w 24"/>
                <a:gd name="T21" fmla="*/ 16810 h 34"/>
                <a:gd name="T22" fmla="*/ 25400 w 24"/>
                <a:gd name="T23" fmla="*/ 22413 h 34"/>
                <a:gd name="T24" fmla="*/ 26988 w 24"/>
                <a:gd name="T25" fmla="*/ 28016 h 34"/>
                <a:gd name="T26" fmla="*/ 31750 w 24"/>
                <a:gd name="T27" fmla="*/ 32219 h 34"/>
                <a:gd name="T28" fmla="*/ 33338 w 24"/>
                <a:gd name="T29" fmla="*/ 37822 h 34"/>
                <a:gd name="T30" fmla="*/ 34925 w 24"/>
                <a:gd name="T31" fmla="*/ 43426 h 34"/>
                <a:gd name="T32" fmla="*/ 38100 w 24"/>
                <a:gd name="T33" fmla="*/ 47628 h 34"/>
                <a:gd name="T34" fmla="*/ 0 w 24"/>
                <a:gd name="T35" fmla="*/ 15409 h 34"/>
                <a:gd name="T36" fmla="*/ 0 w 24"/>
                <a:gd name="T37" fmla="*/ 0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4"/>
                <a:gd name="T58" fmla="*/ 0 h 34"/>
                <a:gd name="T59" fmla="*/ 24 w 2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4" h="34">
                  <a:moveTo>
                    <a:pt x="0" y="0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5"/>
                  </a:lnTo>
                  <a:lnTo>
                    <a:pt x="14" y="12"/>
                  </a:lnTo>
                  <a:lnTo>
                    <a:pt x="16" y="16"/>
                  </a:lnTo>
                  <a:lnTo>
                    <a:pt x="17" y="20"/>
                  </a:lnTo>
                  <a:lnTo>
                    <a:pt x="20" y="23"/>
                  </a:lnTo>
                  <a:lnTo>
                    <a:pt x="21" y="27"/>
                  </a:lnTo>
                  <a:lnTo>
                    <a:pt x="22" y="31"/>
                  </a:lnTo>
                  <a:lnTo>
                    <a:pt x="24" y="34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7" name="Freeform 101"/>
            <p:cNvSpPr>
              <a:spLocks/>
            </p:cNvSpPr>
            <p:nvPr/>
          </p:nvSpPr>
          <p:spPr bwMode="gray">
            <a:xfrm>
              <a:off x="7134828" y="4772458"/>
              <a:ext cx="12635" cy="25334"/>
            </a:xfrm>
            <a:custGeom>
              <a:avLst/>
              <a:gdLst>
                <a:gd name="T0" fmla="*/ 12700 w 8"/>
                <a:gd name="T1" fmla="*/ 26615 h 19"/>
                <a:gd name="T2" fmla="*/ 11112 w 8"/>
                <a:gd name="T3" fmla="*/ 22413 h 19"/>
                <a:gd name="T4" fmla="*/ 11112 w 8"/>
                <a:gd name="T5" fmla="*/ 21012 h 19"/>
                <a:gd name="T6" fmla="*/ 7937 w 8"/>
                <a:gd name="T7" fmla="*/ 15409 h 19"/>
                <a:gd name="T8" fmla="*/ 4762 w 8"/>
                <a:gd name="T9" fmla="*/ 11206 h 19"/>
                <a:gd name="T10" fmla="*/ 4762 w 8"/>
                <a:gd name="T11" fmla="*/ 9806 h 19"/>
                <a:gd name="T12" fmla="*/ 1588 w 8"/>
                <a:gd name="T13" fmla="*/ 5603 h 19"/>
                <a:gd name="T14" fmla="*/ 0 w 8"/>
                <a:gd name="T15" fmla="*/ 1401 h 19"/>
                <a:gd name="T16" fmla="*/ 0 w 8"/>
                <a:gd name="T17" fmla="*/ 0 h 19"/>
                <a:gd name="T18" fmla="*/ 0 w 8"/>
                <a:gd name="T19" fmla="*/ 4202 h 19"/>
                <a:gd name="T20" fmla="*/ 0 w 8"/>
                <a:gd name="T21" fmla="*/ 11206 h 19"/>
                <a:gd name="T22" fmla="*/ 0 w 8"/>
                <a:gd name="T23" fmla="*/ 15409 h 19"/>
                <a:gd name="T24" fmla="*/ 1588 w 8"/>
                <a:gd name="T25" fmla="*/ 21012 h 19"/>
                <a:gd name="T26" fmla="*/ 4762 w 8"/>
                <a:gd name="T27" fmla="*/ 22413 h 19"/>
                <a:gd name="T28" fmla="*/ 7937 w 8"/>
                <a:gd name="T29" fmla="*/ 23813 h 19"/>
                <a:gd name="T30" fmla="*/ 11112 w 8"/>
                <a:gd name="T31" fmla="*/ 26615 h 19"/>
                <a:gd name="T32" fmla="*/ 12700 w 8"/>
                <a:gd name="T33" fmla="*/ 26615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"/>
                <a:gd name="T52" fmla="*/ 0 h 19"/>
                <a:gd name="T53" fmla="*/ 8 w 8"/>
                <a:gd name="T54" fmla="*/ 19 h 1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" h="19">
                  <a:moveTo>
                    <a:pt x="8" y="19"/>
                  </a:moveTo>
                  <a:lnTo>
                    <a:pt x="7" y="16"/>
                  </a:lnTo>
                  <a:lnTo>
                    <a:pt x="7" y="15"/>
                  </a:lnTo>
                  <a:lnTo>
                    <a:pt x="5" y="11"/>
                  </a:lnTo>
                  <a:lnTo>
                    <a:pt x="3" y="8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5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8" name="Freeform 102"/>
            <p:cNvSpPr>
              <a:spLocks/>
            </p:cNvSpPr>
            <p:nvPr/>
          </p:nvSpPr>
          <p:spPr bwMode="gray">
            <a:xfrm>
              <a:off x="7051123" y="4660695"/>
              <a:ext cx="25270" cy="16393"/>
            </a:xfrm>
            <a:custGeom>
              <a:avLst/>
              <a:gdLst>
                <a:gd name="T0" fmla="*/ 3175 w 18"/>
                <a:gd name="T1" fmla="*/ 0 h 12"/>
                <a:gd name="T2" fmla="*/ 3175 w 18"/>
                <a:gd name="T3" fmla="*/ 0 h 12"/>
                <a:gd name="T4" fmla="*/ 4762 w 18"/>
                <a:gd name="T5" fmla="*/ 1401 h 12"/>
                <a:gd name="T6" fmla="*/ 11112 w 18"/>
                <a:gd name="T7" fmla="*/ 5603 h 12"/>
                <a:gd name="T8" fmla="*/ 14288 w 18"/>
                <a:gd name="T9" fmla="*/ 7004 h 12"/>
                <a:gd name="T10" fmla="*/ 15875 w 18"/>
                <a:gd name="T11" fmla="*/ 11207 h 12"/>
                <a:gd name="T12" fmla="*/ 22225 w 18"/>
                <a:gd name="T13" fmla="*/ 14008 h 12"/>
                <a:gd name="T14" fmla="*/ 25400 w 18"/>
                <a:gd name="T15" fmla="*/ 16810 h 12"/>
                <a:gd name="T16" fmla="*/ 26988 w 18"/>
                <a:gd name="T17" fmla="*/ 16810 h 12"/>
                <a:gd name="T18" fmla="*/ 26988 w 18"/>
                <a:gd name="T19" fmla="*/ 14008 h 12"/>
                <a:gd name="T20" fmla="*/ 26988 w 18"/>
                <a:gd name="T21" fmla="*/ 11207 h 12"/>
                <a:gd name="T22" fmla="*/ 28575 w 18"/>
                <a:gd name="T23" fmla="*/ 9806 h 12"/>
                <a:gd name="T24" fmla="*/ 28575 w 18"/>
                <a:gd name="T25" fmla="*/ 7004 h 12"/>
                <a:gd name="T26" fmla="*/ 28575 w 18"/>
                <a:gd name="T27" fmla="*/ 5603 h 12"/>
                <a:gd name="T28" fmla="*/ 25400 w 18"/>
                <a:gd name="T29" fmla="*/ 1401 h 12"/>
                <a:gd name="T30" fmla="*/ 22225 w 18"/>
                <a:gd name="T31" fmla="*/ 1401 h 12"/>
                <a:gd name="T32" fmla="*/ 17462 w 18"/>
                <a:gd name="T33" fmla="*/ 1401 h 12"/>
                <a:gd name="T34" fmla="*/ 14288 w 18"/>
                <a:gd name="T35" fmla="*/ 0 h 12"/>
                <a:gd name="T36" fmla="*/ 12700 w 18"/>
                <a:gd name="T37" fmla="*/ 0 h 12"/>
                <a:gd name="T38" fmla="*/ 7937 w 18"/>
                <a:gd name="T39" fmla="*/ 0 h 12"/>
                <a:gd name="T40" fmla="*/ 3175 w 18"/>
                <a:gd name="T41" fmla="*/ 1401 h 12"/>
                <a:gd name="T42" fmla="*/ 0 w 18"/>
                <a:gd name="T43" fmla="*/ 5603 h 12"/>
                <a:gd name="T44" fmla="*/ 3175 w 18"/>
                <a:gd name="T45" fmla="*/ 0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8"/>
                <a:gd name="T70" fmla="*/ 0 h 12"/>
                <a:gd name="T71" fmla="*/ 18 w 18"/>
                <a:gd name="T72" fmla="*/ 12 h 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8" h="12">
                  <a:moveTo>
                    <a:pt x="2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8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18" y="4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0"/>
                  </a:lnTo>
                  <a:lnTo>
                    <a:pt x="8" y="0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99" name="Freeform 103"/>
            <p:cNvSpPr>
              <a:spLocks/>
            </p:cNvSpPr>
            <p:nvPr/>
          </p:nvSpPr>
          <p:spPr bwMode="gray">
            <a:xfrm>
              <a:off x="7594408" y="5007910"/>
              <a:ext cx="18951" cy="20863"/>
            </a:xfrm>
            <a:custGeom>
              <a:avLst/>
              <a:gdLst>
                <a:gd name="T0" fmla="*/ 0 w 13"/>
                <a:gd name="T1" fmla="*/ 2802 h 16"/>
                <a:gd name="T2" fmla="*/ 3175 w 13"/>
                <a:gd name="T3" fmla="*/ 4202 h 16"/>
                <a:gd name="T4" fmla="*/ 3175 w 13"/>
                <a:gd name="T5" fmla="*/ 9806 h 16"/>
                <a:gd name="T6" fmla="*/ 3175 w 13"/>
                <a:gd name="T7" fmla="*/ 11207 h 16"/>
                <a:gd name="T8" fmla="*/ 3175 w 13"/>
                <a:gd name="T9" fmla="*/ 15409 h 16"/>
                <a:gd name="T10" fmla="*/ 3175 w 13"/>
                <a:gd name="T11" fmla="*/ 19611 h 16"/>
                <a:gd name="T12" fmla="*/ 3175 w 13"/>
                <a:gd name="T13" fmla="*/ 21012 h 16"/>
                <a:gd name="T14" fmla="*/ 3175 w 13"/>
                <a:gd name="T15" fmla="*/ 22413 h 16"/>
                <a:gd name="T16" fmla="*/ 6350 w 13"/>
                <a:gd name="T17" fmla="*/ 22413 h 16"/>
                <a:gd name="T18" fmla="*/ 7938 w 13"/>
                <a:gd name="T19" fmla="*/ 22413 h 16"/>
                <a:gd name="T20" fmla="*/ 9525 w 13"/>
                <a:gd name="T21" fmla="*/ 22413 h 16"/>
                <a:gd name="T22" fmla="*/ 11113 w 13"/>
                <a:gd name="T23" fmla="*/ 22413 h 16"/>
                <a:gd name="T24" fmla="*/ 14288 w 13"/>
                <a:gd name="T25" fmla="*/ 22413 h 16"/>
                <a:gd name="T26" fmla="*/ 17463 w 13"/>
                <a:gd name="T27" fmla="*/ 22413 h 16"/>
                <a:gd name="T28" fmla="*/ 19050 w 13"/>
                <a:gd name="T29" fmla="*/ 22413 h 16"/>
                <a:gd name="T30" fmla="*/ 20638 w 13"/>
                <a:gd name="T31" fmla="*/ 22413 h 16"/>
                <a:gd name="T32" fmla="*/ 20638 w 13"/>
                <a:gd name="T33" fmla="*/ 2802 h 16"/>
                <a:gd name="T34" fmla="*/ 19050 w 13"/>
                <a:gd name="T35" fmla="*/ 2802 h 16"/>
                <a:gd name="T36" fmla="*/ 17463 w 13"/>
                <a:gd name="T37" fmla="*/ 2802 h 16"/>
                <a:gd name="T38" fmla="*/ 14288 w 13"/>
                <a:gd name="T39" fmla="*/ 2802 h 16"/>
                <a:gd name="T40" fmla="*/ 11113 w 13"/>
                <a:gd name="T41" fmla="*/ 0 h 16"/>
                <a:gd name="T42" fmla="*/ 9525 w 13"/>
                <a:gd name="T43" fmla="*/ 0 h 16"/>
                <a:gd name="T44" fmla="*/ 7938 w 13"/>
                <a:gd name="T45" fmla="*/ 0 h 16"/>
                <a:gd name="T46" fmla="*/ 3175 w 13"/>
                <a:gd name="T47" fmla="*/ 0 h 16"/>
                <a:gd name="T48" fmla="*/ 0 w 13"/>
                <a:gd name="T49" fmla="*/ 2802 h 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"/>
                <a:gd name="T76" fmla="*/ 0 h 16"/>
                <a:gd name="T77" fmla="*/ 13 w 13"/>
                <a:gd name="T78" fmla="*/ 16 h 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" h="16">
                  <a:moveTo>
                    <a:pt x="0" y="2"/>
                  </a:moveTo>
                  <a:lnTo>
                    <a:pt x="2" y="3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3" y="16"/>
                  </a:lnTo>
                  <a:lnTo>
                    <a:pt x="13" y="2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0" name="Freeform 104"/>
            <p:cNvSpPr>
              <a:spLocks/>
            </p:cNvSpPr>
            <p:nvPr/>
          </p:nvSpPr>
          <p:spPr bwMode="gray">
            <a:xfrm>
              <a:off x="8128219" y="4967676"/>
              <a:ext cx="33166" cy="37253"/>
            </a:xfrm>
            <a:custGeom>
              <a:avLst/>
              <a:gdLst>
                <a:gd name="T0" fmla="*/ 11113 w 23"/>
                <a:gd name="T1" fmla="*/ 39223 h 28"/>
                <a:gd name="T2" fmla="*/ 11113 w 23"/>
                <a:gd name="T3" fmla="*/ 39223 h 28"/>
                <a:gd name="T4" fmla="*/ 7938 w 23"/>
                <a:gd name="T5" fmla="*/ 39223 h 28"/>
                <a:gd name="T6" fmla="*/ 4763 w 23"/>
                <a:gd name="T7" fmla="*/ 37822 h 28"/>
                <a:gd name="T8" fmla="*/ 3175 w 23"/>
                <a:gd name="T9" fmla="*/ 35021 h 28"/>
                <a:gd name="T10" fmla="*/ 1588 w 23"/>
                <a:gd name="T11" fmla="*/ 33620 h 28"/>
                <a:gd name="T12" fmla="*/ 1588 w 23"/>
                <a:gd name="T13" fmla="*/ 32219 h 28"/>
                <a:gd name="T14" fmla="*/ 0 w 23"/>
                <a:gd name="T15" fmla="*/ 28016 h 28"/>
                <a:gd name="T16" fmla="*/ 0 w 23"/>
                <a:gd name="T17" fmla="*/ 23814 h 28"/>
                <a:gd name="T18" fmla="*/ 0 w 23"/>
                <a:gd name="T19" fmla="*/ 21012 h 28"/>
                <a:gd name="T20" fmla="*/ 1588 w 23"/>
                <a:gd name="T21" fmla="*/ 15409 h 28"/>
                <a:gd name="T22" fmla="*/ 3175 w 23"/>
                <a:gd name="T23" fmla="*/ 11207 h 28"/>
                <a:gd name="T24" fmla="*/ 4763 w 23"/>
                <a:gd name="T25" fmla="*/ 5603 h 28"/>
                <a:gd name="T26" fmla="*/ 7938 w 23"/>
                <a:gd name="T27" fmla="*/ 4202 h 28"/>
                <a:gd name="T28" fmla="*/ 12700 w 23"/>
                <a:gd name="T29" fmla="*/ 1401 h 28"/>
                <a:gd name="T30" fmla="*/ 15875 w 23"/>
                <a:gd name="T31" fmla="*/ 0 h 28"/>
                <a:gd name="T32" fmla="*/ 22225 w 23"/>
                <a:gd name="T33" fmla="*/ 0 h 28"/>
                <a:gd name="T34" fmla="*/ 23813 w 23"/>
                <a:gd name="T35" fmla="*/ 0 h 28"/>
                <a:gd name="T36" fmla="*/ 25400 w 23"/>
                <a:gd name="T37" fmla="*/ 0 h 28"/>
                <a:gd name="T38" fmla="*/ 30163 w 23"/>
                <a:gd name="T39" fmla="*/ 0 h 28"/>
                <a:gd name="T40" fmla="*/ 31750 w 23"/>
                <a:gd name="T41" fmla="*/ 0 h 28"/>
                <a:gd name="T42" fmla="*/ 33338 w 23"/>
                <a:gd name="T43" fmla="*/ 0 h 28"/>
                <a:gd name="T44" fmla="*/ 34925 w 23"/>
                <a:gd name="T45" fmla="*/ 0 h 28"/>
                <a:gd name="T46" fmla="*/ 36513 w 23"/>
                <a:gd name="T47" fmla="*/ 0 h 28"/>
                <a:gd name="T48" fmla="*/ 36513 w 23"/>
                <a:gd name="T49" fmla="*/ 23814 h 28"/>
                <a:gd name="T50" fmla="*/ 34925 w 23"/>
                <a:gd name="T51" fmla="*/ 28016 h 28"/>
                <a:gd name="T52" fmla="*/ 31750 w 23"/>
                <a:gd name="T53" fmla="*/ 32219 h 28"/>
                <a:gd name="T54" fmla="*/ 30163 w 23"/>
                <a:gd name="T55" fmla="*/ 33620 h 28"/>
                <a:gd name="T56" fmla="*/ 23813 w 23"/>
                <a:gd name="T57" fmla="*/ 35021 h 28"/>
                <a:gd name="T58" fmla="*/ 22225 w 23"/>
                <a:gd name="T59" fmla="*/ 37822 h 28"/>
                <a:gd name="T60" fmla="*/ 19050 w 23"/>
                <a:gd name="T61" fmla="*/ 39223 h 28"/>
                <a:gd name="T62" fmla="*/ 14288 w 23"/>
                <a:gd name="T63" fmla="*/ 39223 h 28"/>
                <a:gd name="T64" fmla="*/ 11113 w 23"/>
                <a:gd name="T65" fmla="*/ 39223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3"/>
                <a:gd name="T100" fmla="*/ 0 h 28"/>
                <a:gd name="T101" fmla="*/ 23 w 23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3" h="28">
                  <a:moveTo>
                    <a:pt x="7" y="28"/>
                  </a:moveTo>
                  <a:lnTo>
                    <a:pt x="7" y="28"/>
                  </a:lnTo>
                  <a:lnTo>
                    <a:pt x="5" y="28"/>
                  </a:lnTo>
                  <a:lnTo>
                    <a:pt x="3" y="27"/>
                  </a:lnTo>
                  <a:lnTo>
                    <a:pt x="2" y="25"/>
                  </a:lnTo>
                  <a:lnTo>
                    <a:pt x="1" y="24"/>
                  </a:lnTo>
                  <a:lnTo>
                    <a:pt x="1" y="23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2" y="8"/>
                  </a:lnTo>
                  <a:lnTo>
                    <a:pt x="3" y="4"/>
                  </a:lnTo>
                  <a:lnTo>
                    <a:pt x="5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3" y="17"/>
                  </a:lnTo>
                  <a:lnTo>
                    <a:pt x="22" y="20"/>
                  </a:lnTo>
                  <a:lnTo>
                    <a:pt x="20" y="23"/>
                  </a:lnTo>
                  <a:lnTo>
                    <a:pt x="19" y="24"/>
                  </a:lnTo>
                  <a:lnTo>
                    <a:pt x="15" y="25"/>
                  </a:lnTo>
                  <a:lnTo>
                    <a:pt x="14" y="27"/>
                  </a:lnTo>
                  <a:lnTo>
                    <a:pt x="12" y="28"/>
                  </a:lnTo>
                  <a:lnTo>
                    <a:pt x="9" y="28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1" name="Freeform 105"/>
            <p:cNvSpPr>
              <a:spLocks/>
            </p:cNvSpPr>
            <p:nvPr/>
          </p:nvSpPr>
          <p:spPr bwMode="gray">
            <a:xfrm>
              <a:off x="7036911" y="4569792"/>
              <a:ext cx="282697" cy="348706"/>
            </a:xfrm>
            <a:custGeom>
              <a:avLst/>
              <a:gdLst>
                <a:gd name="T0" fmla="*/ 249238 w 194"/>
                <a:gd name="T1" fmla="*/ 182106 h 266"/>
                <a:gd name="T2" fmla="*/ 244475 w 194"/>
                <a:gd name="T3" fmla="*/ 183507 h 266"/>
                <a:gd name="T4" fmla="*/ 238125 w 194"/>
                <a:gd name="T5" fmla="*/ 183507 h 266"/>
                <a:gd name="T6" fmla="*/ 244475 w 194"/>
                <a:gd name="T7" fmla="*/ 208722 h 266"/>
                <a:gd name="T8" fmla="*/ 255588 w 194"/>
                <a:gd name="T9" fmla="*/ 214325 h 266"/>
                <a:gd name="T10" fmla="*/ 268288 w 194"/>
                <a:gd name="T11" fmla="*/ 214325 h 266"/>
                <a:gd name="T12" fmla="*/ 276225 w 194"/>
                <a:gd name="T13" fmla="*/ 246544 h 266"/>
                <a:gd name="T14" fmla="*/ 290513 w 194"/>
                <a:gd name="T15" fmla="*/ 261953 h 266"/>
                <a:gd name="T16" fmla="*/ 307975 w 194"/>
                <a:gd name="T17" fmla="*/ 266155 h 266"/>
                <a:gd name="T18" fmla="*/ 307975 w 194"/>
                <a:gd name="T19" fmla="*/ 271758 h 266"/>
                <a:gd name="T20" fmla="*/ 307975 w 194"/>
                <a:gd name="T21" fmla="*/ 280163 h 266"/>
                <a:gd name="T22" fmla="*/ 307975 w 194"/>
                <a:gd name="T23" fmla="*/ 299775 h 266"/>
                <a:gd name="T24" fmla="*/ 304800 w 194"/>
                <a:gd name="T25" fmla="*/ 337597 h 266"/>
                <a:gd name="T26" fmla="*/ 301625 w 194"/>
                <a:gd name="T27" fmla="*/ 369815 h 266"/>
                <a:gd name="T28" fmla="*/ 280988 w 194"/>
                <a:gd name="T29" fmla="*/ 369815 h 266"/>
                <a:gd name="T30" fmla="*/ 268288 w 194"/>
                <a:gd name="T31" fmla="*/ 372617 h 266"/>
                <a:gd name="T32" fmla="*/ 190500 w 194"/>
                <a:gd name="T33" fmla="*/ 308179 h 266"/>
                <a:gd name="T34" fmla="*/ 195262 w 194"/>
                <a:gd name="T35" fmla="*/ 302576 h 266"/>
                <a:gd name="T36" fmla="*/ 193675 w 194"/>
                <a:gd name="T37" fmla="*/ 294171 h 266"/>
                <a:gd name="T38" fmla="*/ 185737 w 194"/>
                <a:gd name="T39" fmla="*/ 282965 h 266"/>
                <a:gd name="T40" fmla="*/ 166687 w 194"/>
                <a:gd name="T41" fmla="*/ 261953 h 266"/>
                <a:gd name="T42" fmla="*/ 150813 w 194"/>
                <a:gd name="T43" fmla="*/ 242341 h 266"/>
                <a:gd name="T44" fmla="*/ 144463 w 194"/>
                <a:gd name="T45" fmla="*/ 222730 h 266"/>
                <a:gd name="T46" fmla="*/ 144463 w 194"/>
                <a:gd name="T47" fmla="*/ 203118 h 266"/>
                <a:gd name="T48" fmla="*/ 138113 w 194"/>
                <a:gd name="T49" fmla="*/ 189110 h 266"/>
                <a:gd name="T50" fmla="*/ 125413 w 194"/>
                <a:gd name="T51" fmla="*/ 173701 h 266"/>
                <a:gd name="T52" fmla="*/ 115888 w 194"/>
                <a:gd name="T53" fmla="*/ 152689 h 266"/>
                <a:gd name="T54" fmla="*/ 106363 w 194"/>
                <a:gd name="T55" fmla="*/ 130276 h 266"/>
                <a:gd name="T56" fmla="*/ 88900 w 194"/>
                <a:gd name="T57" fmla="*/ 109264 h 266"/>
                <a:gd name="T58" fmla="*/ 68263 w 194"/>
                <a:gd name="T59" fmla="*/ 84049 h 266"/>
                <a:gd name="T60" fmla="*/ 44450 w 194"/>
                <a:gd name="T61" fmla="*/ 64438 h 266"/>
                <a:gd name="T62" fmla="*/ 15875 w 194"/>
                <a:gd name="T63" fmla="*/ 33620 h 266"/>
                <a:gd name="T64" fmla="*/ 0 w 194"/>
                <a:gd name="T65" fmla="*/ 0 h 266"/>
                <a:gd name="T66" fmla="*/ 25400 w 194"/>
                <a:gd name="T67" fmla="*/ 7004 h 266"/>
                <a:gd name="T68" fmla="*/ 47625 w 194"/>
                <a:gd name="T69" fmla="*/ 7004 h 266"/>
                <a:gd name="T70" fmla="*/ 69850 w 194"/>
                <a:gd name="T71" fmla="*/ 14008 h 266"/>
                <a:gd name="T72" fmla="*/ 88900 w 194"/>
                <a:gd name="T73" fmla="*/ 39223 h 266"/>
                <a:gd name="T74" fmla="*/ 106363 w 194"/>
                <a:gd name="T75" fmla="*/ 64438 h 266"/>
                <a:gd name="T76" fmla="*/ 125413 w 194"/>
                <a:gd name="T77" fmla="*/ 88251 h 266"/>
                <a:gd name="T78" fmla="*/ 150813 w 194"/>
                <a:gd name="T79" fmla="*/ 114867 h 266"/>
                <a:gd name="T80" fmla="*/ 185737 w 194"/>
                <a:gd name="T81" fmla="*/ 127474 h 266"/>
                <a:gd name="T82" fmla="*/ 196850 w 194"/>
                <a:gd name="T83" fmla="*/ 133077 h 266"/>
                <a:gd name="T84" fmla="*/ 203200 w 194"/>
                <a:gd name="T85" fmla="*/ 142883 h 26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94"/>
                <a:gd name="T130" fmla="*/ 0 h 266"/>
                <a:gd name="T131" fmla="*/ 194 w 194"/>
                <a:gd name="T132" fmla="*/ 266 h 26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94" h="266">
                  <a:moveTo>
                    <a:pt x="131" y="103"/>
                  </a:moveTo>
                  <a:lnTo>
                    <a:pt x="158" y="128"/>
                  </a:lnTo>
                  <a:lnTo>
                    <a:pt x="157" y="130"/>
                  </a:lnTo>
                  <a:lnTo>
                    <a:pt x="156" y="130"/>
                  </a:lnTo>
                  <a:lnTo>
                    <a:pt x="155" y="131"/>
                  </a:lnTo>
                  <a:lnTo>
                    <a:pt x="154" y="131"/>
                  </a:lnTo>
                  <a:lnTo>
                    <a:pt x="152" y="132"/>
                  </a:lnTo>
                  <a:lnTo>
                    <a:pt x="151" y="132"/>
                  </a:lnTo>
                  <a:lnTo>
                    <a:pt x="150" y="131"/>
                  </a:lnTo>
                  <a:lnTo>
                    <a:pt x="150" y="146"/>
                  </a:lnTo>
                  <a:lnTo>
                    <a:pt x="152" y="148"/>
                  </a:lnTo>
                  <a:lnTo>
                    <a:pt x="154" y="149"/>
                  </a:lnTo>
                  <a:lnTo>
                    <a:pt x="156" y="150"/>
                  </a:lnTo>
                  <a:lnTo>
                    <a:pt x="158" y="152"/>
                  </a:lnTo>
                  <a:lnTo>
                    <a:pt x="161" y="153"/>
                  </a:lnTo>
                  <a:lnTo>
                    <a:pt x="163" y="153"/>
                  </a:lnTo>
                  <a:lnTo>
                    <a:pt x="165" y="153"/>
                  </a:lnTo>
                  <a:lnTo>
                    <a:pt x="169" y="153"/>
                  </a:lnTo>
                  <a:lnTo>
                    <a:pt x="170" y="162"/>
                  </a:lnTo>
                  <a:lnTo>
                    <a:pt x="171" y="170"/>
                  </a:lnTo>
                  <a:lnTo>
                    <a:pt x="174" y="176"/>
                  </a:lnTo>
                  <a:lnTo>
                    <a:pt x="176" y="180"/>
                  </a:lnTo>
                  <a:lnTo>
                    <a:pt x="178" y="184"/>
                  </a:lnTo>
                  <a:lnTo>
                    <a:pt x="183" y="187"/>
                  </a:lnTo>
                  <a:lnTo>
                    <a:pt x="188" y="188"/>
                  </a:lnTo>
                  <a:lnTo>
                    <a:pt x="194" y="188"/>
                  </a:lnTo>
                  <a:lnTo>
                    <a:pt x="194" y="190"/>
                  </a:lnTo>
                  <a:lnTo>
                    <a:pt x="194" y="191"/>
                  </a:lnTo>
                  <a:lnTo>
                    <a:pt x="194" y="192"/>
                  </a:lnTo>
                  <a:lnTo>
                    <a:pt x="194" y="194"/>
                  </a:lnTo>
                  <a:lnTo>
                    <a:pt x="194" y="195"/>
                  </a:lnTo>
                  <a:lnTo>
                    <a:pt x="194" y="196"/>
                  </a:lnTo>
                  <a:lnTo>
                    <a:pt x="194" y="200"/>
                  </a:lnTo>
                  <a:lnTo>
                    <a:pt x="194" y="202"/>
                  </a:lnTo>
                  <a:lnTo>
                    <a:pt x="194" y="207"/>
                  </a:lnTo>
                  <a:lnTo>
                    <a:pt x="194" y="214"/>
                  </a:lnTo>
                  <a:lnTo>
                    <a:pt x="193" y="223"/>
                  </a:lnTo>
                  <a:lnTo>
                    <a:pt x="193" y="231"/>
                  </a:lnTo>
                  <a:lnTo>
                    <a:pt x="192" y="241"/>
                  </a:lnTo>
                  <a:lnTo>
                    <a:pt x="190" y="249"/>
                  </a:lnTo>
                  <a:lnTo>
                    <a:pt x="190" y="257"/>
                  </a:lnTo>
                  <a:lnTo>
                    <a:pt x="190" y="264"/>
                  </a:lnTo>
                  <a:lnTo>
                    <a:pt x="184" y="264"/>
                  </a:lnTo>
                  <a:lnTo>
                    <a:pt x="181" y="264"/>
                  </a:lnTo>
                  <a:lnTo>
                    <a:pt x="177" y="264"/>
                  </a:lnTo>
                  <a:lnTo>
                    <a:pt x="174" y="266"/>
                  </a:lnTo>
                  <a:lnTo>
                    <a:pt x="171" y="266"/>
                  </a:lnTo>
                  <a:lnTo>
                    <a:pt x="169" y="266"/>
                  </a:lnTo>
                  <a:lnTo>
                    <a:pt x="167" y="264"/>
                  </a:lnTo>
                  <a:lnTo>
                    <a:pt x="164" y="264"/>
                  </a:lnTo>
                  <a:lnTo>
                    <a:pt x="120" y="220"/>
                  </a:lnTo>
                  <a:lnTo>
                    <a:pt x="122" y="218"/>
                  </a:lnTo>
                  <a:lnTo>
                    <a:pt x="122" y="217"/>
                  </a:lnTo>
                  <a:lnTo>
                    <a:pt x="123" y="216"/>
                  </a:lnTo>
                  <a:lnTo>
                    <a:pt x="123" y="213"/>
                  </a:lnTo>
                  <a:lnTo>
                    <a:pt x="123" y="211"/>
                  </a:lnTo>
                  <a:lnTo>
                    <a:pt x="122" y="210"/>
                  </a:lnTo>
                  <a:lnTo>
                    <a:pt x="122" y="209"/>
                  </a:lnTo>
                  <a:lnTo>
                    <a:pt x="120" y="207"/>
                  </a:lnTo>
                  <a:lnTo>
                    <a:pt x="117" y="202"/>
                  </a:lnTo>
                  <a:lnTo>
                    <a:pt x="113" y="196"/>
                  </a:lnTo>
                  <a:lnTo>
                    <a:pt x="110" y="191"/>
                  </a:lnTo>
                  <a:lnTo>
                    <a:pt x="105" y="187"/>
                  </a:lnTo>
                  <a:lnTo>
                    <a:pt x="101" y="181"/>
                  </a:lnTo>
                  <a:lnTo>
                    <a:pt x="98" y="177"/>
                  </a:lnTo>
                  <a:lnTo>
                    <a:pt x="95" y="173"/>
                  </a:lnTo>
                  <a:lnTo>
                    <a:pt x="93" y="169"/>
                  </a:lnTo>
                  <a:lnTo>
                    <a:pt x="92" y="163"/>
                  </a:lnTo>
                  <a:lnTo>
                    <a:pt x="91" y="159"/>
                  </a:lnTo>
                  <a:lnTo>
                    <a:pt x="91" y="153"/>
                  </a:lnTo>
                  <a:lnTo>
                    <a:pt x="91" y="149"/>
                  </a:lnTo>
                  <a:lnTo>
                    <a:pt x="91" y="145"/>
                  </a:lnTo>
                  <a:lnTo>
                    <a:pt x="89" y="141"/>
                  </a:lnTo>
                  <a:lnTo>
                    <a:pt x="88" y="138"/>
                  </a:lnTo>
                  <a:lnTo>
                    <a:pt x="87" y="135"/>
                  </a:lnTo>
                  <a:lnTo>
                    <a:pt x="83" y="132"/>
                  </a:lnTo>
                  <a:lnTo>
                    <a:pt x="81" y="128"/>
                  </a:lnTo>
                  <a:lnTo>
                    <a:pt x="79" y="124"/>
                  </a:lnTo>
                  <a:lnTo>
                    <a:pt x="76" y="118"/>
                  </a:lnTo>
                  <a:lnTo>
                    <a:pt x="75" y="114"/>
                  </a:lnTo>
                  <a:lnTo>
                    <a:pt x="73" y="109"/>
                  </a:lnTo>
                  <a:lnTo>
                    <a:pt x="72" y="103"/>
                  </a:lnTo>
                  <a:lnTo>
                    <a:pt x="69" y="99"/>
                  </a:lnTo>
                  <a:lnTo>
                    <a:pt x="67" y="93"/>
                  </a:lnTo>
                  <a:lnTo>
                    <a:pt x="64" y="88"/>
                  </a:lnTo>
                  <a:lnTo>
                    <a:pt x="60" y="84"/>
                  </a:lnTo>
                  <a:lnTo>
                    <a:pt x="56" y="78"/>
                  </a:lnTo>
                  <a:lnTo>
                    <a:pt x="51" y="74"/>
                  </a:lnTo>
                  <a:lnTo>
                    <a:pt x="47" y="68"/>
                  </a:lnTo>
                  <a:lnTo>
                    <a:pt x="43" y="60"/>
                  </a:lnTo>
                  <a:lnTo>
                    <a:pt x="41" y="52"/>
                  </a:lnTo>
                  <a:lnTo>
                    <a:pt x="34" y="51"/>
                  </a:lnTo>
                  <a:lnTo>
                    <a:pt x="28" y="46"/>
                  </a:lnTo>
                  <a:lnTo>
                    <a:pt x="21" y="41"/>
                  </a:lnTo>
                  <a:lnTo>
                    <a:pt x="15" y="32"/>
                  </a:lnTo>
                  <a:lnTo>
                    <a:pt x="10" y="24"/>
                  </a:lnTo>
                  <a:lnTo>
                    <a:pt x="5" y="16"/>
                  </a:lnTo>
                  <a:lnTo>
                    <a:pt x="2" y="7"/>
                  </a:lnTo>
                  <a:lnTo>
                    <a:pt x="0" y="0"/>
                  </a:lnTo>
                  <a:lnTo>
                    <a:pt x="5" y="2"/>
                  </a:lnTo>
                  <a:lnTo>
                    <a:pt x="11" y="3"/>
                  </a:lnTo>
                  <a:lnTo>
                    <a:pt x="16" y="5"/>
                  </a:lnTo>
                  <a:lnTo>
                    <a:pt x="21" y="5"/>
                  </a:lnTo>
                  <a:lnTo>
                    <a:pt x="25" y="5"/>
                  </a:lnTo>
                  <a:lnTo>
                    <a:pt x="30" y="5"/>
                  </a:lnTo>
                  <a:lnTo>
                    <a:pt x="35" y="6"/>
                  </a:lnTo>
                  <a:lnTo>
                    <a:pt x="41" y="7"/>
                  </a:lnTo>
                  <a:lnTo>
                    <a:pt x="44" y="10"/>
                  </a:lnTo>
                  <a:lnTo>
                    <a:pt x="49" y="14"/>
                  </a:lnTo>
                  <a:lnTo>
                    <a:pt x="53" y="20"/>
                  </a:lnTo>
                  <a:lnTo>
                    <a:pt x="56" y="28"/>
                  </a:lnTo>
                  <a:lnTo>
                    <a:pt x="60" y="35"/>
                  </a:lnTo>
                  <a:lnTo>
                    <a:pt x="63" y="41"/>
                  </a:lnTo>
                  <a:lnTo>
                    <a:pt x="67" y="46"/>
                  </a:lnTo>
                  <a:lnTo>
                    <a:pt x="69" y="49"/>
                  </a:lnTo>
                  <a:lnTo>
                    <a:pt x="74" y="56"/>
                  </a:lnTo>
                  <a:lnTo>
                    <a:pt x="79" y="63"/>
                  </a:lnTo>
                  <a:lnTo>
                    <a:pt x="85" y="71"/>
                  </a:lnTo>
                  <a:lnTo>
                    <a:pt x="89" y="78"/>
                  </a:lnTo>
                  <a:lnTo>
                    <a:pt x="95" y="82"/>
                  </a:lnTo>
                  <a:lnTo>
                    <a:pt x="103" y="86"/>
                  </a:lnTo>
                  <a:lnTo>
                    <a:pt x="108" y="89"/>
                  </a:lnTo>
                  <a:lnTo>
                    <a:pt x="117" y="91"/>
                  </a:lnTo>
                  <a:lnTo>
                    <a:pt x="119" y="92"/>
                  </a:lnTo>
                  <a:lnTo>
                    <a:pt x="122" y="93"/>
                  </a:lnTo>
                  <a:lnTo>
                    <a:pt x="124" y="95"/>
                  </a:lnTo>
                  <a:lnTo>
                    <a:pt x="125" y="98"/>
                  </a:lnTo>
                  <a:lnTo>
                    <a:pt x="126" y="99"/>
                  </a:lnTo>
                  <a:lnTo>
                    <a:pt x="128" y="102"/>
                  </a:lnTo>
                  <a:lnTo>
                    <a:pt x="130" y="103"/>
                  </a:lnTo>
                  <a:lnTo>
                    <a:pt x="131" y="10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2" name="Freeform 106"/>
            <p:cNvSpPr>
              <a:spLocks/>
            </p:cNvSpPr>
            <p:nvPr/>
          </p:nvSpPr>
          <p:spPr bwMode="gray">
            <a:xfrm>
              <a:off x="7389098" y="4611518"/>
              <a:ext cx="265325" cy="251844"/>
            </a:xfrm>
            <a:custGeom>
              <a:avLst/>
              <a:gdLst>
                <a:gd name="T0" fmla="*/ 254000 w 182"/>
                <a:gd name="T1" fmla="*/ 12607 h 192"/>
                <a:gd name="T2" fmla="*/ 246063 w 182"/>
                <a:gd name="T3" fmla="*/ 22413 h 192"/>
                <a:gd name="T4" fmla="*/ 239713 w 182"/>
                <a:gd name="T5" fmla="*/ 32219 h 192"/>
                <a:gd name="T6" fmla="*/ 244475 w 182"/>
                <a:gd name="T7" fmla="*/ 32219 h 192"/>
                <a:gd name="T8" fmla="*/ 250825 w 182"/>
                <a:gd name="T9" fmla="*/ 44826 h 192"/>
                <a:gd name="T10" fmla="*/ 265113 w 182"/>
                <a:gd name="T11" fmla="*/ 78446 h 192"/>
                <a:gd name="T12" fmla="*/ 284163 w 182"/>
                <a:gd name="T13" fmla="*/ 103661 h 192"/>
                <a:gd name="T14" fmla="*/ 282575 w 182"/>
                <a:gd name="T15" fmla="*/ 113466 h 192"/>
                <a:gd name="T16" fmla="*/ 273050 w 182"/>
                <a:gd name="T17" fmla="*/ 113466 h 192"/>
                <a:gd name="T18" fmla="*/ 261938 w 182"/>
                <a:gd name="T19" fmla="*/ 113466 h 192"/>
                <a:gd name="T20" fmla="*/ 255588 w 182"/>
                <a:gd name="T21" fmla="*/ 123272 h 192"/>
                <a:gd name="T22" fmla="*/ 252413 w 182"/>
                <a:gd name="T23" fmla="*/ 130276 h 192"/>
                <a:gd name="T24" fmla="*/ 249238 w 182"/>
                <a:gd name="T25" fmla="*/ 137280 h 192"/>
                <a:gd name="T26" fmla="*/ 254000 w 182"/>
                <a:gd name="T27" fmla="*/ 144284 h 192"/>
                <a:gd name="T28" fmla="*/ 257175 w 182"/>
                <a:gd name="T29" fmla="*/ 152689 h 192"/>
                <a:gd name="T30" fmla="*/ 254000 w 182"/>
                <a:gd name="T31" fmla="*/ 163896 h 192"/>
                <a:gd name="T32" fmla="*/ 236538 w 182"/>
                <a:gd name="T33" fmla="*/ 169499 h 192"/>
                <a:gd name="T34" fmla="*/ 223838 w 182"/>
                <a:gd name="T35" fmla="*/ 173701 h 192"/>
                <a:gd name="T36" fmla="*/ 217488 w 182"/>
                <a:gd name="T37" fmla="*/ 189110 h 192"/>
                <a:gd name="T38" fmla="*/ 217488 w 182"/>
                <a:gd name="T39" fmla="*/ 210123 h 192"/>
                <a:gd name="T40" fmla="*/ 214313 w 182"/>
                <a:gd name="T41" fmla="*/ 233937 h 192"/>
                <a:gd name="T42" fmla="*/ 201612 w 182"/>
                <a:gd name="T43" fmla="*/ 253548 h 192"/>
                <a:gd name="T44" fmla="*/ 182562 w 182"/>
                <a:gd name="T45" fmla="*/ 263354 h 192"/>
                <a:gd name="T46" fmla="*/ 174625 w 182"/>
                <a:gd name="T47" fmla="*/ 268957 h 192"/>
                <a:gd name="T48" fmla="*/ 169862 w 182"/>
                <a:gd name="T49" fmla="*/ 268957 h 192"/>
                <a:gd name="T50" fmla="*/ 161925 w 182"/>
                <a:gd name="T51" fmla="*/ 264755 h 192"/>
                <a:gd name="T52" fmla="*/ 160337 w 182"/>
                <a:gd name="T53" fmla="*/ 253548 h 192"/>
                <a:gd name="T54" fmla="*/ 155575 w 182"/>
                <a:gd name="T55" fmla="*/ 245143 h 192"/>
                <a:gd name="T56" fmla="*/ 136525 w 182"/>
                <a:gd name="T57" fmla="*/ 245143 h 192"/>
                <a:gd name="T58" fmla="*/ 122238 w 182"/>
                <a:gd name="T59" fmla="*/ 245143 h 192"/>
                <a:gd name="T60" fmla="*/ 104775 w 182"/>
                <a:gd name="T61" fmla="*/ 249346 h 192"/>
                <a:gd name="T62" fmla="*/ 93662 w 182"/>
                <a:gd name="T63" fmla="*/ 243742 h 192"/>
                <a:gd name="T64" fmla="*/ 80962 w 182"/>
                <a:gd name="T65" fmla="*/ 238139 h 192"/>
                <a:gd name="T66" fmla="*/ 69850 w 182"/>
                <a:gd name="T67" fmla="*/ 238139 h 192"/>
                <a:gd name="T68" fmla="*/ 53975 w 182"/>
                <a:gd name="T69" fmla="*/ 238139 h 192"/>
                <a:gd name="T70" fmla="*/ 44450 w 182"/>
                <a:gd name="T71" fmla="*/ 233937 h 192"/>
                <a:gd name="T72" fmla="*/ 28575 w 182"/>
                <a:gd name="T73" fmla="*/ 172301 h 192"/>
                <a:gd name="T74" fmla="*/ 11112 w 182"/>
                <a:gd name="T75" fmla="*/ 154090 h 192"/>
                <a:gd name="T76" fmla="*/ 0 w 182"/>
                <a:gd name="T77" fmla="*/ 117669 h 192"/>
                <a:gd name="T78" fmla="*/ 7938 w 182"/>
                <a:gd name="T79" fmla="*/ 98057 h 192"/>
                <a:gd name="T80" fmla="*/ 15875 w 182"/>
                <a:gd name="T81" fmla="*/ 79847 h 192"/>
                <a:gd name="T82" fmla="*/ 22225 w 182"/>
                <a:gd name="T83" fmla="*/ 78446 h 192"/>
                <a:gd name="T84" fmla="*/ 30163 w 182"/>
                <a:gd name="T85" fmla="*/ 78446 h 192"/>
                <a:gd name="T86" fmla="*/ 34925 w 182"/>
                <a:gd name="T87" fmla="*/ 84049 h 192"/>
                <a:gd name="T88" fmla="*/ 44450 w 182"/>
                <a:gd name="T89" fmla="*/ 105061 h 192"/>
                <a:gd name="T90" fmla="*/ 61913 w 182"/>
                <a:gd name="T91" fmla="*/ 119070 h 192"/>
                <a:gd name="T92" fmla="*/ 84137 w 182"/>
                <a:gd name="T93" fmla="*/ 119070 h 192"/>
                <a:gd name="T94" fmla="*/ 103188 w 182"/>
                <a:gd name="T95" fmla="*/ 109264 h 192"/>
                <a:gd name="T96" fmla="*/ 114300 w 182"/>
                <a:gd name="T97" fmla="*/ 95256 h 192"/>
                <a:gd name="T98" fmla="*/ 130175 w 182"/>
                <a:gd name="T99" fmla="*/ 98057 h 192"/>
                <a:gd name="T100" fmla="*/ 142875 w 182"/>
                <a:gd name="T101" fmla="*/ 99458 h 192"/>
                <a:gd name="T102" fmla="*/ 158750 w 182"/>
                <a:gd name="T103" fmla="*/ 103661 h 192"/>
                <a:gd name="T104" fmla="*/ 163512 w 182"/>
                <a:gd name="T105" fmla="*/ 95256 h 192"/>
                <a:gd name="T106" fmla="*/ 174625 w 182"/>
                <a:gd name="T107" fmla="*/ 92454 h 192"/>
                <a:gd name="T108" fmla="*/ 184150 w 182"/>
                <a:gd name="T109" fmla="*/ 82648 h 192"/>
                <a:gd name="T110" fmla="*/ 200025 w 182"/>
                <a:gd name="T111" fmla="*/ 53231 h 192"/>
                <a:gd name="T112" fmla="*/ 209550 w 182"/>
                <a:gd name="T113" fmla="*/ 26616 h 192"/>
                <a:gd name="T114" fmla="*/ 211138 w 182"/>
                <a:gd name="T115" fmla="*/ 12607 h 192"/>
                <a:gd name="T116" fmla="*/ 220663 w 182"/>
                <a:gd name="T117" fmla="*/ 4202 h 192"/>
                <a:gd name="T118" fmla="*/ 227013 w 182"/>
                <a:gd name="T119" fmla="*/ 0 h 192"/>
                <a:gd name="T120" fmla="*/ 239713 w 182"/>
                <a:gd name="T121" fmla="*/ 2802 h 192"/>
                <a:gd name="T122" fmla="*/ 250825 w 182"/>
                <a:gd name="T123" fmla="*/ 7004 h 19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2"/>
                <a:gd name="T187" fmla="*/ 0 h 192"/>
                <a:gd name="T188" fmla="*/ 182 w 182"/>
                <a:gd name="T189" fmla="*/ 192 h 19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2" h="192">
                  <a:moveTo>
                    <a:pt x="160" y="5"/>
                  </a:moveTo>
                  <a:lnTo>
                    <a:pt x="160" y="7"/>
                  </a:lnTo>
                  <a:lnTo>
                    <a:pt x="160" y="9"/>
                  </a:lnTo>
                  <a:lnTo>
                    <a:pt x="159" y="12"/>
                  </a:lnTo>
                  <a:lnTo>
                    <a:pt x="157" y="14"/>
                  </a:lnTo>
                  <a:lnTo>
                    <a:pt x="155" y="16"/>
                  </a:lnTo>
                  <a:lnTo>
                    <a:pt x="153" y="19"/>
                  </a:lnTo>
                  <a:lnTo>
                    <a:pt x="152" y="21"/>
                  </a:lnTo>
                  <a:lnTo>
                    <a:pt x="151" y="23"/>
                  </a:lnTo>
                  <a:lnTo>
                    <a:pt x="152" y="23"/>
                  </a:lnTo>
                  <a:lnTo>
                    <a:pt x="153" y="23"/>
                  </a:lnTo>
                  <a:lnTo>
                    <a:pt x="154" y="23"/>
                  </a:lnTo>
                  <a:lnTo>
                    <a:pt x="155" y="23"/>
                  </a:lnTo>
                  <a:lnTo>
                    <a:pt x="157" y="23"/>
                  </a:lnTo>
                  <a:lnTo>
                    <a:pt x="158" y="32"/>
                  </a:lnTo>
                  <a:lnTo>
                    <a:pt x="159" y="41"/>
                  </a:lnTo>
                  <a:lnTo>
                    <a:pt x="162" y="49"/>
                  </a:lnTo>
                  <a:lnTo>
                    <a:pt x="167" y="56"/>
                  </a:lnTo>
                  <a:lnTo>
                    <a:pt x="171" y="61"/>
                  </a:lnTo>
                  <a:lnTo>
                    <a:pt x="176" y="68"/>
                  </a:lnTo>
                  <a:lnTo>
                    <a:pt x="179" y="74"/>
                  </a:lnTo>
                  <a:lnTo>
                    <a:pt x="182" y="81"/>
                  </a:lnTo>
                  <a:lnTo>
                    <a:pt x="179" y="81"/>
                  </a:lnTo>
                  <a:lnTo>
                    <a:pt x="178" y="81"/>
                  </a:lnTo>
                  <a:lnTo>
                    <a:pt x="176" y="81"/>
                  </a:lnTo>
                  <a:lnTo>
                    <a:pt x="173" y="81"/>
                  </a:lnTo>
                  <a:lnTo>
                    <a:pt x="172" y="81"/>
                  </a:lnTo>
                  <a:lnTo>
                    <a:pt x="170" y="81"/>
                  </a:lnTo>
                  <a:lnTo>
                    <a:pt x="167" y="81"/>
                  </a:lnTo>
                  <a:lnTo>
                    <a:pt x="165" y="81"/>
                  </a:lnTo>
                  <a:lnTo>
                    <a:pt x="164" y="84"/>
                  </a:lnTo>
                  <a:lnTo>
                    <a:pt x="162" y="85"/>
                  </a:lnTo>
                  <a:lnTo>
                    <a:pt x="161" y="88"/>
                  </a:lnTo>
                  <a:lnTo>
                    <a:pt x="160" y="89"/>
                  </a:lnTo>
                  <a:lnTo>
                    <a:pt x="160" y="92"/>
                  </a:lnTo>
                  <a:lnTo>
                    <a:pt x="159" y="93"/>
                  </a:lnTo>
                  <a:lnTo>
                    <a:pt x="158" y="95"/>
                  </a:lnTo>
                  <a:lnTo>
                    <a:pt x="157" y="96"/>
                  </a:lnTo>
                  <a:lnTo>
                    <a:pt x="157" y="98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0" y="103"/>
                  </a:lnTo>
                  <a:lnTo>
                    <a:pt x="161" y="106"/>
                  </a:lnTo>
                  <a:lnTo>
                    <a:pt x="161" y="107"/>
                  </a:lnTo>
                  <a:lnTo>
                    <a:pt x="162" y="109"/>
                  </a:lnTo>
                  <a:lnTo>
                    <a:pt x="162" y="112"/>
                  </a:lnTo>
                  <a:lnTo>
                    <a:pt x="162" y="114"/>
                  </a:lnTo>
                  <a:lnTo>
                    <a:pt x="160" y="117"/>
                  </a:lnTo>
                  <a:lnTo>
                    <a:pt x="157" y="118"/>
                  </a:lnTo>
                  <a:lnTo>
                    <a:pt x="153" y="120"/>
                  </a:lnTo>
                  <a:lnTo>
                    <a:pt x="149" y="121"/>
                  </a:lnTo>
                  <a:lnTo>
                    <a:pt x="146" y="123"/>
                  </a:lnTo>
                  <a:lnTo>
                    <a:pt x="143" y="123"/>
                  </a:lnTo>
                  <a:lnTo>
                    <a:pt x="141" y="124"/>
                  </a:lnTo>
                  <a:lnTo>
                    <a:pt x="140" y="127"/>
                  </a:lnTo>
                  <a:lnTo>
                    <a:pt x="137" y="131"/>
                  </a:lnTo>
                  <a:lnTo>
                    <a:pt x="137" y="135"/>
                  </a:lnTo>
                  <a:lnTo>
                    <a:pt x="137" y="139"/>
                  </a:lnTo>
                  <a:lnTo>
                    <a:pt x="135" y="146"/>
                  </a:lnTo>
                  <a:lnTo>
                    <a:pt x="137" y="150"/>
                  </a:lnTo>
                  <a:lnTo>
                    <a:pt x="137" y="154"/>
                  </a:lnTo>
                  <a:lnTo>
                    <a:pt x="137" y="157"/>
                  </a:lnTo>
                  <a:lnTo>
                    <a:pt x="135" y="167"/>
                  </a:lnTo>
                  <a:lnTo>
                    <a:pt x="133" y="174"/>
                  </a:lnTo>
                  <a:lnTo>
                    <a:pt x="131" y="178"/>
                  </a:lnTo>
                  <a:lnTo>
                    <a:pt x="127" y="181"/>
                  </a:lnTo>
                  <a:lnTo>
                    <a:pt x="123" y="184"/>
                  </a:lnTo>
                  <a:lnTo>
                    <a:pt x="119" y="185"/>
                  </a:lnTo>
                  <a:lnTo>
                    <a:pt x="115" y="188"/>
                  </a:lnTo>
                  <a:lnTo>
                    <a:pt x="113" y="192"/>
                  </a:lnTo>
                  <a:lnTo>
                    <a:pt x="111" y="192"/>
                  </a:lnTo>
                  <a:lnTo>
                    <a:pt x="110" y="192"/>
                  </a:lnTo>
                  <a:lnTo>
                    <a:pt x="109" y="192"/>
                  </a:lnTo>
                  <a:lnTo>
                    <a:pt x="108" y="192"/>
                  </a:lnTo>
                  <a:lnTo>
                    <a:pt x="107" y="192"/>
                  </a:lnTo>
                  <a:lnTo>
                    <a:pt x="104" y="192"/>
                  </a:lnTo>
                  <a:lnTo>
                    <a:pt x="103" y="191"/>
                  </a:lnTo>
                  <a:lnTo>
                    <a:pt x="102" y="189"/>
                  </a:lnTo>
                  <a:lnTo>
                    <a:pt x="101" y="186"/>
                  </a:lnTo>
                  <a:lnTo>
                    <a:pt x="101" y="184"/>
                  </a:lnTo>
                  <a:lnTo>
                    <a:pt x="101" y="181"/>
                  </a:lnTo>
                  <a:lnTo>
                    <a:pt x="101" y="178"/>
                  </a:lnTo>
                  <a:lnTo>
                    <a:pt x="102" y="175"/>
                  </a:lnTo>
                  <a:lnTo>
                    <a:pt x="98" y="175"/>
                  </a:lnTo>
                  <a:lnTo>
                    <a:pt x="94" y="175"/>
                  </a:lnTo>
                  <a:lnTo>
                    <a:pt x="90" y="175"/>
                  </a:lnTo>
                  <a:lnTo>
                    <a:pt x="86" y="175"/>
                  </a:lnTo>
                  <a:lnTo>
                    <a:pt x="83" y="175"/>
                  </a:lnTo>
                  <a:lnTo>
                    <a:pt x="79" y="175"/>
                  </a:lnTo>
                  <a:lnTo>
                    <a:pt x="77" y="175"/>
                  </a:lnTo>
                  <a:lnTo>
                    <a:pt x="75" y="175"/>
                  </a:lnTo>
                  <a:lnTo>
                    <a:pt x="67" y="179"/>
                  </a:lnTo>
                  <a:lnTo>
                    <a:pt x="66" y="178"/>
                  </a:lnTo>
                  <a:lnTo>
                    <a:pt x="64" y="177"/>
                  </a:lnTo>
                  <a:lnTo>
                    <a:pt x="61" y="175"/>
                  </a:lnTo>
                  <a:lnTo>
                    <a:pt x="59" y="174"/>
                  </a:lnTo>
                  <a:lnTo>
                    <a:pt x="57" y="172"/>
                  </a:lnTo>
                  <a:lnTo>
                    <a:pt x="53" y="171"/>
                  </a:lnTo>
                  <a:lnTo>
                    <a:pt x="51" y="170"/>
                  </a:lnTo>
                  <a:lnTo>
                    <a:pt x="48" y="170"/>
                  </a:lnTo>
                  <a:lnTo>
                    <a:pt x="47" y="170"/>
                  </a:lnTo>
                  <a:lnTo>
                    <a:pt x="44" y="170"/>
                  </a:lnTo>
                  <a:lnTo>
                    <a:pt x="40" y="170"/>
                  </a:lnTo>
                  <a:lnTo>
                    <a:pt x="37" y="170"/>
                  </a:lnTo>
                  <a:lnTo>
                    <a:pt x="34" y="170"/>
                  </a:lnTo>
                  <a:lnTo>
                    <a:pt x="31" y="168"/>
                  </a:lnTo>
                  <a:lnTo>
                    <a:pt x="30" y="168"/>
                  </a:lnTo>
                  <a:lnTo>
                    <a:pt x="28" y="167"/>
                  </a:lnTo>
                  <a:lnTo>
                    <a:pt x="25" y="145"/>
                  </a:lnTo>
                  <a:lnTo>
                    <a:pt x="21" y="130"/>
                  </a:lnTo>
                  <a:lnTo>
                    <a:pt x="18" y="123"/>
                  </a:lnTo>
                  <a:lnTo>
                    <a:pt x="14" y="118"/>
                  </a:lnTo>
                  <a:lnTo>
                    <a:pt x="10" y="114"/>
                  </a:lnTo>
                  <a:lnTo>
                    <a:pt x="7" y="110"/>
                  </a:lnTo>
                  <a:lnTo>
                    <a:pt x="3" y="102"/>
                  </a:lnTo>
                  <a:lnTo>
                    <a:pt x="1" y="86"/>
                  </a:lnTo>
                  <a:lnTo>
                    <a:pt x="0" y="84"/>
                  </a:lnTo>
                  <a:lnTo>
                    <a:pt x="1" y="79"/>
                  </a:lnTo>
                  <a:lnTo>
                    <a:pt x="2" y="75"/>
                  </a:lnTo>
                  <a:lnTo>
                    <a:pt x="5" y="70"/>
                  </a:lnTo>
                  <a:lnTo>
                    <a:pt x="7" y="64"/>
                  </a:lnTo>
                  <a:lnTo>
                    <a:pt x="8" y="60"/>
                  </a:lnTo>
                  <a:lnTo>
                    <a:pt x="10" y="57"/>
                  </a:lnTo>
                  <a:lnTo>
                    <a:pt x="12" y="56"/>
                  </a:lnTo>
                  <a:lnTo>
                    <a:pt x="13" y="56"/>
                  </a:lnTo>
                  <a:lnTo>
                    <a:pt x="14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9" y="56"/>
                  </a:lnTo>
                  <a:lnTo>
                    <a:pt x="20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4" y="66"/>
                  </a:lnTo>
                  <a:lnTo>
                    <a:pt x="26" y="70"/>
                  </a:lnTo>
                  <a:lnTo>
                    <a:pt x="28" y="75"/>
                  </a:lnTo>
                  <a:lnTo>
                    <a:pt x="32" y="79"/>
                  </a:lnTo>
                  <a:lnTo>
                    <a:pt x="35" y="84"/>
                  </a:lnTo>
                  <a:lnTo>
                    <a:pt x="39" y="85"/>
                  </a:lnTo>
                  <a:lnTo>
                    <a:pt x="44" y="86"/>
                  </a:lnTo>
                  <a:lnTo>
                    <a:pt x="48" y="86"/>
                  </a:lnTo>
                  <a:lnTo>
                    <a:pt x="53" y="85"/>
                  </a:lnTo>
                  <a:lnTo>
                    <a:pt x="57" y="82"/>
                  </a:lnTo>
                  <a:lnTo>
                    <a:pt x="61" y="81"/>
                  </a:lnTo>
                  <a:lnTo>
                    <a:pt x="65" y="78"/>
                  </a:lnTo>
                  <a:lnTo>
                    <a:pt x="69" y="75"/>
                  </a:lnTo>
                  <a:lnTo>
                    <a:pt x="71" y="71"/>
                  </a:lnTo>
                  <a:lnTo>
                    <a:pt x="72" y="68"/>
                  </a:lnTo>
                  <a:lnTo>
                    <a:pt x="76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4" y="70"/>
                  </a:lnTo>
                  <a:lnTo>
                    <a:pt x="86" y="71"/>
                  </a:lnTo>
                  <a:lnTo>
                    <a:pt x="90" y="71"/>
                  </a:lnTo>
                  <a:lnTo>
                    <a:pt x="91" y="73"/>
                  </a:lnTo>
                  <a:lnTo>
                    <a:pt x="94" y="74"/>
                  </a:lnTo>
                  <a:lnTo>
                    <a:pt x="100" y="74"/>
                  </a:lnTo>
                  <a:lnTo>
                    <a:pt x="101" y="71"/>
                  </a:lnTo>
                  <a:lnTo>
                    <a:pt x="102" y="70"/>
                  </a:lnTo>
                  <a:lnTo>
                    <a:pt x="103" y="68"/>
                  </a:lnTo>
                  <a:lnTo>
                    <a:pt x="106" y="67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1" y="64"/>
                  </a:lnTo>
                  <a:lnTo>
                    <a:pt x="113" y="64"/>
                  </a:lnTo>
                  <a:lnTo>
                    <a:pt x="116" y="59"/>
                  </a:lnTo>
                  <a:lnTo>
                    <a:pt x="120" y="53"/>
                  </a:lnTo>
                  <a:lnTo>
                    <a:pt x="122" y="45"/>
                  </a:lnTo>
                  <a:lnTo>
                    <a:pt x="126" y="38"/>
                  </a:lnTo>
                  <a:lnTo>
                    <a:pt x="128" y="32"/>
                  </a:lnTo>
                  <a:lnTo>
                    <a:pt x="131" y="26"/>
                  </a:lnTo>
                  <a:lnTo>
                    <a:pt x="132" y="19"/>
                  </a:lnTo>
                  <a:lnTo>
                    <a:pt x="132" y="13"/>
                  </a:lnTo>
                  <a:lnTo>
                    <a:pt x="132" y="10"/>
                  </a:lnTo>
                  <a:lnTo>
                    <a:pt x="133" y="9"/>
                  </a:lnTo>
                  <a:lnTo>
                    <a:pt x="134" y="6"/>
                  </a:lnTo>
                  <a:lnTo>
                    <a:pt x="135" y="5"/>
                  </a:lnTo>
                  <a:lnTo>
                    <a:pt x="139" y="3"/>
                  </a:lnTo>
                  <a:lnTo>
                    <a:pt x="140" y="2"/>
                  </a:lnTo>
                  <a:lnTo>
                    <a:pt x="142" y="0"/>
                  </a:lnTo>
                  <a:lnTo>
                    <a:pt x="143" y="0"/>
                  </a:lnTo>
                  <a:lnTo>
                    <a:pt x="146" y="0"/>
                  </a:lnTo>
                  <a:lnTo>
                    <a:pt x="148" y="0"/>
                  </a:lnTo>
                  <a:lnTo>
                    <a:pt x="151" y="2"/>
                  </a:lnTo>
                  <a:lnTo>
                    <a:pt x="153" y="3"/>
                  </a:lnTo>
                  <a:lnTo>
                    <a:pt x="155" y="3"/>
                  </a:lnTo>
                  <a:lnTo>
                    <a:pt x="158" y="5"/>
                  </a:lnTo>
                  <a:lnTo>
                    <a:pt x="159" y="5"/>
                  </a:lnTo>
                  <a:lnTo>
                    <a:pt x="160" y="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3" name="Freeform 107"/>
            <p:cNvSpPr>
              <a:spLocks/>
            </p:cNvSpPr>
            <p:nvPr/>
          </p:nvSpPr>
          <p:spPr bwMode="gray">
            <a:xfrm>
              <a:off x="7752341" y="5006420"/>
              <a:ext cx="99497" cy="52157"/>
            </a:xfrm>
            <a:custGeom>
              <a:avLst/>
              <a:gdLst>
                <a:gd name="T0" fmla="*/ 0 w 69"/>
                <a:gd name="T1" fmla="*/ 56033 h 40"/>
                <a:gd name="T2" fmla="*/ 7938 w 69"/>
                <a:gd name="T3" fmla="*/ 46227 h 40"/>
                <a:gd name="T4" fmla="*/ 15875 w 69"/>
                <a:gd name="T5" fmla="*/ 35021 h 40"/>
                <a:gd name="T6" fmla="*/ 25400 w 69"/>
                <a:gd name="T7" fmla="*/ 26616 h 40"/>
                <a:gd name="T8" fmla="*/ 38100 w 69"/>
                <a:gd name="T9" fmla="*/ 21012 h 40"/>
                <a:gd name="T10" fmla="*/ 47625 w 69"/>
                <a:gd name="T11" fmla="*/ 11207 h 40"/>
                <a:gd name="T12" fmla="*/ 58738 w 69"/>
                <a:gd name="T13" fmla="*/ 8405 h 40"/>
                <a:gd name="T14" fmla="*/ 73025 w 69"/>
                <a:gd name="T15" fmla="*/ 4202 h 40"/>
                <a:gd name="T16" fmla="*/ 87313 w 69"/>
                <a:gd name="T17" fmla="*/ 0 h 40"/>
                <a:gd name="T18" fmla="*/ 109538 w 69"/>
                <a:gd name="T19" fmla="*/ 0 h 40"/>
                <a:gd name="T20" fmla="*/ 98425 w 69"/>
                <a:gd name="T21" fmla="*/ 9806 h 40"/>
                <a:gd name="T22" fmla="*/ 87313 w 69"/>
                <a:gd name="T23" fmla="*/ 19612 h 40"/>
                <a:gd name="T24" fmla="*/ 71438 w 69"/>
                <a:gd name="T25" fmla="*/ 26616 h 40"/>
                <a:gd name="T26" fmla="*/ 55563 w 69"/>
                <a:gd name="T27" fmla="*/ 35021 h 40"/>
                <a:gd name="T28" fmla="*/ 41275 w 69"/>
                <a:gd name="T29" fmla="*/ 40624 h 40"/>
                <a:gd name="T30" fmla="*/ 25400 w 69"/>
                <a:gd name="T31" fmla="*/ 47628 h 40"/>
                <a:gd name="T32" fmla="*/ 11113 w 69"/>
                <a:gd name="T33" fmla="*/ 51831 h 40"/>
                <a:gd name="T34" fmla="*/ 0 w 69"/>
                <a:gd name="T35" fmla="*/ 56033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9"/>
                <a:gd name="T55" fmla="*/ 0 h 40"/>
                <a:gd name="T56" fmla="*/ 69 w 69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9" h="40">
                  <a:moveTo>
                    <a:pt x="0" y="40"/>
                  </a:moveTo>
                  <a:lnTo>
                    <a:pt x="5" y="33"/>
                  </a:lnTo>
                  <a:lnTo>
                    <a:pt x="10" y="25"/>
                  </a:lnTo>
                  <a:lnTo>
                    <a:pt x="16" y="19"/>
                  </a:lnTo>
                  <a:lnTo>
                    <a:pt x="24" y="15"/>
                  </a:lnTo>
                  <a:lnTo>
                    <a:pt x="30" y="8"/>
                  </a:lnTo>
                  <a:lnTo>
                    <a:pt x="37" y="6"/>
                  </a:lnTo>
                  <a:lnTo>
                    <a:pt x="46" y="3"/>
                  </a:lnTo>
                  <a:lnTo>
                    <a:pt x="55" y="0"/>
                  </a:lnTo>
                  <a:lnTo>
                    <a:pt x="69" y="0"/>
                  </a:lnTo>
                  <a:lnTo>
                    <a:pt x="62" y="7"/>
                  </a:lnTo>
                  <a:lnTo>
                    <a:pt x="55" y="14"/>
                  </a:lnTo>
                  <a:lnTo>
                    <a:pt x="45" y="19"/>
                  </a:lnTo>
                  <a:lnTo>
                    <a:pt x="35" y="25"/>
                  </a:lnTo>
                  <a:lnTo>
                    <a:pt x="26" y="29"/>
                  </a:lnTo>
                  <a:lnTo>
                    <a:pt x="16" y="34"/>
                  </a:lnTo>
                  <a:lnTo>
                    <a:pt x="7" y="37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4" name="Freeform 108"/>
            <p:cNvSpPr>
              <a:spLocks/>
            </p:cNvSpPr>
            <p:nvPr/>
          </p:nvSpPr>
          <p:spPr bwMode="gray">
            <a:xfrm>
              <a:off x="7872367" y="4683048"/>
              <a:ext cx="42641" cy="84943"/>
            </a:xfrm>
            <a:custGeom>
              <a:avLst/>
              <a:gdLst>
                <a:gd name="T0" fmla="*/ 0 w 29"/>
                <a:gd name="T1" fmla="*/ 43425 h 64"/>
                <a:gd name="T2" fmla="*/ 0 w 29"/>
                <a:gd name="T3" fmla="*/ 81247 h 64"/>
                <a:gd name="T4" fmla="*/ 1588 w 29"/>
                <a:gd name="T5" fmla="*/ 78445 h 64"/>
                <a:gd name="T6" fmla="*/ 3175 w 29"/>
                <a:gd name="T7" fmla="*/ 77045 h 64"/>
                <a:gd name="T8" fmla="*/ 4763 w 29"/>
                <a:gd name="T9" fmla="*/ 77045 h 64"/>
                <a:gd name="T10" fmla="*/ 4763 w 29"/>
                <a:gd name="T11" fmla="*/ 74243 h 64"/>
                <a:gd name="T12" fmla="*/ 4763 w 29"/>
                <a:gd name="T13" fmla="*/ 72842 h 64"/>
                <a:gd name="T14" fmla="*/ 7938 w 29"/>
                <a:gd name="T15" fmla="*/ 74243 h 64"/>
                <a:gd name="T16" fmla="*/ 7938 w 29"/>
                <a:gd name="T17" fmla="*/ 77045 h 64"/>
                <a:gd name="T18" fmla="*/ 9525 w 29"/>
                <a:gd name="T19" fmla="*/ 78445 h 64"/>
                <a:gd name="T20" fmla="*/ 9525 w 29"/>
                <a:gd name="T21" fmla="*/ 82648 h 64"/>
                <a:gd name="T22" fmla="*/ 12700 w 29"/>
                <a:gd name="T23" fmla="*/ 84049 h 64"/>
                <a:gd name="T24" fmla="*/ 14288 w 29"/>
                <a:gd name="T25" fmla="*/ 86850 h 64"/>
                <a:gd name="T26" fmla="*/ 15875 w 29"/>
                <a:gd name="T27" fmla="*/ 88251 h 64"/>
                <a:gd name="T28" fmla="*/ 19050 w 29"/>
                <a:gd name="T29" fmla="*/ 89652 h 64"/>
                <a:gd name="T30" fmla="*/ 19050 w 29"/>
                <a:gd name="T31" fmla="*/ 86850 h 64"/>
                <a:gd name="T32" fmla="*/ 20638 w 29"/>
                <a:gd name="T33" fmla="*/ 81247 h 64"/>
                <a:gd name="T34" fmla="*/ 20638 w 29"/>
                <a:gd name="T35" fmla="*/ 77045 h 64"/>
                <a:gd name="T36" fmla="*/ 20638 w 29"/>
                <a:gd name="T37" fmla="*/ 71441 h 64"/>
                <a:gd name="T38" fmla="*/ 20638 w 29"/>
                <a:gd name="T39" fmla="*/ 63037 h 64"/>
                <a:gd name="T40" fmla="*/ 20638 w 29"/>
                <a:gd name="T41" fmla="*/ 60235 h 64"/>
                <a:gd name="T42" fmla="*/ 20638 w 29"/>
                <a:gd name="T43" fmla="*/ 56032 h 64"/>
                <a:gd name="T44" fmla="*/ 22225 w 29"/>
                <a:gd name="T45" fmla="*/ 53231 h 64"/>
                <a:gd name="T46" fmla="*/ 25400 w 29"/>
                <a:gd name="T47" fmla="*/ 56032 h 64"/>
                <a:gd name="T48" fmla="*/ 30163 w 29"/>
                <a:gd name="T49" fmla="*/ 57433 h 64"/>
                <a:gd name="T50" fmla="*/ 33338 w 29"/>
                <a:gd name="T51" fmla="*/ 60235 h 64"/>
                <a:gd name="T52" fmla="*/ 36513 w 29"/>
                <a:gd name="T53" fmla="*/ 61636 h 64"/>
                <a:gd name="T54" fmla="*/ 41275 w 29"/>
                <a:gd name="T55" fmla="*/ 61636 h 64"/>
                <a:gd name="T56" fmla="*/ 42863 w 29"/>
                <a:gd name="T57" fmla="*/ 63037 h 64"/>
                <a:gd name="T58" fmla="*/ 44450 w 29"/>
                <a:gd name="T59" fmla="*/ 63037 h 64"/>
                <a:gd name="T60" fmla="*/ 46038 w 29"/>
                <a:gd name="T61" fmla="*/ 65838 h 64"/>
                <a:gd name="T62" fmla="*/ 42863 w 29"/>
                <a:gd name="T63" fmla="*/ 57433 h 64"/>
                <a:gd name="T64" fmla="*/ 41275 w 29"/>
                <a:gd name="T65" fmla="*/ 47628 h 64"/>
                <a:gd name="T66" fmla="*/ 38100 w 29"/>
                <a:gd name="T67" fmla="*/ 40624 h 64"/>
                <a:gd name="T68" fmla="*/ 36513 w 29"/>
                <a:gd name="T69" fmla="*/ 33619 h 64"/>
                <a:gd name="T70" fmla="*/ 33338 w 29"/>
                <a:gd name="T71" fmla="*/ 26615 h 64"/>
                <a:gd name="T72" fmla="*/ 31750 w 29"/>
                <a:gd name="T73" fmla="*/ 19611 h 64"/>
                <a:gd name="T74" fmla="*/ 30163 w 29"/>
                <a:gd name="T75" fmla="*/ 14008 h 64"/>
                <a:gd name="T76" fmla="*/ 28575 w 29"/>
                <a:gd name="T77" fmla="*/ 11207 h 64"/>
                <a:gd name="T78" fmla="*/ 28575 w 29"/>
                <a:gd name="T79" fmla="*/ 14008 h 64"/>
                <a:gd name="T80" fmla="*/ 28575 w 29"/>
                <a:gd name="T81" fmla="*/ 15409 h 64"/>
                <a:gd name="T82" fmla="*/ 23813 w 29"/>
                <a:gd name="T83" fmla="*/ 14008 h 64"/>
                <a:gd name="T84" fmla="*/ 20638 w 29"/>
                <a:gd name="T85" fmla="*/ 11207 h 64"/>
                <a:gd name="T86" fmla="*/ 15875 w 29"/>
                <a:gd name="T87" fmla="*/ 9806 h 64"/>
                <a:gd name="T88" fmla="*/ 14288 w 29"/>
                <a:gd name="T89" fmla="*/ 7004 h 64"/>
                <a:gd name="T90" fmla="*/ 12700 w 29"/>
                <a:gd name="T91" fmla="*/ 5603 h 64"/>
                <a:gd name="T92" fmla="*/ 7938 w 29"/>
                <a:gd name="T93" fmla="*/ 4202 h 64"/>
                <a:gd name="T94" fmla="*/ 3175 w 29"/>
                <a:gd name="T95" fmla="*/ 1401 h 64"/>
                <a:gd name="T96" fmla="*/ 0 w 29"/>
                <a:gd name="T97" fmla="*/ 0 h 64"/>
                <a:gd name="T98" fmla="*/ 0 w 29"/>
                <a:gd name="T99" fmla="*/ 1401 h 64"/>
                <a:gd name="T100" fmla="*/ 0 w 29"/>
                <a:gd name="T101" fmla="*/ 4202 h 64"/>
                <a:gd name="T102" fmla="*/ 0 w 29"/>
                <a:gd name="T103" fmla="*/ 5603 h 64"/>
                <a:gd name="T104" fmla="*/ 0 w 29"/>
                <a:gd name="T105" fmla="*/ 7004 h 64"/>
                <a:gd name="T106" fmla="*/ 0 w 29"/>
                <a:gd name="T107" fmla="*/ 9806 h 64"/>
                <a:gd name="T108" fmla="*/ 0 w 29"/>
                <a:gd name="T109" fmla="*/ 11207 h 64"/>
                <a:gd name="T110" fmla="*/ 0 w 29"/>
                <a:gd name="T111" fmla="*/ 14008 h 64"/>
                <a:gd name="T112" fmla="*/ 0 w 29"/>
                <a:gd name="T113" fmla="*/ 19611 h 64"/>
                <a:gd name="T114" fmla="*/ 0 w 29"/>
                <a:gd name="T115" fmla="*/ 25215 h 64"/>
                <a:gd name="T116" fmla="*/ 0 w 29"/>
                <a:gd name="T117" fmla="*/ 30818 h 64"/>
                <a:gd name="T118" fmla="*/ 0 w 29"/>
                <a:gd name="T119" fmla="*/ 36421 h 64"/>
                <a:gd name="T120" fmla="*/ 0 w 29"/>
                <a:gd name="T121" fmla="*/ 40624 h 64"/>
                <a:gd name="T122" fmla="*/ 0 w 29"/>
                <a:gd name="T123" fmla="*/ 42024 h 64"/>
                <a:gd name="T124" fmla="*/ 0 w 29"/>
                <a:gd name="T125" fmla="*/ 43425 h 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9"/>
                <a:gd name="T190" fmla="*/ 0 h 64"/>
                <a:gd name="T191" fmla="*/ 29 w 29"/>
                <a:gd name="T192" fmla="*/ 64 h 6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9" h="64">
                  <a:moveTo>
                    <a:pt x="0" y="31"/>
                  </a:moveTo>
                  <a:lnTo>
                    <a:pt x="0" y="58"/>
                  </a:lnTo>
                  <a:lnTo>
                    <a:pt x="1" y="56"/>
                  </a:lnTo>
                  <a:lnTo>
                    <a:pt x="2" y="55"/>
                  </a:lnTo>
                  <a:lnTo>
                    <a:pt x="3" y="55"/>
                  </a:lnTo>
                  <a:lnTo>
                    <a:pt x="3" y="53"/>
                  </a:lnTo>
                  <a:lnTo>
                    <a:pt x="3" y="52"/>
                  </a:lnTo>
                  <a:lnTo>
                    <a:pt x="5" y="53"/>
                  </a:lnTo>
                  <a:lnTo>
                    <a:pt x="5" y="55"/>
                  </a:lnTo>
                  <a:lnTo>
                    <a:pt x="6" y="56"/>
                  </a:lnTo>
                  <a:lnTo>
                    <a:pt x="6" y="59"/>
                  </a:lnTo>
                  <a:lnTo>
                    <a:pt x="8" y="60"/>
                  </a:lnTo>
                  <a:lnTo>
                    <a:pt x="9" y="62"/>
                  </a:lnTo>
                  <a:lnTo>
                    <a:pt x="10" y="63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3" y="58"/>
                  </a:lnTo>
                  <a:lnTo>
                    <a:pt x="13" y="55"/>
                  </a:lnTo>
                  <a:lnTo>
                    <a:pt x="13" y="51"/>
                  </a:lnTo>
                  <a:lnTo>
                    <a:pt x="13" y="45"/>
                  </a:lnTo>
                  <a:lnTo>
                    <a:pt x="13" y="43"/>
                  </a:lnTo>
                  <a:lnTo>
                    <a:pt x="13" y="40"/>
                  </a:lnTo>
                  <a:lnTo>
                    <a:pt x="14" y="38"/>
                  </a:lnTo>
                  <a:lnTo>
                    <a:pt x="16" y="40"/>
                  </a:lnTo>
                  <a:lnTo>
                    <a:pt x="19" y="41"/>
                  </a:lnTo>
                  <a:lnTo>
                    <a:pt x="21" y="43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7" y="45"/>
                  </a:lnTo>
                  <a:lnTo>
                    <a:pt x="28" y="45"/>
                  </a:lnTo>
                  <a:lnTo>
                    <a:pt x="29" y="47"/>
                  </a:lnTo>
                  <a:lnTo>
                    <a:pt x="27" y="41"/>
                  </a:lnTo>
                  <a:lnTo>
                    <a:pt x="26" y="34"/>
                  </a:lnTo>
                  <a:lnTo>
                    <a:pt x="24" y="29"/>
                  </a:lnTo>
                  <a:lnTo>
                    <a:pt x="23" y="24"/>
                  </a:lnTo>
                  <a:lnTo>
                    <a:pt x="21" y="19"/>
                  </a:lnTo>
                  <a:lnTo>
                    <a:pt x="20" y="14"/>
                  </a:lnTo>
                  <a:lnTo>
                    <a:pt x="19" y="10"/>
                  </a:lnTo>
                  <a:lnTo>
                    <a:pt x="18" y="8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5" y="10"/>
                  </a:lnTo>
                  <a:lnTo>
                    <a:pt x="13" y="8"/>
                  </a:lnTo>
                  <a:lnTo>
                    <a:pt x="10" y="7"/>
                  </a:lnTo>
                  <a:lnTo>
                    <a:pt x="9" y="5"/>
                  </a:lnTo>
                  <a:lnTo>
                    <a:pt x="8" y="4"/>
                  </a:lnTo>
                  <a:lnTo>
                    <a:pt x="5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5" name="Freeform 109"/>
            <p:cNvSpPr>
              <a:spLocks/>
            </p:cNvSpPr>
            <p:nvPr/>
          </p:nvSpPr>
          <p:spPr bwMode="gray">
            <a:xfrm>
              <a:off x="7885002" y="4818655"/>
              <a:ext cx="77388" cy="35765"/>
            </a:xfrm>
            <a:custGeom>
              <a:avLst/>
              <a:gdLst>
                <a:gd name="T0" fmla="*/ 4763 w 53"/>
                <a:gd name="T1" fmla="*/ 0 h 27"/>
                <a:gd name="T2" fmla="*/ 11113 w 53"/>
                <a:gd name="T3" fmla="*/ 1401 h 27"/>
                <a:gd name="T4" fmla="*/ 17463 w 53"/>
                <a:gd name="T5" fmla="*/ 4202 h 27"/>
                <a:gd name="T6" fmla="*/ 23813 w 53"/>
                <a:gd name="T7" fmla="*/ 4202 h 27"/>
                <a:gd name="T8" fmla="*/ 30163 w 53"/>
                <a:gd name="T9" fmla="*/ 4202 h 27"/>
                <a:gd name="T10" fmla="*/ 36513 w 53"/>
                <a:gd name="T11" fmla="*/ 1401 h 27"/>
                <a:gd name="T12" fmla="*/ 41275 w 53"/>
                <a:gd name="T13" fmla="*/ 1401 h 27"/>
                <a:gd name="T14" fmla="*/ 47625 w 53"/>
                <a:gd name="T15" fmla="*/ 0 h 27"/>
                <a:gd name="T16" fmla="*/ 52388 w 53"/>
                <a:gd name="T17" fmla="*/ 0 h 27"/>
                <a:gd name="T18" fmla="*/ 57150 w 53"/>
                <a:gd name="T19" fmla="*/ 1401 h 27"/>
                <a:gd name="T20" fmla="*/ 61913 w 53"/>
                <a:gd name="T21" fmla="*/ 4202 h 27"/>
                <a:gd name="T22" fmla="*/ 68263 w 53"/>
                <a:gd name="T23" fmla="*/ 11207 h 27"/>
                <a:gd name="T24" fmla="*/ 71438 w 53"/>
                <a:gd name="T25" fmla="*/ 15409 h 27"/>
                <a:gd name="T26" fmla="*/ 74613 w 53"/>
                <a:gd name="T27" fmla="*/ 21012 h 27"/>
                <a:gd name="T28" fmla="*/ 77788 w 53"/>
                <a:gd name="T29" fmla="*/ 26615 h 27"/>
                <a:gd name="T30" fmla="*/ 80963 w 53"/>
                <a:gd name="T31" fmla="*/ 32219 h 27"/>
                <a:gd name="T32" fmla="*/ 84138 w 53"/>
                <a:gd name="T33" fmla="*/ 33620 h 27"/>
                <a:gd name="T34" fmla="*/ 82550 w 53"/>
                <a:gd name="T35" fmla="*/ 33620 h 27"/>
                <a:gd name="T36" fmla="*/ 80963 w 53"/>
                <a:gd name="T37" fmla="*/ 33620 h 27"/>
                <a:gd name="T38" fmla="*/ 79375 w 53"/>
                <a:gd name="T39" fmla="*/ 36421 h 27"/>
                <a:gd name="T40" fmla="*/ 77788 w 53"/>
                <a:gd name="T41" fmla="*/ 36421 h 27"/>
                <a:gd name="T42" fmla="*/ 74613 w 53"/>
                <a:gd name="T43" fmla="*/ 36421 h 27"/>
                <a:gd name="T44" fmla="*/ 73025 w 53"/>
                <a:gd name="T45" fmla="*/ 37822 h 27"/>
                <a:gd name="T46" fmla="*/ 69850 w 53"/>
                <a:gd name="T47" fmla="*/ 37822 h 27"/>
                <a:gd name="T48" fmla="*/ 68263 w 53"/>
                <a:gd name="T49" fmla="*/ 37822 h 27"/>
                <a:gd name="T50" fmla="*/ 61913 w 53"/>
                <a:gd name="T51" fmla="*/ 37822 h 27"/>
                <a:gd name="T52" fmla="*/ 58738 w 53"/>
                <a:gd name="T53" fmla="*/ 36421 h 27"/>
                <a:gd name="T54" fmla="*/ 57150 w 53"/>
                <a:gd name="T55" fmla="*/ 33620 h 27"/>
                <a:gd name="T56" fmla="*/ 52388 w 53"/>
                <a:gd name="T57" fmla="*/ 29417 h 27"/>
                <a:gd name="T58" fmla="*/ 49213 w 53"/>
                <a:gd name="T59" fmla="*/ 26615 h 27"/>
                <a:gd name="T60" fmla="*/ 47625 w 53"/>
                <a:gd name="T61" fmla="*/ 25215 h 27"/>
                <a:gd name="T62" fmla="*/ 42863 w 53"/>
                <a:gd name="T63" fmla="*/ 22413 h 27"/>
                <a:gd name="T64" fmla="*/ 39688 w 53"/>
                <a:gd name="T65" fmla="*/ 22413 h 27"/>
                <a:gd name="T66" fmla="*/ 33338 w 53"/>
                <a:gd name="T67" fmla="*/ 22413 h 27"/>
                <a:gd name="T68" fmla="*/ 28575 w 53"/>
                <a:gd name="T69" fmla="*/ 22413 h 27"/>
                <a:gd name="T70" fmla="*/ 22225 w 53"/>
                <a:gd name="T71" fmla="*/ 22413 h 27"/>
                <a:gd name="T72" fmla="*/ 17463 w 53"/>
                <a:gd name="T73" fmla="*/ 22413 h 27"/>
                <a:gd name="T74" fmla="*/ 14288 w 53"/>
                <a:gd name="T75" fmla="*/ 25215 h 27"/>
                <a:gd name="T76" fmla="*/ 9525 w 53"/>
                <a:gd name="T77" fmla="*/ 25215 h 27"/>
                <a:gd name="T78" fmla="*/ 6350 w 53"/>
                <a:gd name="T79" fmla="*/ 26615 h 27"/>
                <a:gd name="T80" fmla="*/ 4763 w 53"/>
                <a:gd name="T81" fmla="*/ 29417 h 27"/>
                <a:gd name="T82" fmla="*/ 1588 w 53"/>
                <a:gd name="T83" fmla="*/ 26615 h 27"/>
                <a:gd name="T84" fmla="*/ 0 w 53"/>
                <a:gd name="T85" fmla="*/ 22413 h 27"/>
                <a:gd name="T86" fmla="*/ 0 w 53"/>
                <a:gd name="T87" fmla="*/ 21012 h 27"/>
                <a:gd name="T88" fmla="*/ 0 w 53"/>
                <a:gd name="T89" fmla="*/ 16810 h 27"/>
                <a:gd name="T90" fmla="*/ 1588 w 53"/>
                <a:gd name="T91" fmla="*/ 12607 h 27"/>
                <a:gd name="T92" fmla="*/ 1588 w 53"/>
                <a:gd name="T93" fmla="*/ 7004 h 27"/>
                <a:gd name="T94" fmla="*/ 4763 w 53"/>
                <a:gd name="T95" fmla="*/ 4202 h 27"/>
                <a:gd name="T96" fmla="*/ 4763 w 53"/>
                <a:gd name="T97" fmla="*/ 0 h 2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3"/>
                <a:gd name="T148" fmla="*/ 0 h 27"/>
                <a:gd name="T149" fmla="*/ 53 w 53"/>
                <a:gd name="T150" fmla="*/ 27 h 2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3" h="27">
                  <a:moveTo>
                    <a:pt x="3" y="0"/>
                  </a:moveTo>
                  <a:lnTo>
                    <a:pt x="7" y="1"/>
                  </a:lnTo>
                  <a:lnTo>
                    <a:pt x="11" y="3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1"/>
                  </a:lnTo>
                  <a:lnTo>
                    <a:pt x="39" y="3"/>
                  </a:lnTo>
                  <a:lnTo>
                    <a:pt x="43" y="8"/>
                  </a:lnTo>
                  <a:lnTo>
                    <a:pt x="45" y="11"/>
                  </a:lnTo>
                  <a:lnTo>
                    <a:pt x="47" y="15"/>
                  </a:lnTo>
                  <a:lnTo>
                    <a:pt x="49" y="19"/>
                  </a:lnTo>
                  <a:lnTo>
                    <a:pt x="51" y="23"/>
                  </a:lnTo>
                  <a:lnTo>
                    <a:pt x="53" y="24"/>
                  </a:lnTo>
                  <a:lnTo>
                    <a:pt x="52" y="24"/>
                  </a:lnTo>
                  <a:lnTo>
                    <a:pt x="51" y="24"/>
                  </a:lnTo>
                  <a:lnTo>
                    <a:pt x="50" y="26"/>
                  </a:lnTo>
                  <a:lnTo>
                    <a:pt x="49" y="26"/>
                  </a:lnTo>
                  <a:lnTo>
                    <a:pt x="47" y="26"/>
                  </a:lnTo>
                  <a:lnTo>
                    <a:pt x="46" y="27"/>
                  </a:lnTo>
                  <a:lnTo>
                    <a:pt x="44" y="27"/>
                  </a:lnTo>
                  <a:lnTo>
                    <a:pt x="43" y="27"/>
                  </a:lnTo>
                  <a:lnTo>
                    <a:pt x="39" y="27"/>
                  </a:lnTo>
                  <a:lnTo>
                    <a:pt x="37" y="26"/>
                  </a:lnTo>
                  <a:lnTo>
                    <a:pt x="36" y="24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0" y="18"/>
                  </a:lnTo>
                  <a:lnTo>
                    <a:pt x="27" y="16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6"/>
                  </a:lnTo>
                  <a:lnTo>
                    <a:pt x="14" y="16"/>
                  </a:lnTo>
                  <a:lnTo>
                    <a:pt x="11" y="16"/>
                  </a:lnTo>
                  <a:lnTo>
                    <a:pt x="9" y="18"/>
                  </a:lnTo>
                  <a:lnTo>
                    <a:pt x="6" y="18"/>
                  </a:lnTo>
                  <a:lnTo>
                    <a:pt x="4" y="19"/>
                  </a:lnTo>
                  <a:lnTo>
                    <a:pt x="3" y="21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1" y="5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6" name="Freeform 110"/>
            <p:cNvSpPr>
              <a:spLocks/>
            </p:cNvSpPr>
            <p:nvPr/>
          </p:nvSpPr>
          <p:spPr bwMode="gray">
            <a:xfrm>
              <a:off x="7965549" y="4750107"/>
              <a:ext cx="86862" cy="62588"/>
            </a:xfrm>
            <a:custGeom>
              <a:avLst/>
              <a:gdLst>
                <a:gd name="T0" fmla="*/ 9525 w 59"/>
                <a:gd name="T1" fmla="*/ 18211 h 48"/>
                <a:gd name="T2" fmla="*/ 12700 w 59"/>
                <a:gd name="T3" fmla="*/ 18211 h 48"/>
                <a:gd name="T4" fmla="*/ 17463 w 59"/>
                <a:gd name="T5" fmla="*/ 15409 h 48"/>
                <a:gd name="T6" fmla="*/ 22225 w 59"/>
                <a:gd name="T7" fmla="*/ 11207 h 48"/>
                <a:gd name="T8" fmla="*/ 28575 w 59"/>
                <a:gd name="T9" fmla="*/ 9806 h 48"/>
                <a:gd name="T10" fmla="*/ 33338 w 59"/>
                <a:gd name="T11" fmla="*/ 5603 h 48"/>
                <a:gd name="T12" fmla="*/ 38100 w 59"/>
                <a:gd name="T13" fmla="*/ 4202 h 48"/>
                <a:gd name="T14" fmla="*/ 42863 w 59"/>
                <a:gd name="T15" fmla="*/ 1401 h 48"/>
                <a:gd name="T16" fmla="*/ 49213 w 59"/>
                <a:gd name="T17" fmla="*/ 0 h 48"/>
                <a:gd name="T18" fmla="*/ 53975 w 59"/>
                <a:gd name="T19" fmla="*/ 1401 h 48"/>
                <a:gd name="T20" fmla="*/ 58738 w 59"/>
                <a:gd name="T21" fmla="*/ 1401 h 48"/>
                <a:gd name="T22" fmla="*/ 63500 w 59"/>
                <a:gd name="T23" fmla="*/ 5603 h 48"/>
                <a:gd name="T24" fmla="*/ 68263 w 59"/>
                <a:gd name="T25" fmla="*/ 8405 h 48"/>
                <a:gd name="T26" fmla="*/ 73025 w 59"/>
                <a:gd name="T27" fmla="*/ 9806 h 48"/>
                <a:gd name="T28" fmla="*/ 77788 w 59"/>
                <a:gd name="T29" fmla="*/ 11207 h 48"/>
                <a:gd name="T30" fmla="*/ 80963 w 59"/>
                <a:gd name="T31" fmla="*/ 14008 h 48"/>
                <a:gd name="T32" fmla="*/ 88900 w 59"/>
                <a:gd name="T33" fmla="*/ 14008 h 48"/>
                <a:gd name="T34" fmla="*/ 87313 w 59"/>
                <a:gd name="T35" fmla="*/ 18211 h 48"/>
                <a:gd name="T36" fmla="*/ 87313 w 59"/>
                <a:gd name="T37" fmla="*/ 22413 h 48"/>
                <a:gd name="T38" fmla="*/ 87313 w 59"/>
                <a:gd name="T39" fmla="*/ 26615 h 48"/>
                <a:gd name="T40" fmla="*/ 87313 w 59"/>
                <a:gd name="T41" fmla="*/ 30818 h 48"/>
                <a:gd name="T42" fmla="*/ 87313 w 59"/>
                <a:gd name="T43" fmla="*/ 32219 h 48"/>
                <a:gd name="T44" fmla="*/ 88900 w 59"/>
                <a:gd name="T45" fmla="*/ 36421 h 48"/>
                <a:gd name="T46" fmla="*/ 88900 w 59"/>
                <a:gd name="T47" fmla="*/ 40624 h 48"/>
                <a:gd name="T48" fmla="*/ 90488 w 59"/>
                <a:gd name="T49" fmla="*/ 44826 h 48"/>
                <a:gd name="T50" fmla="*/ 90488 w 59"/>
                <a:gd name="T51" fmla="*/ 46227 h 48"/>
                <a:gd name="T52" fmla="*/ 90488 w 59"/>
                <a:gd name="T53" fmla="*/ 47628 h 48"/>
                <a:gd name="T54" fmla="*/ 92075 w 59"/>
                <a:gd name="T55" fmla="*/ 51830 h 48"/>
                <a:gd name="T56" fmla="*/ 92075 w 59"/>
                <a:gd name="T57" fmla="*/ 53231 h 48"/>
                <a:gd name="T58" fmla="*/ 92075 w 59"/>
                <a:gd name="T59" fmla="*/ 56033 h 48"/>
                <a:gd name="T60" fmla="*/ 93663 w 59"/>
                <a:gd name="T61" fmla="*/ 57433 h 48"/>
                <a:gd name="T62" fmla="*/ 93663 w 59"/>
                <a:gd name="T63" fmla="*/ 58834 h 48"/>
                <a:gd name="T64" fmla="*/ 88900 w 59"/>
                <a:gd name="T65" fmla="*/ 63037 h 48"/>
                <a:gd name="T66" fmla="*/ 84138 w 59"/>
                <a:gd name="T67" fmla="*/ 65838 h 48"/>
                <a:gd name="T68" fmla="*/ 79375 w 59"/>
                <a:gd name="T69" fmla="*/ 67239 h 48"/>
                <a:gd name="T70" fmla="*/ 71438 w 59"/>
                <a:gd name="T71" fmla="*/ 67239 h 48"/>
                <a:gd name="T72" fmla="*/ 63500 w 59"/>
                <a:gd name="T73" fmla="*/ 65838 h 48"/>
                <a:gd name="T74" fmla="*/ 57150 w 59"/>
                <a:gd name="T75" fmla="*/ 63037 h 48"/>
                <a:gd name="T76" fmla="*/ 47625 w 59"/>
                <a:gd name="T77" fmla="*/ 63037 h 48"/>
                <a:gd name="T78" fmla="*/ 38100 w 59"/>
                <a:gd name="T79" fmla="*/ 63037 h 48"/>
                <a:gd name="T80" fmla="*/ 36513 w 59"/>
                <a:gd name="T81" fmla="*/ 63037 h 48"/>
                <a:gd name="T82" fmla="*/ 33338 w 59"/>
                <a:gd name="T83" fmla="*/ 61636 h 48"/>
                <a:gd name="T84" fmla="*/ 31750 w 59"/>
                <a:gd name="T85" fmla="*/ 58834 h 48"/>
                <a:gd name="T86" fmla="*/ 28575 w 59"/>
                <a:gd name="T87" fmla="*/ 57433 h 48"/>
                <a:gd name="T88" fmla="*/ 28575 w 59"/>
                <a:gd name="T89" fmla="*/ 53231 h 48"/>
                <a:gd name="T90" fmla="*/ 26988 w 59"/>
                <a:gd name="T91" fmla="*/ 51830 h 48"/>
                <a:gd name="T92" fmla="*/ 22225 w 59"/>
                <a:gd name="T93" fmla="*/ 46227 h 48"/>
                <a:gd name="T94" fmla="*/ 22225 w 59"/>
                <a:gd name="T95" fmla="*/ 44826 h 48"/>
                <a:gd name="T96" fmla="*/ 20638 w 59"/>
                <a:gd name="T97" fmla="*/ 44826 h 48"/>
                <a:gd name="T98" fmla="*/ 17463 w 59"/>
                <a:gd name="T99" fmla="*/ 42024 h 48"/>
                <a:gd name="T100" fmla="*/ 12700 w 59"/>
                <a:gd name="T101" fmla="*/ 40624 h 48"/>
                <a:gd name="T102" fmla="*/ 9525 w 59"/>
                <a:gd name="T103" fmla="*/ 37822 h 48"/>
                <a:gd name="T104" fmla="*/ 6350 w 59"/>
                <a:gd name="T105" fmla="*/ 36421 h 48"/>
                <a:gd name="T106" fmla="*/ 1588 w 59"/>
                <a:gd name="T107" fmla="*/ 32219 h 48"/>
                <a:gd name="T108" fmla="*/ 0 w 59"/>
                <a:gd name="T109" fmla="*/ 30818 h 48"/>
                <a:gd name="T110" fmla="*/ 0 w 59"/>
                <a:gd name="T111" fmla="*/ 26615 h 48"/>
                <a:gd name="T112" fmla="*/ 0 w 59"/>
                <a:gd name="T113" fmla="*/ 25215 h 48"/>
                <a:gd name="T114" fmla="*/ 0 w 59"/>
                <a:gd name="T115" fmla="*/ 22413 h 48"/>
                <a:gd name="T116" fmla="*/ 1588 w 59"/>
                <a:gd name="T117" fmla="*/ 22413 h 48"/>
                <a:gd name="T118" fmla="*/ 4763 w 59"/>
                <a:gd name="T119" fmla="*/ 21012 h 48"/>
                <a:gd name="T120" fmla="*/ 6350 w 59"/>
                <a:gd name="T121" fmla="*/ 21012 h 48"/>
                <a:gd name="T122" fmla="*/ 7938 w 59"/>
                <a:gd name="T123" fmla="*/ 18211 h 48"/>
                <a:gd name="T124" fmla="*/ 9525 w 59"/>
                <a:gd name="T125" fmla="*/ 18211 h 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9"/>
                <a:gd name="T190" fmla="*/ 0 h 48"/>
                <a:gd name="T191" fmla="*/ 59 w 59"/>
                <a:gd name="T192" fmla="*/ 48 h 4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9" h="48">
                  <a:moveTo>
                    <a:pt x="6" y="13"/>
                  </a:moveTo>
                  <a:lnTo>
                    <a:pt x="8" y="13"/>
                  </a:lnTo>
                  <a:lnTo>
                    <a:pt x="11" y="11"/>
                  </a:lnTo>
                  <a:lnTo>
                    <a:pt x="14" y="8"/>
                  </a:lnTo>
                  <a:lnTo>
                    <a:pt x="18" y="7"/>
                  </a:lnTo>
                  <a:lnTo>
                    <a:pt x="21" y="4"/>
                  </a:lnTo>
                  <a:lnTo>
                    <a:pt x="24" y="3"/>
                  </a:lnTo>
                  <a:lnTo>
                    <a:pt x="27" y="1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40" y="4"/>
                  </a:lnTo>
                  <a:lnTo>
                    <a:pt x="43" y="6"/>
                  </a:lnTo>
                  <a:lnTo>
                    <a:pt x="46" y="7"/>
                  </a:lnTo>
                  <a:lnTo>
                    <a:pt x="49" y="8"/>
                  </a:lnTo>
                  <a:lnTo>
                    <a:pt x="51" y="10"/>
                  </a:lnTo>
                  <a:lnTo>
                    <a:pt x="56" y="10"/>
                  </a:lnTo>
                  <a:lnTo>
                    <a:pt x="55" y="13"/>
                  </a:lnTo>
                  <a:lnTo>
                    <a:pt x="55" y="16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5" y="23"/>
                  </a:lnTo>
                  <a:lnTo>
                    <a:pt x="56" y="26"/>
                  </a:lnTo>
                  <a:lnTo>
                    <a:pt x="56" y="29"/>
                  </a:lnTo>
                  <a:lnTo>
                    <a:pt x="57" y="32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8" y="37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59" y="41"/>
                  </a:lnTo>
                  <a:lnTo>
                    <a:pt x="59" y="42"/>
                  </a:lnTo>
                  <a:lnTo>
                    <a:pt x="56" y="45"/>
                  </a:lnTo>
                  <a:lnTo>
                    <a:pt x="53" y="47"/>
                  </a:lnTo>
                  <a:lnTo>
                    <a:pt x="50" y="48"/>
                  </a:lnTo>
                  <a:lnTo>
                    <a:pt x="45" y="48"/>
                  </a:lnTo>
                  <a:lnTo>
                    <a:pt x="40" y="47"/>
                  </a:lnTo>
                  <a:lnTo>
                    <a:pt x="36" y="45"/>
                  </a:lnTo>
                  <a:lnTo>
                    <a:pt x="30" y="45"/>
                  </a:lnTo>
                  <a:lnTo>
                    <a:pt x="24" y="45"/>
                  </a:lnTo>
                  <a:lnTo>
                    <a:pt x="23" y="45"/>
                  </a:lnTo>
                  <a:lnTo>
                    <a:pt x="21" y="44"/>
                  </a:lnTo>
                  <a:lnTo>
                    <a:pt x="20" y="42"/>
                  </a:lnTo>
                  <a:lnTo>
                    <a:pt x="18" y="41"/>
                  </a:lnTo>
                  <a:lnTo>
                    <a:pt x="18" y="38"/>
                  </a:lnTo>
                  <a:lnTo>
                    <a:pt x="17" y="37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1" y="30"/>
                  </a:lnTo>
                  <a:lnTo>
                    <a:pt x="8" y="29"/>
                  </a:lnTo>
                  <a:lnTo>
                    <a:pt x="6" y="27"/>
                  </a:lnTo>
                  <a:lnTo>
                    <a:pt x="4" y="26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5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7" name="Freeform 111"/>
            <p:cNvSpPr>
              <a:spLocks/>
            </p:cNvSpPr>
            <p:nvPr/>
          </p:nvSpPr>
          <p:spPr bwMode="gray">
            <a:xfrm>
              <a:off x="7644947" y="4690499"/>
              <a:ext cx="170567" cy="223530"/>
            </a:xfrm>
            <a:custGeom>
              <a:avLst/>
              <a:gdLst>
                <a:gd name="T0" fmla="*/ 14288 w 117"/>
                <a:gd name="T1" fmla="*/ 231135 h 170"/>
                <a:gd name="T2" fmla="*/ 19050 w 117"/>
                <a:gd name="T3" fmla="*/ 219928 h 170"/>
                <a:gd name="T4" fmla="*/ 17463 w 117"/>
                <a:gd name="T5" fmla="*/ 172301 h 170"/>
                <a:gd name="T6" fmla="*/ 6350 w 117"/>
                <a:gd name="T7" fmla="*/ 163896 h 170"/>
                <a:gd name="T8" fmla="*/ 6350 w 117"/>
                <a:gd name="T9" fmla="*/ 148487 h 170"/>
                <a:gd name="T10" fmla="*/ 14288 w 117"/>
                <a:gd name="T11" fmla="*/ 119070 h 170"/>
                <a:gd name="T12" fmla="*/ 22225 w 117"/>
                <a:gd name="T13" fmla="*/ 88252 h 170"/>
                <a:gd name="T14" fmla="*/ 30163 w 117"/>
                <a:gd name="T15" fmla="*/ 70041 h 170"/>
                <a:gd name="T16" fmla="*/ 36513 w 117"/>
                <a:gd name="T17" fmla="*/ 39223 h 170"/>
                <a:gd name="T18" fmla="*/ 60325 w 117"/>
                <a:gd name="T19" fmla="*/ 16810 h 170"/>
                <a:gd name="T20" fmla="*/ 100013 w 117"/>
                <a:gd name="T21" fmla="*/ 19611 h 170"/>
                <a:gd name="T22" fmla="*/ 119063 w 117"/>
                <a:gd name="T23" fmla="*/ 23814 h 170"/>
                <a:gd name="T24" fmla="*/ 144463 w 117"/>
                <a:gd name="T25" fmla="*/ 23814 h 170"/>
                <a:gd name="T26" fmla="*/ 169863 w 117"/>
                <a:gd name="T27" fmla="*/ 9806 h 170"/>
                <a:gd name="T28" fmla="*/ 182563 w 117"/>
                <a:gd name="T29" fmla="*/ 2802 h 170"/>
                <a:gd name="T30" fmla="*/ 185738 w 117"/>
                <a:gd name="T31" fmla="*/ 9806 h 170"/>
                <a:gd name="T32" fmla="*/ 169863 w 117"/>
                <a:gd name="T33" fmla="*/ 35020 h 170"/>
                <a:gd name="T34" fmla="*/ 141288 w 117"/>
                <a:gd name="T35" fmla="*/ 53231 h 170"/>
                <a:gd name="T36" fmla="*/ 120650 w 117"/>
                <a:gd name="T37" fmla="*/ 42025 h 170"/>
                <a:gd name="T38" fmla="*/ 100013 w 117"/>
                <a:gd name="T39" fmla="*/ 32219 h 170"/>
                <a:gd name="T40" fmla="*/ 92075 w 117"/>
                <a:gd name="T41" fmla="*/ 32219 h 170"/>
                <a:gd name="T42" fmla="*/ 74613 w 117"/>
                <a:gd name="T43" fmla="*/ 32219 h 170"/>
                <a:gd name="T44" fmla="*/ 52388 w 117"/>
                <a:gd name="T45" fmla="*/ 47628 h 170"/>
                <a:gd name="T46" fmla="*/ 38100 w 117"/>
                <a:gd name="T47" fmla="*/ 68640 h 170"/>
                <a:gd name="T48" fmla="*/ 53975 w 117"/>
                <a:gd name="T49" fmla="*/ 88252 h 170"/>
                <a:gd name="T50" fmla="*/ 63500 w 117"/>
                <a:gd name="T51" fmla="*/ 99458 h 170"/>
                <a:gd name="T52" fmla="*/ 71438 w 117"/>
                <a:gd name="T53" fmla="*/ 93855 h 170"/>
                <a:gd name="T54" fmla="*/ 80963 w 117"/>
                <a:gd name="T55" fmla="*/ 84049 h 170"/>
                <a:gd name="T56" fmla="*/ 101600 w 117"/>
                <a:gd name="T57" fmla="*/ 79847 h 170"/>
                <a:gd name="T58" fmla="*/ 122238 w 117"/>
                <a:gd name="T59" fmla="*/ 78446 h 170"/>
                <a:gd name="T60" fmla="*/ 130175 w 117"/>
                <a:gd name="T61" fmla="*/ 88252 h 170"/>
                <a:gd name="T62" fmla="*/ 133350 w 117"/>
                <a:gd name="T63" fmla="*/ 103661 h 170"/>
                <a:gd name="T64" fmla="*/ 122238 w 117"/>
                <a:gd name="T65" fmla="*/ 100859 h 170"/>
                <a:gd name="T66" fmla="*/ 109538 w 117"/>
                <a:gd name="T67" fmla="*/ 98057 h 170"/>
                <a:gd name="T68" fmla="*/ 93663 w 117"/>
                <a:gd name="T69" fmla="*/ 99458 h 170"/>
                <a:gd name="T70" fmla="*/ 90488 w 117"/>
                <a:gd name="T71" fmla="*/ 110665 h 170"/>
                <a:gd name="T72" fmla="*/ 95250 w 117"/>
                <a:gd name="T73" fmla="*/ 133078 h 170"/>
                <a:gd name="T74" fmla="*/ 109538 w 117"/>
                <a:gd name="T75" fmla="*/ 154090 h 170"/>
                <a:gd name="T76" fmla="*/ 107950 w 117"/>
                <a:gd name="T77" fmla="*/ 169499 h 170"/>
                <a:gd name="T78" fmla="*/ 100013 w 117"/>
                <a:gd name="T79" fmla="*/ 184908 h 170"/>
                <a:gd name="T80" fmla="*/ 103188 w 117"/>
                <a:gd name="T81" fmla="*/ 194714 h 170"/>
                <a:gd name="T82" fmla="*/ 119063 w 117"/>
                <a:gd name="T83" fmla="*/ 198916 h 170"/>
                <a:gd name="T84" fmla="*/ 122238 w 117"/>
                <a:gd name="T85" fmla="*/ 214325 h 170"/>
                <a:gd name="T86" fmla="*/ 122238 w 117"/>
                <a:gd name="T87" fmla="*/ 228333 h 170"/>
                <a:gd name="T88" fmla="*/ 114300 w 117"/>
                <a:gd name="T89" fmla="*/ 231135 h 170"/>
                <a:gd name="T90" fmla="*/ 104775 w 117"/>
                <a:gd name="T91" fmla="*/ 224131 h 170"/>
                <a:gd name="T92" fmla="*/ 90488 w 117"/>
                <a:gd name="T93" fmla="*/ 218528 h 170"/>
                <a:gd name="T94" fmla="*/ 69850 w 117"/>
                <a:gd name="T95" fmla="*/ 179305 h 170"/>
                <a:gd name="T96" fmla="*/ 60325 w 117"/>
                <a:gd name="T97" fmla="*/ 142883 h 170"/>
                <a:gd name="T98" fmla="*/ 49213 w 117"/>
                <a:gd name="T99" fmla="*/ 138681 h 170"/>
                <a:gd name="T100" fmla="*/ 39688 w 117"/>
                <a:gd name="T101" fmla="*/ 159693 h 170"/>
                <a:gd name="T102" fmla="*/ 39688 w 117"/>
                <a:gd name="T103" fmla="*/ 221329 h 170"/>
                <a:gd name="T104" fmla="*/ 28575 w 117"/>
                <a:gd name="T105" fmla="*/ 233937 h 17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17"/>
                <a:gd name="T160" fmla="*/ 0 h 170"/>
                <a:gd name="T161" fmla="*/ 117 w 117"/>
                <a:gd name="T162" fmla="*/ 170 h 17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17" h="170">
                  <a:moveTo>
                    <a:pt x="19" y="170"/>
                  </a:moveTo>
                  <a:lnTo>
                    <a:pt x="8" y="170"/>
                  </a:lnTo>
                  <a:lnTo>
                    <a:pt x="8" y="168"/>
                  </a:lnTo>
                  <a:lnTo>
                    <a:pt x="9" y="165"/>
                  </a:lnTo>
                  <a:lnTo>
                    <a:pt x="9" y="164"/>
                  </a:lnTo>
                  <a:lnTo>
                    <a:pt x="11" y="161"/>
                  </a:lnTo>
                  <a:lnTo>
                    <a:pt x="11" y="160"/>
                  </a:lnTo>
                  <a:lnTo>
                    <a:pt x="12" y="157"/>
                  </a:lnTo>
                  <a:lnTo>
                    <a:pt x="12" y="156"/>
                  </a:lnTo>
                  <a:lnTo>
                    <a:pt x="13" y="154"/>
                  </a:lnTo>
                  <a:lnTo>
                    <a:pt x="13" y="124"/>
                  </a:lnTo>
                  <a:lnTo>
                    <a:pt x="11" y="123"/>
                  </a:lnTo>
                  <a:lnTo>
                    <a:pt x="9" y="121"/>
                  </a:lnTo>
                  <a:lnTo>
                    <a:pt x="7" y="120"/>
                  </a:lnTo>
                  <a:lnTo>
                    <a:pt x="6" y="118"/>
                  </a:lnTo>
                  <a:lnTo>
                    <a:pt x="4" y="117"/>
                  </a:lnTo>
                  <a:lnTo>
                    <a:pt x="2" y="116"/>
                  </a:lnTo>
                  <a:lnTo>
                    <a:pt x="1" y="113"/>
                  </a:lnTo>
                  <a:lnTo>
                    <a:pt x="0" y="111"/>
                  </a:lnTo>
                  <a:lnTo>
                    <a:pt x="4" y="106"/>
                  </a:lnTo>
                  <a:lnTo>
                    <a:pt x="6" y="102"/>
                  </a:lnTo>
                  <a:lnTo>
                    <a:pt x="8" y="96"/>
                  </a:lnTo>
                  <a:lnTo>
                    <a:pt x="9" y="91"/>
                  </a:lnTo>
                  <a:lnTo>
                    <a:pt x="9" y="85"/>
                  </a:lnTo>
                  <a:lnTo>
                    <a:pt x="11" y="78"/>
                  </a:lnTo>
                  <a:lnTo>
                    <a:pt x="11" y="71"/>
                  </a:lnTo>
                  <a:lnTo>
                    <a:pt x="11" y="64"/>
                  </a:lnTo>
                  <a:lnTo>
                    <a:pt x="14" y="63"/>
                  </a:lnTo>
                  <a:lnTo>
                    <a:pt x="17" y="61"/>
                  </a:lnTo>
                  <a:lnTo>
                    <a:pt x="18" y="58"/>
                  </a:lnTo>
                  <a:lnTo>
                    <a:pt x="19" y="54"/>
                  </a:lnTo>
                  <a:lnTo>
                    <a:pt x="19" y="50"/>
                  </a:lnTo>
                  <a:lnTo>
                    <a:pt x="19" y="46"/>
                  </a:lnTo>
                  <a:lnTo>
                    <a:pt x="20" y="39"/>
                  </a:lnTo>
                  <a:lnTo>
                    <a:pt x="21" y="35"/>
                  </a:lnTo>
                  <a:lnTo>
                    <a:pt x="23" y="28"/>
                  </a:lnTo>
                  <a:lnTo>
                    <a:pt x="25" y="23"/>
                  </a:lnTo>
                  <a:lnTo>
                    <a:pt x="30" y="17"/>
                  </a:lnTo>
                  <a:lnTo>
                    <a:pt x="33" y="14"/>
                  </a:lnTo>
                  <a:lnTo>
                    <a:pt x="38" y="12"/>
                  </a:lnTo>
                  <a:lnTo>
                    <a:pt x="44" y="10"/>
                  </a:lnTo>
                  <a:lnTo>
                    <a:pt x="50" y="10"/>
                  </a:lnTo>
                  <a:lnTo>
                    <a:pt x="58" y="13"/>
                  </a:lnTo>
                  <a:lnTo>
                    <a:pt x="63" y="14"/>
                  </a:lnTo>
                  <a:lnTo>
                    <a:pt x="66" y="14"/>
                  </a:lnTo>
                  <a:lnTo>
                    <a:pt x="69" y="16"/>
                  </a:lnTo>
                  <a:lnTo>
                    <a:pt x="72" y="16"/>
                  </a:lnTo>
                  <a:lnTo>
                    <a:pt x="75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4" y="18"/>
                  </a:lnTo>
                  <a:lnTo>
                    <a:pt x="91" y="17"/>
                  </a:lnTo>
                  <a:lnTo>
                    <a:pt x="97" y="16"/>
                  </a:lnTo>
                  <a:lnTo>
                    <a:pt x="101" y="13"/>
                  </a:lnTo>
                  <a:lnTo>
                    <a:pt x="104" y="10"/>
                  </a:lnTo>
                  <a:lnTo>
                    <a:pt x="107" y="7"/>
                  </a:lnTo>
                  <a:lnTo>
                    <a:pt x="109" y="5"/>
                  </a:lnTo>
                  <a:lnTo>
                    <a:pt x="111" y="2"/>
                  </a:lnTo>
                  <a:lnTo>
                    <a:pt x="115" y="0"/>
                  </a:lnTo>
                  <a:lnTo>
                    <a:pt x="115" y="2"/>
                  </a:lnTo>
                  <a:lnTo>
                    <a:pt x="116" y="3"/>
                  </a:lnTo>
                  <a:lnTo>
                    <a:pt x="116" y="5"/>
                  </a:lnTo>
                  <a:lnTo>
                    <a:pt x="116" y="6"/>
                  </a:lnTo>
                  <a:lnTo>
                    <a:pt x="117" y="7"/>
                  </a:lnTo>
                  <a:lnTo>
                    <a:pt x="116" y="12"/>
                  </a:lnTo>
                  <a:lnTo>
                    <a:pt x="114" y="16"/>
                  </a:lnTo>
                  <a:lnTo>
                    <a:pt x="111" y="21"/>
                  </a:lnTo>
                  <a:lnTo>
                    <a:pt x="107" y="25"/>
                  </a:lnTo>
                  <a:lnTo>
                    <a:pt x="103" y="30"/>
                  </a:lnTo>
                  <a:lnTo>
                    <a:pt x="98" y="34"/>
                  </a:lnTo>
                  <a:lnTo>
                    <a:pt x="94" y="37"/>
                  </a:lnTo>
                  <a:lnTo>
                    <a:pt x="89" y="38"/>
                  </a:lnTo>
                  <a:lnTo>
                    <a:pt x="84" y="37"/>
                  </a:lnTo>
                  <a:lnTo>
                    <a:pt x="82" y="35"/>
                  </a:lnTo>
                  <a:lnTo>
                    <a:pt x="78" y="32"/>
                  </a:lnTo>
                  <a:lnTo>
                    <a:pt x="76" y="30"/>
                  </a:lnTo>
                  <a:lnTo>
                    <a:pt x="72" y="28"/>
                  </a:lnTo>
                  <a:lnTo>
                    <a:pt x="70" y="25"/>
                  </a:lnTo>
                  <a:lnTo>
                    <a:pt x="66" y="24"/>
                  </a:lnTo>
                  <a:lnTo>
                    <a:pt x="63" y="23"/>
                  </a:lnTo>
                  <a:lnTo>
                    <a:pt x="62" y="23"/>
                  </a:lnTo>
                  <a:lnTo>
                    <a:pt x="60" y="23"/>
                  </a:lnTo>
                  <a:lnTo>
                    <a:pt x="59" y="23"/>
                  </a:lnTo>
                  <a:lnTo>
                    <a:pt x="58" y="23"/>
                  </a:lnTo>
                  <a:lnTo>
                    <a:pt x="56" y="23"/>
                  </a:lnTo>
                  <a:lnTo>
                    <a:pt x="53" y="23"/>
                  </a:lnTo>
                  <a:lnTo>
                    <a:pt x="51" y="23"/>
                  </a:lnTo>
                  <a:lnTo>
                    <a:pt x="47" y="23"/>
                  </a:lnTo>
                  <a:lnTo>
                    <a:pt x="44" y="24"/>
                  </a:lnTo>
                  <a:lnTo>
                    <a:pt x="40" y="25"/>
                  </a:lnTo>
                  <a:lnTo>
                    <a:pt x="37" y="30"/>
                  </a:lnTo>
                  <a:lnTo>
                    <a:pt x="33" y="34"/>
                  </a:lnTo>
                  <a:lnTo>
                    <a:pt x="31" y="38"/>
                  </a:lnTo>
                  <a:lnTo>
                    <a:pt x="27" y="43"/>
                  </a:lnTo>
                  <a:lnTo>
                    <a:pt x="25" y="46"/>
                  </a:lnTo>
                  <a:lnTo>
                    <a:pt x="24" y="49"/>
                  </a:lnTo>
                  <a:lnTo>
                    <a:pt x="24" y="61"/>
                  </a:lnTo>
                  <a:lnTo>
                    <a:pt x="27" y="61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5" y="64"/>
                  </a:lnTo>
                  <a:lnTo>
                    <a:pt x="38" y="67"/>
                  </a:lnTo>
                  <a:lnTo>
                    <a:pt x="39" y="68"/>
                  </a:lnTo>
                  <a:lnTo>
                    <a:pt x="40" y="71"/>
                  </a:lnTo>
                  <a:lnTo>
                    <a:pt x="41" y="74"/>
                  </a:lnTo>
                  <a:lnTo>
                    <a:pt x="43" y="71"/>
                  </a:lnTo>
                  <a:lnTo>
                    <a:pt x="44" y="70"/>
                  </a:lnTo>
                  <a:lnTo>
                    <a:pt x="45" y="67"/>
                  </a:lnTo>
                  <a:lnTo>
                    <a:pt x="46" y="64"/>
                  </a:lnTo>
                  <a:lnTo>
                    <a:pt x="47" y="63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2" y="58"/>
                  </a:lnTo>
                  <a:lnTo>
                    <a:pt x="56" y="57"/>
                  </a:lnTo>
                  <a:lnTo>
                    <a:pt x="60" y="57"/>
                  </a:lnTo>
                  <a:lnTo>
                    <a:pt x="64" y="57"/>
                  </a:lnTo>
                  <a:lnTo>
                    <a:pt x="68" y="57"/>
                  </a:lnTo>
                  <a:lnTo>
                    <a:pt x="71" y="57"/>
                  </a:lnTo>
                  <a:lnTo>
                    <a:pt x="75" y="57"/>
                  </a:lnTo>
                  <a:lnTo>
                    <a:pt x="77" y="56"/>
                  </a:lnTo>
                  <a:lnTo>
                    <a:pt x="79" y="54"/>
                  </a:lnTo>
                  <a:lnTo>
                    <a:pt x="81" y="57"/>
                  </a:lnTo>
                  <a:lnTo>
                    <a:pt x="82" y="60"/>
                  </a:lnTo>
                  <a:lnTo>
                    <a:pt x="82" y="63"/>
                  </a:lnTo>
                  <a:lnTo>
                    <a:pt x="83" y="65"/>
                  </a:lnTo>
                  <a:lnTo>
                    <a:pt x="83" y="68"/>
                  </a:lnTo>
                  <a:lnTo>
                    <a:pt x="84" y="71"/>
                  </a:lnTo>
                  <a:lnTo>
                    <a:pt x="84" y="74"/>
                  </a:lnTo>
                  <a:lnTo>
                    <a:pt x="84" y="77"/>
                  </a:lnTo>
                  <a:lnTo>
                    <a:pt x="81" y="75"/>
                  </a:lnTo>
                  <a:lnTo>
                    <a:pt x="78" y="74"/>
                  </a:lnTo>
                  <a:lnTo>
                    <a:pt x="77" y="72"/>
                  </a:lnTo>
                  <a:lnTo>
                    <a:pt x="75" y="71"/>
                  </a:lnTo>
                  <a:lnTo>
                    <a:pt x="72" y="71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68"/>
                  </a:lnTo>
                  <a:lnTo>
                    <a:pt x="64" y="70"/>
                  </a:lnTo>
                  <a:lnTo>
                    <a:pt x="62" y="70"/>
                  </a:lnTo>
                  <a:lnTo>
                    <a:pt x="59" y="71"/>
                  </a:lnTo>
                  <a:lnTo>
                    <a:pt x="58" y="74"/>
                  </a:lnTo>
                  <a:lnTo>
                    <a:pt x="57" y="75"/>
                  </a:lnTo>
                  <a:lnTo>
                    <a:pt x="57" y="77"/>
                  </a:lnTo>
                  <a:lnTo>
                    <a:pt x="57" y="79"/>
                  </a:lnTo>
                  <a:lnTo>
                    <a:pt x="56" y="81"/>
                  </a:lnTo>
                  <a:lnTo>
                    <a:pt x="57" y="86"/>
                  </a:lnTo>
                  <a:lnTo>
                    <a:pt x="58" y="91"/>
                  </a:lnTo>
                  <a:lnTo>
                    <a:pt x="60" y="95"/>
                  </a:lnTo>
                  <a:lnTo>
                    <a:pt x="63" y="99"/>
                  </a:lnTo>
                  <a:lnTo>
                    <a:pt x="65" y="102"/>
                  </a:lnTo>
                  <a:lnTo>
                    <a:pt x="68" y="106"/>
                  </a:lnTo>
                  <a:lnTo>
                    <a:pt x="69" y="110"/>
                  </a:lnTo>
                  <a:lnTo>
                    <a:pt x="69" y="114"/>
                  </a:lnTo>
                  <a:lnTo>
                    <a:pt x="69" y="117"/>
                  </a:lnTo>
                  <a:lnTo>
                    <a:pt x="68" y="118"/>
                  </a:lnTo>
                  <a:lnTo>
                    <a:pt x="68" y="121"/>
                  </a:lnTo>
                  <a:lnTo>
                    <a:pt x="66" y="124"/>
                  </a:lnTo>
                  <a:lnTo>
                    <a:pt x="65" y="128"/>
                  </a:lnTo>
                  <a:lnTo>
                    <a:pt x="64" y="129"/>
                  </a:lnTo>
                  <a:lnTo>
                    <a:pt x="63" y="132"/>
                  </a:lnTo>
                  <a:lnTo>
                    <a:pt x="63" y="135"/>
                  </a:lnTo>
                  <a:lnTo>
                    <a:pt x="63" y="136"/>
                  </a:lnTo>
                  <a:lnTo>
                    <a:pt x="64" y="138"/>
                  </a:lnTo>
                  <a:lnTo>
                    <a:pt x="65" y="139"/>
                  </a:lnTo>
                  <a:lnTo>
                    <a:pt x="68" y="140"/>
                  </a:lnTo>
                  <a:lnTo>
                    <a:pt x="70" y="142"/>
                  </a:lnTo>
                  <a:lnTo>
                    <a:pt x="72" y="142"/>
                  </a:lnTo>
                  <a:lnTo>
                    <a:pt x="75" y="142"/>
                  </a:lnTo>
                  <a:lnTo>
                    <a:pt x="77" y="142"/>
                  </a:lnTo>
                  <a:lnTo>
                    <a:pt x="77" y="147"/>
                  </a:lnTo>
                  <a:lnTo>
                    <a:pt x="77" y="150"/>
                  </a:lnTo>
                  <a:lnTo>
                    <a:pt x="77" y="153"/>
                  </a:lnTo>
                  <a:lnTo>
                    <a:pt x="77" y="154"/>
                  </a:lnTo>
                  <a:lnTo>
                    <a:pt x="77" y="157"/>
                  </a:lnTo>
                  <a:lnTo>
                    <a:pt x="77" y="160"/>
                  </a:lnTo>
                  <a:lnTo>
                    <a:pt x="77" y="163"/>
                  </a:lnTo>
                  <a:lnTo>
                    <a:pt x="77" y="167"/>
                  </a:lnTo>
                  <a:lnTo>
                    <a:pt x="76" y="167"/>
                  </a:lnTo>
                  <a:lnTo>
                    <a:pt x="74" y="167"/>
                  </a:lnTo>
                  <a:lnTo>
                    <a:pt x="72" y="165"/>
                  </a:lnTo>
                  <a:lnTo>
                    <a:pt x="70" y="164"/>
                  </a:lnTo>
                  <a:lnTo>
                    <a:pt x="69" y="163"/>
                  </a:lnTo>
                  <a:lnTo>
                    <a:pt x="68" y="161"/>
                  </a:lnTo>
                  <a:lnTo>
                    <a:pt x="66" y="160"/>
                  </a:lnTo>
                  <a:lnTo>
                    <a:pt x="65" y="160"/>
                  </a:lnTo>
                  <a:lnTo>
                    <a:pt x="62" y="160"/>
                  </a:lnTo>
                  <a:lnTo>
                    <a:pt x="59" y="158"/>
                  </a:lnTo>
                  <a:lnTo>
                    <a:pt x="57" y="156"/>
                  </a:lnTo>
                  <a:lnTo>
                    <a:pt x="55" y="153"/>
                  </a:lnTo>
                  <a:lnTo>
                    <a:pt x="50" y="146"/>
                  </a:lnTo>
                  <a:lnTo>
                    <a:pt x="46" y="136"/>
                  </a:lnTo>
                  <a:lnTo>
                    <a:pt x="44" y="128"/>
                  </a:lnTo>
                  <a:lnTo>
                    <a:pt x="43" y="117"/>
                  </a:lnTo>
                  <a:lnTo>
                    <a:pt x="41" y="109"/>
                  </a:lnTo>
                  <a:lnTo>
                    <a:pt x="41" y="102"/>
                  </a:lnTo>
                  <a:lnTo>
                    <a:pt x="38" y="102"/>
                  </a:lnTo>
                  <a:lnTo>
                    <a:pt x="35" y="100"/>
                  </a:lnTo>
                  <a:lnTo>
                    <a:pt x="33" y="100"/>
                  </a:lnTo>
                  <a:lnTo>
                    <a:pt x="32" y="99"/>
                  </a:lnTo>
                  <a:lnTo>
                    <a:pt x="31" y="99"/>
                  </a:lnTo>
                  <a:lnTo>
                    <a:pt x="30" y="99"/>
                  </a:lnTo>
                  <a:lnTo>
                    <a:pt x="27" y="100"/>
                  </a:lnTo>
                  <a:lnTo>
                    <a:pt x="25" y="102"/>
                  </a:lnTo>
                  <a:lnTo>
                    <a:pt x="25" y="114"/>
                  </a:lnTo>
                  <a:lnTo>
                    <a:pt x="33" y="147"/>
                  </a:lnTo>
                  <a:lnTo>
                    <a:pt x="32" y="151"/>
                  </a:lnTo>
                  <a:lnTo>
                    <a:pt x="30" y="156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0" y="163"/>
                  </a:lnTo>
                  <a:lnTo>
                    <a:pt x="18" y="165"/>
                  </a:lnTo>
                  <a:lnTo>
                    <a:pt x="18" y="167"/>
                  </a:lnTo>
                  <a:lnTo>
                    <a:pt x="19" y="17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8" name="Freeform 112"/>
            <p:cNvSpPr>
              <a:spLocks/>
            </p:cNvSpPr>
            <p:nvPr/>
          </p:nvSpPr>
          <p:spPr bwMode="gray">
            <a:xfrm>
              <a:off x="7297497" y="4921479"/>
              <a:ext cx="260588" cy="95372"/>
            </a:xfrm>
            <a:custGeom>
              <a:avLst/>
              <a:gdLst>
                <a:gd name="T0" fmla="*/ 11113 w 179"/>
                <a:gd name="T1" fmla="*/ 21012 h 72"/>
                <a:gd name="T2" fmla="*/ 19050 w 179"/>
                <a:gd name="T3" fmla="*/ 7004 h 72"/>
                <a:gd name="T4" fmla="*/ 30163 w 179"/>
                <a:gd name="T5" fmla="*/ 0 h 72"/>
                <a:gd name="T6" fmla="*/ 36513 w 179"/>
                <a:gd name="T7" fmla="*/ 0 h 72"/>
                <a:gd name="T8" fmla="*/ 44450 w 179"/>
                <a:gd name="T9" fmla="*/ 0 h 72"/>
                <a:gd name="T10" fmla="*/ 50800 w 179"/>
                <a:gd name="T11" fmla="*/ 1401 h 72"/>
                <a:gd name="T12" fmla="*/ 63500 w 179"/>
                <a:gd name="T13" fmla="*/ 7004 h 72"/>
                <a:gd name="T14" fmla="*/ 80963 w 179"/>
                <a:gd name="T15" fmla="*/ 14008 h 72"/>
                <a:gd name="T16" fmla="*/ 85725 w 179"/>
                <a:gd name="T17" fmla="*/ 19611 h 72"/>
                <a:gd name="T18" fmla="*/ 92075 w 179"/>
                <a:gd name="T19" fmla="*/ 28016 h 72"/>
                <a:gd name="T20" fmla="*/ 100013 w 179"/>
                <a:gd name="T21" fmla="*/ 32219 h 72"/>
                <a:gd name="T22" fmla="*/ 123825 w 179"/>
                <a:gd name="T23" fmla="*/ 30818 h 72"/>
                <a:gd name="T24" fmla="*/ 142875 w 179"/>
                <a:gd name="T25" fmla="*/ 23814 h 72"/>
                <a:gd name="T26" fmla="*/ 153988 w 179"/>
                <a:gd name="T27" fmla="*/ 19611 h 72"/>
                <a:gd name="T28" fmla="*/ 163513 w 179"/>
                <a:gd name="T29" fmla="*/ 19611 h 72"/>
                <a:gd name="T30" fmla="*/ 166688 w 179"/>
                <a:gd name="T31" fmla="*/ 16810 h 72"/>
                <a:gd name="T32" fmla="*/ 190500 w 179"/>
                <a:gd name="T33" fmla="*/ 23814 h 72"/>
                <a:gd name="T34" fmla="*/ 214313 w 179"/>
                <a:gd name="T35" fmla="*/ 47628 h 72"/>
                <a:gd name="T36" fmla="*/ 231775 w 179"/>
                <a:gd name="T37" fmla="*/ 57434 h 72"/>
                <a:gd name="T38" fmla="*/ 244475 w 179"/>
                <a:gd name="T39" fmla="*/ 57434 h 72"/>
                <a:gd name="T40" fmla="*/ 252413 w 179"/>
                <a:gd name="T41" fmla="*/ 65839 h 72"/>
                <a:gd name="T42" fmla="*/ 260350 w 179"/>
                <a:gd name="T43" fmla="*/ 72843 h 72"/>
                <a:gd name="T44" fmla="*/ 266700 w 179"/>
                <a:gd name="T45" fmla="*/ 72843 h 72"/>
                <a:gd name="T46" fmla="*/ 271463 w 179"/>
                <a:gd name="T47" fmla="*/ 70041 h 72"/>
                <a:gd name="T48" fmla="*/ 276225 w 179"/>
                <a:gd name="T49" fmla="*/ 71442 h 72"/>
                <a:gd name="T50" fmla="*/ 282575 w 179"/>
                <a:gd name="T51" fmla="*/ 81248 h 72"/>
                <a:gd name="T52" fmla="*/ 284163 w 179"/>
                <a:gd name="T53" fmla="*/ 88252 h 72"/>
                <a:gd name="T54" fmla="*/ 282575 w 179"/>
                <a:gd name="T55" fmla="*/ 93855 h 72"/>
                <a:gd name="T56" fmla="*/ 277813 w 179"/>
                <a:gd name="T57" fmla="*/ 100859 h 72"/>
                <a:gd name="T58" fmla="*/ 273050 w 179"/>
                <a:gd name="T59" fmla="*/ 98057 h 72"/>
                <a:gd name="T60" fmla="*/ 271463 w 179"/>
                <a:gd name="T61" fmla="*/ 92454 h 72"/>
                <a:gd name="T62" fmla="*/ 257175 w 179"/>
                <a:gd name="T63" fmla="*/ 91053 h 72"/>
                <a:gd name="T64" fmla="*/ 244475 w 179"/>
                <a:gd name="T65" fmla="*/ 92454 h 72"/>
                <a:gd name="T66" fmla="*/ 233363 w 179"/>
                <a:gd name="T67" fmla="*/ 92454 h 72"/>
                <a:gd name="T68" fmla="*/ 227013 w 179"/>
                <a:gd name="T69" fmla="*/ 88252 h 72"/>
                <a:gd name="T70" fmla="*/ 222250 w 179"/>
                <a:gd name="T71" fmla="*/ 86851 h 72"/>
                <a:gd name="T72" fmla="*/ 214313 w 179"/>
                <a:gd name="T73" fmla="*/ 86851 h 72"/>
                <a:gd name="T74" fmla="*/ 209550 w 179"/>
                <a:gd name="T75" fmla="*/ 91053 h 72"/>
                <a:gd name="T76" fmla="*/ 196850 w 179"/>
                <a:gd name="T77" fmla="*/ 92454 h 72"/>
                <a:gd name="T78" fmla="*/ 165100 w 179"/>
                <a:gd name="T79" fmla="*/ 82648 h 72"/>
                <a:gd name="T80" fmla="*/ 134938 w 179"/>
                <a:gd name="T81" fmla="*/ 70041 h 72"/>
                <a:gd name="T82" fmla="*/ 120650 w 179"/>
                <a:gd name="T83" fmla="*/ 65839 h 72"/>
                <a:gd name="T84" fmla="*/ 104775 w 179"/>
                <a:gd name="T85" fmla="*/ 61636 h 72"/>
                <a:gd name="T86" fmla="*/ 92075 w 179"/>
                <a:gd name="T87" fmla="*/ 60235 h 72"/>
                <a:gd name="T88" fmla="*/ 84138 w 179"/>
                <a:gd name="T89" fmla="*/ 60235 h 72"/>
                <a:gd name="T90" fmla="*/ 76200 w 179"/>
                <a:gd name="T91" fmla="*/ 60235 h 72"/>
                <a:gd name="T92" fmla="*/ 69850 w 179"/>
                <a:gd name="T93" fmla="*/ 60235 h 72"/>
                <a:gd name="T94" fmla="*/ 61913 w 179"/>
                <a:gd name="T95" fmla="*/ 56033 h 72"/>
                <a:gd name="T96" fmla="*/ 39688 w 179"/>
                <a:gd name="T97" fmla="*/ 51830 h 72"/>
                <a:gd name="T98" fmla="*/ 23813 w 179"/>
                <a:gd name="T99" fmla="*/ 47628 h 72"/>
                <a:gd name="T100" fmla="*/ 6350 w 179"/>
                <a:gd name="T101" fmla="*/ 36421 h 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9"/>
                <a:gd name="T154" fmla="*/ 0 h 72"/>
                <a:gd name="T155" fmla="*/ 179 w 179"/>
                <a:gd name="T156" fmla="*/ 72 h 7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9" h="72">
                  <a:moveTo>
                    <a:pt x="0" y="20"/>
                  </a:moveTo>
                  <a:lnTo>
                    <a:pt x="3" y="19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0" y="8"/>
                  </a:lnTo>
                  <a:lnTo>
                    <a:pt x="12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2" y="1"/>
                  </a:lnTo>
                  <a:lnTo>
                    <a:pt x="34" y="3"/>
                  </a:lnTo>
                  <a:lnTo>
                    <a:pt x="37" y="4"/>
                  </a:lnTo>
                  <a:lnTo>
                    <a:pt x="40" y="5"/>
                  </a:lnTo>
                  <a:lnTo>
                    <a:pt x="44" y="7"/>
                  </a:lnTo>
                  <a:lnTo>
                    <a:pt x="48" y="8"/>
                  </a:lnTo>
                  <a:lnTo>
                    <a:pt x="51" y="10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4" y="14"/>
                  </a:lnTo>
                  <a:lnTo>
                    <a:pt x="55" y="17"/>
                  </a:lnTo>
                  <a:lnTo>
                    <a:pt x="57" y="19"/>
                  </a:lnTo>
                  <a:lnTo>
                    <a:pt x="58" y="20"/>
                  </a:lnTo>
                  <a:lnTo>
                    <a:pt x="59" y="22"/>
                  </a:lnTo>
                  <a:lnTo>
                    <a:pt x="61" y="23"/>
                  </a:lnTo>
                  <a:lnTo>
                    <a:pt x="63" y="23"/>
                  </a:lnTo>
                  <a:lnTo>
                    <a:pt x="67" y="23"/>
                  </a:lnTo>
                  <a:lnTo>
                    <a:pt x="72" y="22"/>
                  </a:lnTo>
                  <a:lnTo>
                    <a:pt x="78" y="22"/>
                  </a:lnTo>
                  <a:lnTo>
                    <a:pt x="83" y="20"/>
                  </a:lnTo>
                  <a:lnTo>
                    <a:pt x="86" y="19"/>
                  </a:lnTo>
                  <a:lnTo>
                    <a:pt x="90" y="17"/>
                  </a:lnTo>
                  <a:lnTo>
                    <a:pt x="94" y="14"/>
                  </a:lnTo>
                  <a:lnTo>
                    <a:pt x="95" y="12"/>
                  </a:lnTo>
                  <a:lnTo>
                    <a:pt x="97" y="14"/>
                  </a:lnTo>
                  <a:lnTo>
                    <a:pt x="99" y="14"/>
                  </a:lnTo>
                  <a:lnTo>
                    <a:pt x="101" y="14"/>
                  </a:lnTo>
                  <a:lnTo>
                    <a:pt x="103" y="14"/>
                  </a:lnTo>
                  <a:lnTo>
                    <a:pt x="103" y="12"/>
                  </a:lnTo>
                  <a:lnTo>
                    <a:pt x="104" y="12"/>
                  </a:lnTo>
                  <a:lnTo>
                    <a:pt x="105" y="12"/>
                  </a:lnTo>
                  <a:lnTo>
                    <a:pt x="108" y="12"/>
                  </a:lnTo>
                  <a:lnTo>
                    <a:pt x="114" y="14"/>
                  </a:lnTo>
                  <a:lnTo>
                    <a:pt x="120" y="17"/>
                  </a:lnTo>
                  <a:lnTo>
                    <a:pt x="124" y="23"/>
                  </a:lnTo>
                  <a:lnTo>
                    <a:pt x="129" y="29"/>
                  </a:lnTo>
                  <a:lnTo>
                    <a:pt x="135" y="34"/>
                  </a:lnTo>
                  <a:lnTo>
                    <a:pt x="140" y="39"/>
                  </a:lnTo>
                  <a:lnTo>
                    <a:pt x="142" y="40"/>
                  </a:lnTo>
                  <a:lnTo>
                    <a:pt x="146" y="41"/>
                  </a:lnTo>
                  <a:lnTo>
                    <a:pt x="149" y="41"/>
                  </a:lnTo>
                  <a:lnTo>
                    <a:pt x="153" y="40"/>
                  </a:lnTo>
                  <a:lnTo>
                    <a:pt x="154" y="41"/>
                  </a:lnTo>
                  <a:lnTo>
                    <a:pt x="155" y="43"/>
                  </a:lnTo>
                  <a:lnTo>
                    <a:pt x="156" y="46"/>
                  </a:lnTo>
                  <a:lnTo>
                    <a:pt x="159" y="47"/>
                  </a:lnTo>
                  <a:lnTo>
                    <a:pt x="160" y="50"/>
                  </a:lnTo>
                  <a:lnTo>
                    <a:pt x="162" y="51"/>
                  </a:lnTo>
                  <a:lnTo>
                    <a:pt x="164" y="52"/>
                  </a:lnTo>
                  <a:lnTo>
                    <a:pt x="165" y="52"/>
                  </a:lnTo>
                  <a:lnTo>
                    <a:pt x="167" y="52"/>
                  </a:lnTo>
                  <a:lnTo>
                    <a:pt x="168" y="52"/>
                  </a:lnTo>
                  <a:lnTo>
                    <a:pt x="168" y="51"/>
                  </a:lnTo>
                  <a:lnTo>
                    <a:pt x="170" y="51"/>
                  </a:lnTo>
                  <a:lnTo>
                    <a:pt x="171" y="50"/>
                  </a:lnTo>
                  <a:lnTo>
                    <a:pt x="172" y="48"/>
                  </a:lnTo>
                  <a:lnTo>
                    <a:pt x="173" y="50"/>
                  </a:lnTo>
                  <a:lnTo>
                    <a:pt x="174" y="51"/>
                  </a:lnTo>
                  <a:lnTo>
                    <a:pt x="175" y="52"/>
                  </a:lnTo>
                  <a:lnTo>
                    <a:pt x="177" y="55"/>
                  </a:lnTo>
                  <a:lnTo>
                    <a:pt x="178" y="58"/>
                  </a:lnTo>
                  <a:lnTo>
                    <a:pt x="178" y="59"/>
                  </a:lnTo>
                  <a:lnTo>
                    <a:pt x="179" y="62"/>
                  </a:lnTo>
                  <a:lnTo>
                    <a:pt x="179" y="63"/>
                  </a:lnTo>
                  <a:lnTo>
                    <a:pt x="179" y="65"/>
                  </a:lnTo>
                  <a:lnTo>
                    <a:pt x="178" y="66"/>
                  </a:lnTo>
                  <a:lnTo>
                    <a:pt x="178" y="67"/>
                  </a:lnTo>
                  <a:lnTo>
                    <a:pt x="178" y="69"/>
                  </a:lnTo>
                  <a:lnTo>
                    <a:pt x="177" y="70"/>
                  </a:lnTo>
                  <a:lnTo>
                    <a:pt x="175" y="72"/>
                  </a:lnTo>
                  <a:lnTo>
                    <a:pt x="174" y="72"/>
                  </a:lnTo>
                  <a:lnTo>
                    <a:pt x="173" y="70"/>
                  </a:lnTo>
                  <a:lnTo>
                    <a:pt x="172" y="70"/>
                  </a:lnTo>
                  <a:lnTo>
                    <a:pt x="171" y="69"/>
                  </a:lnTo>
                  <a:lnTo>
                    <a:pt x="171" y="67"/>
                  </a:lnTo>
                  <a:lnTo>
                    <a:pt x="171" y="66"/>
                  </a:lnTo>
                  <a:lnTo>
                    <a:pt x="167" y="66"/>
                  </a:lnTo>
                  <a:lnTo>
                    <a:pt x="165" y="65"/>
                  </a:lnTo>
                  <a:lnTo>
                    <a:pt x="162" y="65"/>
                  </a:lnTo>
                  <a:lnTo>
                    <a:pt x="160" y="66"/>
                  </a:lnTo>
                  <a:lnTo>
                    <a:pt x="158" y="66"/>
                  </a:lnTo>
                  <a:lnTo>
                    <a:pt x="154" y="66"/>
                  </a:lnTo>
                  <a:lnTo>
                    <a:pt x="152" y="66"/>
                  </a:lnTo>
                  <a:lnTo>
                    <a:pt x="149" y="66"/>
                  </a:lnTo>
                  <a:lnTo>
                    <a:pt x="147" y="66"/>
                  </a:lnTo>
                  <a:lnTo>
                    <a:pt x="146" y="66"/>
                  </a:lnTo>
                  <a:lnTo>
                    <a:pt x="145" y="65"/>
                  </a:lnTo>
                  <a:lnTo>
                    <a:pt x="143" y="63"/>
                  </a:lnTo>
                  <a:lnTo>
                    <a:pt x="142" y="63"/>
                  </a:lnTo>
                  <a:lnTo>
                    <a:pt x="141" y="62"/>
                  </a:lnTo>
                  <a:lnTo>
                    <a:pt x="140" y="62"/>
                  </a:lnTo>
                  <a:lnTo>
                    <a:pt x="139" y="62"/>
                  </a:lnTo>
                  <a:lnTo>
                    <a:pt x="136" y="62"/>
                  </a:lnTo>
                  <a:lnTo>
                    <a:pt x="135" y="62"/>
                  </a:lnTo>
                  <a:lnTo>
                    <a:pt x="133" y="63"/>
                  </a:lnTo>
                  <a:lnTo>
                    <a:pt x="132" y="63"/>
                  </a:lnTo>
                  <a:lnTo>
                    <a:pt x="132" y="65"/>
                  </a:lnTo>
                  <a:lnTo>
                    <a:pt x="130" y="66"/>
                  </a:lnTo>
                  <a:lnTo>
                    <a:pt x="129" y="66"/>
                  </a:lnTo>
                  <a:lnTo>
                    <a:pt x="124" y="66"/>
                  </a:lnTo>
                  <a:lnTo>
                    <a:pt x="119" y="65"/>
                  </a:lnTo>
                  <a:lnTo>
                    <a:pt x="111" y="62"/>
                  </a:lnTo>
                  <a:lnTo>
                    <a:pt x="104" y="59"/>
                  </a:lnTo>
                  <a:lnTo>
                    <a:pt x="96" y="56"/>
                  </a:lnTo>
                  <a:lnTo>
                    <a:pt x="90" y="52"/>
                  </a:lnTo>
                  <a:lnTo>
                    <a:pt x="85" y="50"/>
                  </a:lnTo>
                  <a:lnTo>
                    <a:pt x="84" y="48"/>
                  </a:lnTo>
                  <a:lnTo>
                    <a:pt x="79" y="47"/>
                  </a:lnTo>
                  <a:lnTo>
                    <a:pt x="76" y="47"/>
                  </a:lnTo>
                  <a:lnTo>
                    <a:pt x="72" y="46"/>
                  </a:lnTo>
                  <a:lnTo>
                    <a:pt x="70" y="46"/>
                  </a:lnTo>
                  <a:lnTo>
                    <a:pt x="66" y="44"/>
                  </a:lnTo>
                  <a:lnTo>
                    <a:pt x="64" y="44"/>
                  </a:lnTo>
                  <a:lnTo>
                    <a:pt x="61" y="43"/>
                  </a:lnTo>
                  <a:lnTo>
                    <a:pt x="58" y="43"/>
                  </a:lnTo>
                  <a:lnTo>
                    <a:pt x="57" y="43"/>
                  </a:lnTo>
                  <a:lnTo>
                    <a:pt x="54" y="43"/>
                  </a:lnTo>
                  <a:lnTo>
                    <a:pt x="53" y="43"/>
                  </a:lnTo>
                  <a:lnTo>
                    <a:pt x="51" y="43"/>
                  </a:lnTo>
                  <a:lnTo>
                    <a:pt x="49" y="43"/>
                  </a:lnTo>
                  <a:lnTo>
                    <a:pt x="48" y="43"/>
                  </a:lnTo>
                  <a:lnTo>
                    <a:pt x="47" y="43"/>
                  </a:lnTo>
                  <a:lnTo>
                    <a:pt x="46" y="43"/>
                  </a:lnTo>
                  <a:lnTo>
                    <a:pt x="44" y="43"/>
                  </a:lnTo>
                  <a:lnTo>
                    <a:pt x="41" y="41"/>
                  </a:lnTo>
                  <a:lnTo>
                    <a:pt x="40" y="41"/>
                  </a:lnTo>
                  <a:lnTo>
                    <a:pt x="39" y="40"/>
                  </a:lnTo>
                  <a:lnTo>
                    <a:pt x="38" y="39"/>
                  </a:lnTo>
                  <a:lnTo>
                    <a:pt x="38" y="37"/>
                  </a:lnTo>
                  <a:lnTo>
                    <a:pt x="25" y="37"/>
                  </a:lnTo>
                  <a:lnTo>
                    <a:pt x="22" y="37"/>
                  </a:lnTo>
                  <a:lnTo>
                    <a:pt x="19" y="36"/>
                  </a:lnTo>
                  <a:lnTo>
                    <a:pt x="15" y="34"/>
                  </a:lnTo>
                  <a:lnTo>
                    <a:pt x="12" y="32"/>
                  </a:lnTo>
                  <a:lnTo>
                    <a:pt x="8" y="29"/>
                  </a:lnTo>
                  <a:lnTo>
                    <a:pt x="4" y="26"/>
                  </a:lnTo>
                  <a:lnTo>
                    <a:pt x="2" y="2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09" name="Freeform 113"/>
            <p:cNvSpPr>
              <a:spLocks/>
            </p:cNvSpPr>
            <p:nvPr/>
          </p:nvSpPr>
          <p:spPr bwMode="gray">
            <a:xfrm>
              <a:off x="8000294" y="4778420"/>
              <a:ext cx="224263" cy="250354"/>
            </a:xfrm>
            <a:custGeom>
              <a:avLst/>
              <a:gdLst>
                <a:gd name="T0" fmla="*/ 233363 w 154"/>
                <a:gd name="T1" fmla="*/ 263353 h 190"/>
                <a:gd name="T2" fmla="*/ 214313 w 154"/>
                <a:gd name="T3" fmla="*/ 246544 h 190"/>
                <a:gd name="T4" fmla="*/ 203200 w 154"/>
                <a:gd name="T5" fmla="*/ 226932 h 190"/>
                <a:gd name="T6" fmla="*/ 180975 w 154"/>
                <a:gd name="T7" fmla="*/ 225531 h 190"/>
                <a:gd name="T8" fmla="*/ 173037 w 154"/>
                <a:gd name="T9" fmla="*/ 215726 h 190"/>
                <a:gd name="T10" fmla="*/ 171450 w 154"/>
                <a:gd name="T11" fmla="*/ 190511 h 190"/>
                <a:gd name="T12" fmla="*/ 165100 w 154"/>
                <a:gd name="T13" fmla="*/ 175102 h 190"/>
                <a:gd name="T14" fmla="*/ 158750 w 154"/>
                <a:gd name="T15" fmla="*/ 161094 h 190"/>
                <a:gd name="T16" fmla="*/ 158750 w 154"/>
                <a:gd name="T17" fmla="*/ 152689 h 190"/>
                <a:gd name="T18" fmla="*/ 158750 w 154"/>
                <a:gd name="T19" fmla="*/ 145685 h 190"/>
                <a:gd name="T20" fmla="*/ 152400 w 154"/>
                <a:gd name="T21" fmla="*/ 134478 h 190"/>
                <a:gd name="T22" fmla="*/ 123825 w 154"/>
                <a:gd name="T23" fmla="*/ 113466 h 190"/>
                <a:gd name="T24" fmla="*/ 82550 w 154"/>
                <a:gd name="T25" fmla="*/ 100859 h 190"/>
                <a:gd name="T26" fmla="*/ 66675 w 154"/>
                <a:gd name="T27" fmla="*/ 98057 h 190"/>
                <a:gd name="T28" fmla="*/ 66675 w 154"/>
                <a:gd name="T29" fmla="*/ 91053 h 190"/>
                <a:gd name="T30" fmla="*/ 58738 w 154"/>
                <a:gd name="T31" fmla="*/ 85450 h 190"/>
                <a:gd name="T32" fmla="*/ 44450 w 154"/>
                <a:gd name="T33" fmla="*/ 79846 h 190"/>
                <a:gd name="T34" fmla="*/ 34925 w 154"/>
                <a:gd name="T35" fmla="*/ 70041 h 190"/>
                <a:gd name="T36" fmla="*/ 44450 w 154"/>
                <a:gd name="T37" fmla="*/ 68640 h 190"/>
                <a:gd name="T38" fmla="*/ 34925 w 154"/>
                <a:gd name="T39" fmla="*/ 78446 h 190"/>
                <a:gd name="T40" fmla="*/ 28575 w 154"/>
                <a:gd name="T41" fmla="*/ 81247 h 190"/>
                <a:gd name="T42" fmla="*/ 20637 w 154"/>
                <a:gd name="T43" fmla="*/ 99458 h 190"/>
                <a:gd name="T44" fmla="*/ 12700 w 154"/>
                <a:gd name="T45" fmla="*/ 123272 h 190"/>
                <a:gd name="T46" fmla="*/ 7937 w 154"/>
                <a:gd name="T47" fmla="*/ 149887 h 190"/>
                <a:gd name="T48" fmla="*/ 7937 w 154"/>
                <a:gd name="T49" fmla="*/ 144284 h 190"/>
                <a:gd name="T50" fmla="*/ 7937 w 154"/>
                <a:gd name="T51" fmla="*/ 138681 h 190"/>
                <a:gd name="T52" fmla="*/ 11112 w 154"/>
                <a:gd name="T53" fmla="*/ 123272 h 190"/>
                <a:gd name="T54" fmla="*/ 15875 w 154"/>
                <a:gd name="T55" fmla="*/ 106462 h 190"/>
                <a:gd name="T56" fmla="*/ 15875 w 154"/>
                <a:gd name="T57" fmla="*/ 89652 h 190"/>
                <a:gd name="T58" fmla="*/ 11112 w 154"/>
                <a:gd name="T59" fmla="*/ 71442 h 190"/>
                <a:gd name="T60" fmla="*/ 3175 w 154"/>
                <a:gd name="T61" fmla="*/ 53231 h 190"/>
                <a:gd name="T62" fmla="*/ 7937 w 154"/>
                <a:gd name="T63" fmla="*/ 42024 h 190"/>
                <a:gd name="T64" fmla="*/ 19050 w 154"/>
                <a:gd name="T65" fmla="*/ 35020 h 190"/>
                <a:gd name="T66" fmla="*/ 31750 w 154"/>
                <a:gd name="T67" fmla="*/ 33620 h 190"/>
                <a:gd name="T68" fmla="*/ 50800 w 154"/>
                <a:gd name="T69" fmla="*/ 39223 h 190"/>
                <a:gd name="T70" fmla="*/ 63500 w 154"/>
                <a:gd name="T71" fmla="*/ 53231 h 190"/>
                <a:gd name="T72" fmla="*/ 90487 w 154"/>
                <a:gd name="T73" fmla="*/ 64438 h 190"/>
                <a:gd name="T74" fmla="*/ 93662 w 154"/>
                <a:gd name="T75" fmla="*/ 58834 h 190"/>
                <a:gd name="T76" fmla="*/ 100012 w 154"/>
                <a:gd name="T77" fmla="*/ 54632 h 190"/>
                <a:gd name="T78" fmla="*/ 106363 w 154"/>
                <a:gd name="T79" fmla="*/ 39223 h 190"/>
                <a:gd name="T80" fmla="*/ 119063 w 154"/>
                <a:gd name="T81" fmla="*/ 29417 h 190"/>
                <a:gd name="T82" fmla="*/ 131762 w 154"/>
                <a:gd name="T83" fmla="*/ 29417 h 190"/>
                <a:gd name="T84" fmla="*/ 134937 w 154"/>
                <a:gd name="T85" fmla="*/ 15409 h 190"/>
                <a:gd name="T86" fmla="*/ 144462 w 154"/>
                <a:gd name="T87" fmla="*/ 4202 h 190"/>
                <a:gd name="T88" fmla="*/ 163512 w 154"/>
                <a:gd name="T89" fmla="*/ 2802 h 190"/>
                <a:gd name="T90" fmla="*/ 190500 w 154"/>
                <a:gd name="T91" fmla="*/ 18211 h 190"/>
                <a:gd name="T92" fmla="*/ 212725 w 154"/>
                <a:gd name="T93" fmla="*/ 35020 h 190"/>
                <a:gd name="T94" fmla="*/ 227013 w 154"/>
                <a:gd name="T95" fmla="*/ 37822 h 190"/>
                <a:gd name="T96" fmla="*/ 236538 w 154"/>
                <a:gd name="T97" fmla="*/ 39223 h 190"/>
                <a:gd name="T98" fmla="*/ 244475 w 154"/>
                <a:gd name="T99" fmla="*/ 39223 h 190"/>
                <a:gd name="T100" fmla="*/ 241300 w 154"/>
                <a:gd name="T101" fmla="*/ 184908 h 1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4"/>
                <a:gd name="T154" fmla="*/ 0 h 190"/>
                <a:gd name="T155" fmla="*/ 154 w 154"/>
                <a:gd name="T156" fmla="*/ 190 h 1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4" h="190">
                  <a:moveTo>
                    <a:pt x="154" y="190"/>
                  </a:moveTo>
                  <a:lnTo>
                    <a:pt x="151" y="189"/>
                  </a:lnTo>
                  <a:lnTo>
                    <a:pt x="147" y="188"/>
                  </a:lnTo>
                  <a:lnTo>
                    <a:pt x="143" y="185"/>
                  </a:lnTo>
                  <a:lnTo>
                    <a:pt x="139" y="181"/>
                  </a:lnTo>
                  <a:lnTo>
                    <a:pt x="135" y="176"/>
                  </a:lnTo>
                  <a:lnTo>
                    <a:pt x="132" y="172"/>
                  </a:lnTo>
                  <a:lnTo>
                    <a:pt x="129" y="168"/>
                  </a:lnTo>
                  <a:lnTo>
                    <a:pt x="128" y="162"/>
                  </a:lnTo>
                  <a:lnTo>
                    <a:pt x="122" y="162"/>
                  </a:lnTo>
                  <a:lnTo>
                    <a:pt x="118" y="162"/>
                  </a:lnTo>
                  <a:lnTo>
                    <a:pt x="114" y="161"/>
                  </a:lnTo>
                  <a:lnTo>
                    <a:pt x="111" y="160"/>
                  </a:lnTo>
                  <a:lnTo>
                    <a:pt x="109" y="158"/>
                  </a:lnTo>
                  <a:lnTo>
                    <a:pt x="109" y="154"/>
                  </a:lnTo>
                  <a:lnTo>
                    <a:pt x="108" y="150"/>
                  </a:lnTo>
                  <a:lnTo>
                    <a:pt x="108" y="143"/>
                  </a:lnTo>
                  <a:lnTo>
                    <a:pt x="108" y="136"/>
                  </a:lnTo>
                  <a:lnTo>
                    <a:pt x="107" y="132"/>
                  </a:lnTo>
                  <a:lnTo>
                    <a:pt x="106" y="128"/>
                  </a:lnTo>
                  <a:lnTo>
                    <a:pt x="104" y="125"/>
                  </a:lnTo>
                  <a:lnTo>
                    <a:pt x="102" y="121"/>
                  </a:lnTo>
                  <a:lnTo>
                    <a:pt x="101" y="118"/>
                  </a:lnTo>
                  <a:lnTo>
                    <a:pt x="100" y="115"/>
                  </a:lnTo>
                  <a:lnTo>
                    <a:pt x="100" y="111"/>
                  </a:lnTo>
                  <a:lnTo>
                    <a:pt x="100" y="110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6"/>
                  </a:lnTo>
                  <a:lnTo>
                    <a:pt x="100" y="104"/>
                  </a:lnTo>
                  <a:lnTo>
                    <a:pt x="100" y="103"/>
                  </a:lnTo>
                  <a:lnTo>
                    <a:pt x="100" y="102"/>
                  </a:lnTo>
                  <a:lnTo>
                    <a:pt x="96" y="96"/>
                  </a:lnTo>
                  <a:lnTo>
                    <a:pt x="91" y="89"/>
                  </a:lnTo>
                  <a:lnTo>
                    <a:pt x="85" y="85"/>
                  </a:lnTo>
                  <a:lnTo>
                    <a:pt x="78" y="81"/>
                  </a:lnTo>
                  <a:lnTo>
                    <a:pt x="70" y="76"/>
                  </a:lnTo>
                  <a:lnTo>
                    <a:pt x="60" y="74"/>
                  </a:lnTo>
                  <a:lnTo>
                    <a:pt x="52" y="72"/>
                  </a:lnTo>
                  <a:lnTo>
                    <a:pt x="42" y="72"/>
                  </a:lnTo>
                  <a:lnTo>
                    <a:pt x="42" y="71"/>
                  </a:lnTo>
                  <a:lnTo>
                    <a:pt x="42" y="70"/>
                  </a:lnTo>
                  <a:lnTo>
                    <a:pt x="42" y="68"/>
                  </a:lnTo>
                  <a:lnTo>
                    <a:pt x="42" y="67"/>
                  </a:lnTo>
                  <a:lnTo>
                    <a:pt x="42" y="65"/>
                  </a:lnTo>
                  <a:lnTo>
                    <a:pt x="42" y="64"/>
                  </a:lnTo>
                  <a:lnTo>
                    <a:pt x="42" y="61"/>
                  </a:lnTo>
                  <a:lnTo>
                    <a:pt x="37" y="61"/>
                  </a:lnTo>
                  <a:lnTo>
                    <a:pt x="33" y="61"/>
                  </a:lnTo>
                  <a:lnTo>
                    <a:pt x="31" y="58"/>
                  </a:lnTo>
                  <a:lnTo>
                    <a:pt x="28" y="57"/>
                  </a:lnTo>
                  <a:lnTo>
                    <a:pt x="26" y="54"/>
                  </a:lnTo>
                  <a:lnTo>
                    <a:pt x="24" y="53"/>
                  </a:lnTo>
                  <a:lnTo>
                    <a:pt x="22" y="50"/>
                  </a:lnTo>
                  <a:lnTo>
                    <a:pt x="21" y="46"/>
                  </a:lnTo>
                  <a:lnTo>
                    <a:pt x="31" y="46"/>
                  </a:lnTo>
                  <a:lnTo>
                    <a:pt x="28" y="49"/>
                  </a:lnTo>
                  <a:lnTo>
                    <a:pt x="26" y="51"/>
                  </a:lnTo>
                  <a:lnTo>
                    <a:pt x="25" y="53"/>
                  </a:lnTo>
                  <a:lnTo>
                    <a:pt x="22" y="56"/>
                  </a:lnTo>
                  <a:lnTo>
                    <a:pt x="21" y="57"/>
                  </a:lnTo>
                  <a:lnTo>
                    <a:pt x="19" y="58"/>
                  </a:lnTo>
                  <a:lnTo>
                    <a:pt x="18" y="58"/>
                  </a:lnTo>
                  <a:lnTo>
                    <a:pt x="15" y="60"/>
                  </a:lnTo>
                  <a:lnTo>
                    <a:pt x="14" y="65"/>
                  </a:lnTo>
                  <a:lnTo>
                    <a:pt x="13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8" y="88"/>
                  </a:lnTo>
                  <a:lnTo>
                    <a:pt x="7" y="93"/>
                  </a:lnTo>
                  <a:lnTo>
                    <a:pt x="6" y="100"/>
                  </a:lnTo>
                  <a:lnTo>
                    <a:pt x="5" y="107"/>
                  </a:lnTo>
                  <a:lnTo>
                    <a:pt x="5" y="106"/>
                  </a:lnTo>
                  <a:lnTo>
                    <a:pt x="5" y="104"/>
                  </a:lnTo>
                  <a:lnTo>
                    <a:pt x="5" y="103"/>
                  </a:lnTo>
                  <a:lnTo>
                    <a:pt x="5" y="102"/>
                  </a:lnTo>
                  <a:lnTo>
                    <a:pt x="5" y="100"/>
                  </a:lnTo>
                  <a:lnTo>
                    <a:pt x="5" y="99"/>
                  </a:lnTo>
                  <a:lnTo>
                    <a:pt x="5" y="96"/>
                  </a:lnTo>
                  <a:lnTo>
                    <a:pt x="6" y="92"/>
                  </a:lnTo>
                  <a:lnTo>
                    <a:pt x="7" y="88"/>
                  </a:lnTo>
                  <a:lnTo>
                    <a:pt x="8" y="85"/>
                  </a:lnTo>
                  <a:lnTo>
                    <a:pt x="9" y="81"/>
                  </a:lnTo>
                  <a:lnTo>
                    <a:pt x="10" y="76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10" y="64"/>
                  </a:lnTo>
                  <a:lnTo>
                    <a:pt x="9" y="58"/>
                  </a:lnTo>
                  <a:lnTo>
                    <a:pt x="8" y="54"/>
                  </a:lnTo>
                  <a:lnTo>
                    <a:pt x="7" y="51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2" y="31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9" y="27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4" y="24"/>
                  </a:lnTo>
                  <a:lnTo>
                    <a:pt x="28" y="25"/>
                  </a:lnTo>
                  <a:lnTo>
                    <a:pt x="32" y="28"/>
                  </a:lnTo>
                  <a:lnTo>
                    <a:pt x="34" y="31"/>
                  </a:lnTo>
                  <a:lnTo>
                    <a:pt x="37" y="34"/>
                  </a:lnTo>
                  <a:lnTo>
                    <a:pt x="40" y="38"/>
                  </a:lnTo>
                  <a:lnTo>
                    <a:pt x="42" y="42"/>
                  </a:lnTo>
                  <a:lnTo>
                    <a:pt x="44" y="46"/>
                  </a:lnTo>
                  <a:lnTo>
                    <a:pt x="57" y="46"/>
                  </a:lnTo>
                  <a:lnTo>
                    <a:pt x="57" y="43"/>
                  </a:lnTo>
                  <a:lnTo>
                    <a:pt x="58" y="43"/>
                  </a:lnTo>
                  <a:lnTo>
                    <a:pt x="59" y="42"/>
                  </a:lnTo>
                  <a:lnTo>
                    <a:pt x="60" y="41"/>
                  </a:lnTo>
                  <a:lnTo>
                    <a:pt x="61" y="41"/>
                  </a:lnTo>
                  <a:lnTo>
                    <a:pt x="63" y="39"/>
                  </a:lnTo>
                  <a:lnTo>
                    <a:pt x="63" y="38"/>
                  </a:lnTo>
                  <a:lnTo>
                    <a:pt x="65" y="32"/>
                  </a:lnTo>
                  <a:lnTo>
                    <a:pt x="67" y="28"/>
                  </a:lnTo>
                  <a:lnTo>
                    <a:pt x="70" y="25"/>
                  </a:lnTo>
                  <a:lnTo>
                    <a:pt x="72" y="23"/>
                  </a:lnTo>
                  <a:lnTo>
                    <a:pt x="75" y="21"/>
                  </a:lnTo>
                  <a:lnTo>
                    <a:pt x="77" y="21"/>
                  </a:lnTo>
                  <a:lnTo>
                    <a:pt x="81" y="21"/>
                  </a:lnTo>
                  <a:lnTo>
                    <a:pt x="83" y="21"/>
                  </a:lnTo>
                  <a:lnTo>
                    <a:pt x="83" y="18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6" y="9"/>
                  </a:lnTo>
                  <a:lnTo>
                    <a:pt x="89" y="6"/>
                  </a:lnTo>
                  <a:lnTo>
                    <a:pt x="91" y="3"/>
                  </a:lnTo>
                  <a:lnTo>
                    <a:pt x="95" y="2"/>
                  </a:lnTo>
                  <a:lnTo>
                    <a:pt x="97" y="0"/>
                  </a:lnTo>
                  <a:lnTo>
                    <a:pt x="103" y="2"/>
                  </a:lnTo>
                  <a:lnTo>
                    <a:pt x="109" y="4"/>
                  </a:lnTo>
                  <a:lnTo>
                    <a:pt x="114" y="9"/>
                  </a:lnTo>
                  <a:lnTo>
                    <a:pt x="120" y="13"/>
                  </a:lnTo>
                  <a:lnTo>
                    <a:pt x="124" y="18"/>
                  </a:lnTo>
                  <a:lnTo>
                    <a:pt x="129" y="23"/>
                  </a:lnTo>
                  <a:lnTo>
                    <a:pt x="134" y="25"/>
                  </a:lnTo>
                  <a:lnTo>
                    <a:pt x="139" y="25"/>
                  </a:lnTo>
                  <a:lnTo>
                    <a:pt x="141" y="25"/>
                  </a:lnTo>
                  <a:lnTo>
                    <a:pt x="143" y="27"/>
                  </a:lnTo>
                  <a:lnTo>
                    <a:pt x="146" y="27"/>
                  </a:lnTo>
                  <a:lnTo>
                    <a:pt x="147" y="27"/>
                  </a:lnTo>
                  <a:lnTo>
                    <a:pt x="149" y="28"/>
                  </a:lnTo>
                  <a:lnTo>
                    <a:pt x="151" y="28"/>
                  </a:lnTo>
                  <a:lnTo>
                    <a:pt x="152" y="28"/>
                  </a:lnTo>
                  <a:lnTo>
                    <a:pt x="154" y="28"/>
                  </a:lnTo>
                  <a:lnTo>
                    <a:pt x="152" y="117"/>
                  </a:lnTo>
                  <a:lnTo>
                    <a:pt x="147" y="122"/>
                  </a:lnTo>
                  <a:lnTo>
                    <a:pt x="152" y="132"/>
                  </a:lnTo>
                  <a:lnTo>
                    <a:pt x="154" y="19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0" name="Freeform 115"/>
            <p:cNvSpPr>
              <a:spLocks/>
            </p:cNvSpPr>
            <p:nvPr/>
          </p:nvSpPr>
          <p:spPr bwMode="gray">
            <a:xfrm>
              <a:off x="2777491" y="4344773"/>
              <a:ext cx="7897" cy="14902"/>
            </a:xfrm>
            <a:custGeom>
              <a:avLst/>
              <a:gdLst>
                <a:gd name="T0" fmla="*/ 7938 w 5"/>
                <a:gd name="T1" fmla="*/ 15875 h 12"/>
                <a:gd name="T2" fmla="*/ 7938 w 5"/>
                <a:gd name="T3" fmla="*/ 0 h 12"/>
                <a:gd name="T4" fmla="*/ 3175 w 5"/>
                <a:gd name="T5" fmla="*/ 0 h 12"/>
                <a:gd name="T6" fmla="*/ 0 w 5"/>
                <a:gd name="T7" fmla="*/ 0 h 12"/>
                <a:gd name="T8" fmla="*/ 0 w 5"/>
                <a:gd name="T9" fmla="*/ 2646 h 12"/>
                <a:gd name="T10" fmla="*/ 0 w 5"/>
                <a:gd name="T11" fmla="*/ 5292 h 12"/>
                <a:gd name="T12" fmla="*/ 0 w 5"/>
                <a:gd name="T13" fmla="*/ 9260 h 12"/>
                <a:gd name="T14" fmla="*/ 0 w 5"/>
                <a:gd name="T15" fmla="*/ 10583 h 12"/>
                <a:gd name="T16" fmla="*/ 3175 w 5"/>
                <a:gd name="T17" fmla="*/ 14552 h 12"/>
                <a:gd name="T18" fmla="*/ 7938 w 5"/>
                <a:gd name="T19" fmla="*/ 15875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2"/>
                <a:gd name="T32" fmla="*/ 5 w 5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2">
                  <a:moveTo>
                    <a:pt x="5" y="12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8"/>
                  </a:lnTo>
                  <a:lnTo>
                    <a:pt x="2" y="11"/>
                  </a:lnTo>
                  <a:lnTo>
                    <a:pt x="5" y="1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1" name="Freeform 116"/>
            <p:cNvSpPr>
              <a:spLocks/>
            </p:cNvSpPr>
            <p:nvPr/>
          </p:nvSpPr>
          <p:spPr bwMode="gray">
            <a:xfrm>
              <a:off x="2818553" y="4383518"/>
              <a:ext cx="14214" cy="10431"/>
            </a:xfrm>
            <a:custGeom>
              <a:avLst/>
              <a:gdLst>
                <a:gd name="T0" fmla="*/ 0 w 9"/>
                <a:gd name="T1" fmla="*/ 11113 h 7"/>
                <a:gd name="T2" fmla="*/ 14288 w 9"/>
                <a:gd name="T3" fmla="*/ 11113 h 7"/>
                <a:gd name="T4" fmla="*/ 7938 w 9"/>
                <a:gd name="T5" fmla="*/ 0 h 7"/>
                <a:gd name="T6" fmla="*/ 0 w 9"/>
                <a:gd name="T7" fmla="*/ 11113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7"/>
                <a:gd name="T14" fmla="*/ 9 w 9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7">
                  <a:moveTo>
                    <a:pt x="0" y="7"/>
                  </a:moveTo>
                  <a:lnTo>
                    <a:pt x="9" y="7"/>
                  </a:lnTo>
                  <a:lnTo>
                    <a:pt x="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2" name="Freeform 117"/>
            <p:cNvSpPr>
              <a:spLocks/>
            </p:cNvSpPr>
            <p:nvPr/>
          </p:nvSpPr>
          <p:spPr bwMode="gray">
            <a:xfrm>
              <a:off x="2488476" y="4091440"/>
              <a:ext cx="18951" cy="11922"/>
            </a:xfrm>
            <a:custGeom>
              <a:avLst/>
              <a:gdLst>
                <a:gd name="T0" fmla="*/ 0 w 13"/>
                <a:gd name="T1" fmla="*/ 0 h 10"/>
                <a:gd name="T2" fmla="*/ 0 w 13"/>
                <a:gd name="T3" fmla="*/ 12700 h 10"/>
                <a:gd name="T4" fmla="*/ 3175 w 13"/>
                <a:gd name="T5" fmla="*/ 12700 h 10"/>
                <a:gd name="T6" fmla="*/ 6350 w 13"/>
                <a:gd name="T7" fmla="*/ 12700 h 10"/>
                <a:gd name="T8" fmla="*/ 7938 w 13"/>
                <a:gd name="T9" fmla="*/ 12700 h 10"/>
                <a:gd name="T10" fmla="*/ 9525 w 13"/>
                <a:gd name="T11" fmla="*/ 12700 h 10"/>
                <a:gd name="T12" fmla="*/ 11113 w 13"/>
                <a:gd name="T13" fmla="*/ 11430 h 10"/>
                <a:gd name="T14" fmla="*/ 14288 w 13"/>
                <a:gd name="T15" fmla="*/ 11430 h 10"/>
                <a:gd name="T16" fmla="*/ 17463 w 13"/>
                <a:gd name="T17" fmla="*/ 7620 h 10"/>
                <a:gd name="T18" fmla="*/ 19050 w 13"/>
                <a:gd name="T19" fmla="*/ 6350 h 10"/>
                <a:gd name="T20" fmla="*/ 19050 w 13"/>
                <a:gd name="T21" fmla="*/ 3810 h 10"/>
                <a:gd name="T22" fmla="*/ 20638 w 13"/>
                <a:gd name="T23" fmla="*/ 1270 h 10"/>
                <a:gd name="T24" fmla="*/ 20638 w 13"/>
                <a:gd name="T25" fmla="*/ 0 h 10"/>
                <a:gd name="T26" fmla="*/ 19050 w 13"/>
                <a:gd name="T27" fmla="*/ 0 h 10"/>
                <a:gd name="T28" fmla="*/ 17463 w 13"/>
                <a:gd name="T29" fmla="*/ 0 h 10"/>
                <a:gd name="T30" fmla="*/ 11113 w 13"/>
                <a:gd name="T31" fmla="*/ 0 h 10"/>
                <a:gd name="T32" fmla="*/ 9525 w 13"/>
                <a:gd name="T33" fmla="*/ 0 h 10"/>
                <a:gd name="T34" fmla="*/ 7938 w 13"/>
                <a:gd name="T35" fmla="*/ 0 h 10"/>
                <a:gd name="T36" fmla="*/ 6350 w 13"/>
                <a:gd name="T37" fmla="*/ 0 h 10"/>
                <a:gd name="T38" fmla="*/ 3175 w 13"/>
                <a:gd name="T39" fmla="*/ 0 h 10"/>
                <a:gd name="T40" fmla="*/ 0 w 13"/>
                <a:gd name="T41" fmla="*/ 0 h 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"/>
                <a:gd name="T64" fmla="*/ 0 h 10"/>
                <a:gd name="T65" fmla="*/ 13 w 13"/>
                <a:gd name="T66" fmla="*/ 10 h 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" h="10">
                  <a:moveTo>
                    <a:pt x="0" y="0"/>
                  </a:move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7" y="9"/>
                  </a:lnTo>
                  <a:lnTo>
                    <a:pt x="9" y="9"/>
                  </a:lnTo>
                  <a:lnTo>
                    <a:pt x="11" y="6"/>
                  </a:lnTo>
                  <a:lnTo>
                    <a:pt x="12" y="5"/>
                  </a:lnTo>
                  <a:lnTo>
                    <a:pt x="12" y="3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3" name="Freeform 118"/>
            <p:cNvSpPr>
              <a:spLocks/>
            </p:cNvSpPr>
            <p:nvPr/>
          </p:nvSpPr>
          <p:spPr bwMode="gray">
            <a:xfrm>
              <a:off x="2796442" y="5063047"/>
              <a:ext cx="341133" cy="403843"/>
            </a:xfrm>
            <a:custGeom>
              <a:avLst/>
              <a:gdLst>
                <a:gd name="T0" fmla="*/ 4763 w 234"/>
                <a:gd name="T1" fmla="*/ 40639 h 307"/>
                <a:gd name="T2" fmla="*/ 15875 w 234"/>
                <a:gd name="T3" fmla="*/ 43442 h 307"/>
                <a:gd name="T4" fmla="*/ 38100 w 234"/>
                <a:gd name="T5" fmla="*/ 60258 h 307"/>
                <a:gd name="T6" fmla="*/ 47625 w 234"/>
                <a:gd name="T7" fmla="*/ 89686 h 307"/>
                <a:gd name="T8" fmla="*/ 41275 w 234"/>
                <a:gd name="T9" fmla="*/ 99496 h 307"/>
                <a:gd name="T10" fmla="*/ 39688 w 234"/>
                <a:gd name="T11" fmla="*/ 114910 h 307"/>
                <a:gd name="T12" fmla="*/ 41275 w 234"/>
                <a:gd name="T13" fmla="*/ 130325 h 307"/>
                <a:gd name="T14" fmla="*/ 46038 w 234"/>
                <a:gd name="T15" fmla="*/ 142937 h 307"/>
                <a:gd name="T16" fmla="*/ 50800 w 234"/>
                <a:gd name="T17" fmla="*/ 148543 h 307"/>
                <a:gd name="T18" fmla="*/ 44450 w 234"/>
                <a:gd name="T19" fmla="*/ 163957 h 307"/>
                <a:gd name="T20" fmla="*/ 39688 w 234"/>
                <a:gd name="T21" fmla="*/ 183576 h 307"/>
                <a:gd name="T22" fmla="*/ 44450 w 234"/>
                <a:gd name="T23" fmla="*/ 207399 h 307"/>
                <a:gd name="T24" fmla="*/ 53975 w 234"/>
                <a:gd name="T25" fmla="*/ 218610 h 307"/>
                <a:gd name="T26" fmla="*/ 41275 w 234"/>
                <a:gd name="T27" fmla="*/ 238229 h 307"/>
                <a:gd name="T28" fmla="*/ 34925 w 234"/>
                <a:gd name="T29" fmla="*/ 257848 h 307"/>
                <a:gd name="T30" fmla="*/ 58738 w 234"/>
                <a:gd name="T31" fmla="*/ 298487 h 307"/>
                <a:gd name="T32" fmla="*/ 69850 w 234"/>
                <a:gd name="T33" fmla="*/ 346132 h 307"/>
                <a:gd name="T34" fmla="*/ 87313 w 234"/>
                <a:gd name="T35" fmla="*/ 393778 h 307"/>
                <a:gd name="T36" fmla="*/ 117475 w 234"/>
                <a:gd name="T37" fmla="*/ 430213 h 307"/>
                <a:gd name="T38" fmla="*/ 136525 w 234"/>
                <a:gd name="T39" fmla="*/ 417601 h 307"/>
                <a:gd name="T40" fmla="*/ 165100 w 234"/>
                <a:gd name="T41" fmla="*/ 404989 h 307"/>
                <a:gd name="T42" fmla="*/ 187325 w 234"/>
                <a:gd name="T43" fmla="*/ 414798 h 307"/>
                <a:gd name="T44" fmla="*/ 201612 w 234"/>
                <a:gd name="T45" fmla="*/ 430213 h 307"/>
                <a:gd name="T46" fmla="*/ 223838 w 234"/>
                <a:gd name="T47" fmla="*/ 407791 h 307"/>
                <a:gd name="T48" fmla="*/ 249238 w 234"/>
                <a:gd name="T49" fmla="*/ 400785 h 307"/>
                <a:gd name="T50" fmla="*/ 258763 w 234"/>
                <a:gd name="T51" fmla="*/ 346132 h 307"/>
                <a:gd name="T52" fmla="*/ 266700 w 234"/>
                <a:gd name="T53" fmla="*/ 329316 h 307"/>
                <a:gd name="T54" fmla="*/ 304800 w 234"/>
                <a:gd name="T55" fmla="*/ 312500 h 307"/>
                <a:gd name="T56" fmla="*/ 331788 w 234"/>
                <a:gd name="T57" fmla="*/ 309697 h 307"/>
                <a:gd name="T58" fmla="*/ 341313 w 234"/>
                <a:gd name="T59" fmla="*/ 318105 h 307"/>
                <a:gd name="T60" fmla="*/ 361950 w 234"/>
                <a:gd name="T61" fmla="*/ 323711 h 307"/>
                <a:gd name="T62" fmla="*/ 369888 w 234"/>
                <a:gd name="T63" fmla="*/ 304092 h 307"/>
                <a:gd name="T64" fmla="*/ 371475 w 234"/>
                <a:gd name="T65" fmla="*/ 274664 h 307"/>
                <a:gd name="T66" fmla="*/ 352425 w 234"/>
                <a:gd name="T67" fmla="*/ 248038 h 307"/>
                <a:gd name="T68" fmla="*/ 331788 w 234"/>
                <a:gd name="T69" fmla="*/ 218610 h 307"/>
                <a:gd name="T70" fmla="*/ 312738 w 234"/>
                <a:gd name="T71" fmla="*/ 218610 h 307"/>
                <a:gd name="T72" fmla="*/ 292100 w 234"/>
                <a:gd name="T73" fmla="*/ 189182 h 307"/>
                <a:gd name="T74" fmla="*/ 290513 w 234"/>
                <a:gd name="T75" fmla="*/ 170964 h 307"/>
                <a:gd name="T76" fmla="*/ 290513 w 234"/>
                <a:gd name="T77" fmla="*/ 155549 h 307"/>
                <a:gd name="T78" fmla="*/ 282575 w 234"/>
                <a:gd name="T79" fmla="*/ 135930 h 307"/>
                <a:gd name="T80" fmla="*/ 231775 w 234"/>
                <a:gd name="T81" fmla="*/ 103700 h 307"/>
                <a:gd name="T82" fmla="*/ 185738 w 234"/>
                <a:gd name="T83" fmla="*/ 89686 h 307"/>
                <a:gd name="T84" fmla="*/ 157163 w 234"/>
                <a:gd name="T85" fmla="*/ 72870 h 307"/>
                <a:gd name="T86" fmla="*/ 144463 w 234"/>
                <a:gd name="T87" fmla="*/ 40639 h 307"/>
                <a:gd name="T88" fmla="*/ 138113 w 234"/>
                <a:gd name="T89" fmla="*/ 9809 h 307"/>
                <a:gd name="T90" fmla="*/ 112713 w 234"/>
                <a:gd name="T91" fmla="*/ 0 h 307"/>
                <a:gd name="T92" fmla="*/ 76200 w 234"/>
                <a:gd name="T93" fmla="*/ 22422 h 307"/>
                <a:gd name="T94" fmla="*/ 9525 w 234"/>
                <a:gd name="T95" fmla="*/ 40639 h 30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34"/>
                <a:gd name="T145" fmla="*/ 0 h 307"/>
                <a:gd name="T146" fmla="*/ 234 w 234"/>
                <a:gd name="T147" fmla="*/ 307 h 30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34" h="307">
                  <a:moveTo>
                    <a:pt x="0" y="29"/>
                  </a:moveTo>
                  <a:lnTo>
                    <a:pt x="0" y="29"/>
                  </a:lnTo>
                  <a:lnTo>
                    <a:pt x="1" y="29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10" y="31"/>
                  </a:lnTo>
                  <a:lnTo>
                    <a:pt x="13" y="32"/>
                  </a:lnTo>
                  <a:lnTo>
                    <a:pt x="17" y="35"/>
                  </a:lnTo>
                  <a:lnTo>
                    <a:pt x="22" y="38"/>
                  </a:lnTo>
                  <a:lnTo>
                    <a:pt x="24" y="43"/>
                  </a:lnTo>
                  <a:lnTo>
                    <a:pt x="28" y="49"/>
                  </a:lnTo>
                  <a:lnTo>
                    <a:pt x="29" y="55"/>
                  </a:lnTo>
                  <a:lnTo>
                    <a:pt x="30" y="63"/>
                  </a:lnTo>
                  <a:lnTo>
                    <a:pt x="30" y="64"/>
                  </a:lnTo>
                  <a:lnTo>
                    <a:pt x="29" y="67"/>
                  </a:lnTo>
                  <a:lnTo>
                    <a:pt x="29" y="68"/>
                  </a:lnTo>
                  <a:lnTo>
                    <a:pt x="28" y="70"/>
                  </a:lnTo>
                  <a:lnTo>
                    <a:pt x="26" y="71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5" y="79"/>
                  </a:lnTo>
                  <a:lnTo>
                    <a:pt x="25" y="82"/>
                  </a:lnTo>
                  <a:lnTo>
                    <a:pt x="25" y="85"/>
                  </a:lnTo>
                  <a:lnTo>
                    <a:pt x="25" y="88"/>
                  </a:lnTo>
                  <a:lnTo>
                    <a:pt x="26" y="90"/>
                  </a:lnTo>
                  <a:lnTo>
                    <a:pt x="26" y="93"/>
                  </a:lnTo>
                  <a:lnTo>
                    <a:pt x="26" y="96"/>
                  </a:lnTo>
                  <a:lnTo>
                    <a:pt x="28" y="99"/>
                  </a:lnTo>
                  <a:lnTo>
                    <a:pt x="28" y="100"/>
                  </a:lnTo>
                  <a:lnTo>
                    <a:pt x="29" y="102"/>
                  </a:lnTo>
                  <a:lnTo>
                    <a:pt x="30" y="103"/>
                  </a:lnTo>
                  <a:lnTo>
                    <a:pt x="30" y="104"/>
                  </a:lnTo>
                  <a:lnTo>
                    <a:pt x="31" y="104"/>
                  </a:lnTo>
                  <a:lnTo>
                    <a:pt x="32" y="106"/>
                  </a:lnTo>
                  <a:lnTo>
                    <a:pt x="30" y="109"/>
                  </a:lnTo>
                  <a:lnTo>
                    <a:pt x="29" y="111"/>
                  </a:lnTo>
                  <a:lnTo>
                    <a:pt x="28" y="114"/>
                  </a:lnTo>
                  <a:lnTo>
                    <a:pt x="28" y="117"/>
                  </a:lnTo>
                  <a:lnTo>
                    <a:pt x="26" y="120"/>
                  </a:lnTo>
                  <a:lnTo>
                    <a:pt x="26" y="122"/>
                  </a:lnTo>
                  <a:lnTo>
                    <a:pt x="25" y="127"/>
                  </a:lnTo>
                  <a:lnTo>
                    <a:pt x="25" y="131"/>
                  </a:lnTo>
                  <a:lnTo>
                    <a:pt x="25" y="136"/>
                  </a:lnTo>
                  <a:lnTo>
                    <a:pt x="26" y="141"/>
                  </a:lnTo>
                  <a:lnTo>
                    <a:pt x="26" y="145"/>
                  </a:lnTo>
                  <a:lnTo>
                    <a:pt x="28" y="148"/>
                  </a:lnTo>
                  <a:lnTo>
                    <a:pt x="29" y="150"/>
                  </a:lnTo>
                  <a:lnTo>
                    <a:pt x="31" y="153"/>
                  </a:lnTo>
                  <a:lnTo>
                    <a:pt x="32" y="154"/>
                  </a:lnTo>
                  <a:lnTo>
                    <a:pt x="34" y="156"/>
                  </a:lnTo>
                  <a:lnTo>
                    <a:pt x="31" y="160"/>
                  </a:lnTo>
                  <a:lnTo>
                    <a:pt x="30" y="164"/>
                  </a:lnTo>
                  <a:lnTo>
                    <a:pt x="29" y="167"/>
                  </a:lnTo>
                  <a:lnTo>
                    <a:pt x="26" y="170"/>
                  </a:lnTo>
                  <a:lnTo>
                    <a:pt x="25" y="174"/>
                  </a:lnTo>
                  <a:lnTo>
                    <a:pt x="24" y="177"/>
                  </a:lnTo>
                  <a:lnTo>
                    <a:pt x="23" y="180"/>
                  </a:lnTo>
                  <a:lnTo>
                    <a:pt x="22" y="184"/>
                  </a:lnTo>
                  <a:lnTo>
                    <a:pt x="26" y="191"/>
                  </a:lnTo>
                  <a:lnTo>
                    <a:pt x="30" y="198"/>
                  </a:lnTo>
                  <a:lnTo>
                    <a:pt x="35" y="205"/>
                  </a:lnTo>
                  <a:lnTo>
                    <a:pt x="37" y="213"/>
                  </a:lnTo>
                  <a:lnTo>
                    <a:pt x="41" y="220"/>
                  </a:lnTo>
                  <a:lnTo>
                    <a:pt x="43" y="228"/>
                  </a:lnTo>
                  <a:lnTo>
                    <a:pt x="44" y="238"/>
                  </a:lnTo>
                  <a:lnTo>
                    <a:pt x="44" y="247"/>
                  </a:lnTo>
                  <a:lnTo>
                    <a:pt x="45" y="252"/>
                  </a:lnTo>
                  <a:lnTo>
                    <a:pt x="48" y="260"/>
                  </a:lnTo>
                  <a:lnTo>
                    <a:pt x="51" y="270"/>
                  </a:lnTo>
                  <a:lnTo>
                    <a:pt x="55" y="281"/>
                  </a:lnTo>
                  <a:lnTo>
                    <a:pt x="61" y="291"/>
                  </a:lnTo>
                  <a:lnTo>
                    <a:pt x="66" y="299"/>
                  </a:lnTo>
                  <a:lnTo>
                    <a:pt x="70" y="305"/>
                  </a:lnTo>
                  <a:lnTo>
                    <a:pt x="74" y="307"/>
                  </a:lnTo>
                  <a:lnTo>
                    <a:pt x="76" y="306"/>
                  </a:lnTo>
                  <a:lnTo>
                    <a:pt x="80" y="305"/>
                  </a:lnTo>
                  <a:lnTo>
                    <a:pt x="82" y="302"/>
                  </a:lnTo>
                  <a:lnTo>
                    <a:pt x="86" y="298"/>
                  </a:lnTo>
                  <a:lnTo>
                    <a:pt x="89" y="295"/>
                  </a:lnTo>
                  <a:lnTo>
                    <a:pt x="94" y="292"/>
                  </a:lnTo>
                  <a:lnTo>
                    <a:pt x="98" y="291"/>
                  </a:lnTo>
                  <a:lnTo>
                    <a:pt x="104" y="289"/>
                  </a:lnTo>
                  <a:lnTo>
                    <a:pt x="108" y="289"/>
                  </a:lnTo>
                  <a:lnTo>
                    <a:pt x="112" y="291"/>
                  </a:lnTo>
                  <a:lnTo>
                    <a:pt x="116" y="293"/>
                  </a:lnTo>
                  <a:lnTo>
                    <a:pt x="118" y="296"/>
                  </a:lnTo>
                  <a:lnTo>
                    <a:pt x="120" y="299"/>
                  </a:lnTo>
                  <a:lnTo>
                    <a:pt x="123" y="302"/>
                  </a:lnTo>
                  <a:lnTo>
                    <a:pt x="125" y="305"/>
                  </a:lnTo>
                  <a:lnTo>
                    <a:pt x="127" y="307"/>
                  </a:lnTo>
                  <a:lnTo>
                    <a:pt x="130" y="300"/>
                  </a:lnTo>
                  <a:lnTo>
                    <a:pt x="133" y="296"/>
                  </a:lnTo>
                  <a:lnTo>
                    <a:pt x="137" y="293"/>
                  </a:lnTo>
                  <a:lnTo>
                    <a:pt x="141" y="291"/>
                  </a:lnTo>
                  <a:lnTo>
                    <a:pt x="144" y="291"/>
                  </a:lnTo>
                  <a:lnTo>
                    <a:pt x="148" y="289"/>
                  </a:lnTo>
                  <a:lnTo>
                    <a:pt x="152" y="288"/>
                  </a:lnTo>
                  <a:lnTo>
                    <a:pt x="157" y="286"/>
                  </a:lnTo>
                  <a:lnTo>
                    <a:pt x="163" y="252"/>
                  </a:lnTo>
                  <a:lnTo>
                    <a:pt x="163" y="250"/>
                  </a:lnTo>
                  <a:lnTo>
                    <a:pt x="163" y="249"/>
                  </a:lnTo>
                  <a:lnTo>
                    <a:pt x="163" y="247"/>
                  </a:lnTo>
                  <a:lnTo>
                    <a:pt x="163" y="246"/>
                  </a:lnTo>
                  <a:lnTo>
                    <a:pt x="163" y="245"/>
                  </a:lnTo>
                  <a:lnTo>
                    <a:pt x="164" y="239"/>
                  </a:lnTo>
                  <a:lnTo>
                    <a:pt x="168" y="235"/>
                  </a:lnTo>
                  <a:lnTo>
                    <a:pt x="171" y="231"/>
                  </a:lnTo>
                  <a:lnTo>
                    <a:pt x="178" y="227"/>
                  </a:lnTo>
                  <a:lnTo>
                    <a:pt x="186" y="224"/>
                  </a:lnTo>
                  <a:lnTo>
                    <a:pt x="192" y="223"/>
                  </a:lnTo>
                  <a:lnTo>
                    <a:pt x="199" y="221"/>
                  </a:lnTo>
                  <a:lnTo>
                    <a:pt x="205" y="221"/>
                  </a:lnTo>
                  <a:lnTo>
                    <a:pt x="207" y="221"/>
                  </a:lnTo>
                  <a:lnTo>
                    <a:pt x="209" y="221"/>
                  </a:lnTo>
                  <a:lnTo>
                    <a:pt x="211" y="223"/>
                  </a:lnTo>
                  <a:lnTo>
                    <a:pt x="213" y="224"/>
                  </a:lnTo>
                  <a:lnTo>
                    <a:pt x="214" y="226"/>
                  </a:lnTo>
                  <a:lnTo>
                    <a:pt x="215" y="227"/>
                  </a:lnTo>
                  <a:lnTo>
                    <a:pt x="216" y="228"/>
                  </a:lnTo>
                  <a:lnTo>
                    <a:pt x="218" y="228"/>
                  </a:lnTo>
                  <a:lnTo>
                    <a:pt x="228" y="235"/>
                  </a:lnTo>
                  <a:lnTo>
                    <a:pt x="228" y="231"/>
                  </a:lnTo>
                  <a:lnTo>
                    <a:pt x="230" y="227"/>
                  </a:lnTo>
                  <a:lnTo>
                    <a:pt x="231" y="224"/>
                  </a:lnTo>
                  <a:lnTo>
                    <a:pt x="232" y="220"/>
                  </a:lnTo>
                  <a:lnTo>
                    <a:pt x="233" y="217"/>
                  </a:lnTo>
                  <a:lnTo>
                    <a:pt x="233" y="214"/>
                  </a:lnTo>
                  <a:lnTo>
                    <a:pt x="234" y="210"/>
                  </a:lnTo>
                  <a:lnTo>
                    <a:pt x="234" y="206"/>
                  </a:lnTo>
                  <a:lnTo>
                    <a:pt x="234" y="196"/>
                  </a:lnTo>
                  <a:lnTo>
                    <a:pt x="232" y="191"/>
                  </a:lnTo>
                  <a:lnTo>
                    <a:pt x="230" y="185"/>
                  </a:lnTo>
                  <a:lnTo>
                    <a:pt x="226" y="181"/>
                  </a:lnTo>
                  <a:lnTo>
                    <a:pt x="222" y="177"/>
                  </a:lnTo>
                  <a:lnTo>
                    <a:pt x="220" y="171"/>
                  </a:lnTo>
                  <a:lnTo>
                    <a:pt x="219" y="164"/>
                  </a:lnTo>
                  <a:lnTo>
                    <a:pt x="218" y="156"/>
                  </a:lnTo>
                  <a:lnTo>
                    <a:pt x="209" y="156"/>
                  </a:lnTo>
                  <a:lnTo>
                    <a:pt x="206" y="157"/>
                  </a:lnTo>
                  <a:lnTo>
                    <a:pt x="202" y="157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3" y="152"/>
                  </a:lnTo>
                  <a:lnTo>
                    <a:pt x="189" y="146"/>
                  </a:lnTo>
                  <a:lnTo>
                    <a:pt x="187" y="141"/>
                  </a:lnTo>
                  <a:lnTo>
                    <a:pt x="184" y="135"/>
                  </a:lnTo>
                  <a:lnTo>
                    <a:pt x="183" y="129"/>
                  </a:lnTo>
                  <a:lnTo>
                    <a:pt x="183" y="125"/>
                  </a:lnTo>
                  <a:lnTo>
                    <a:pt x="183" y="124"/>
                  </a:lnTo>
                  <a:lnTo>
                    <a:pt x="183" y="122"/>
                  </a:lnTo>
                  <a:lnTo>
                    <a:pt x="183" y="120"/>
                  </a:lnTo>
                  <a:lnTo>
                    <a:pt x="183" y="117"/>
                  </a:lnTo>
                  <a:lnTo>
                    <a:pt x="183" y="115"/>
                  </a:lnTo>
                  <a:lnTo>
                    <a:pt x="183" y="111"/>
                  </a:lnTo>
                  <a:lnTo>
                    <a:pt x="183" y="109"/>
                  </a:lnTo>
                  <a:lnTo>
                    <a:pt x="183" y="104"/>
                  </a:lnTo>
                  <a:lnTo>
                    <a:pt x="181" y="102"/>
                  </a:lnTo>
                  <a:lnTo>
                    <a:pt x="178" y="97"/>
                  </a:lnTo>
                  <a:lnTo>
                    <a:pt x="176" y="95"/>
                  </a:lnTo>
                  <a:lnTo>
                    <a:pt x="167" y="88"/>
                  </a:lnTo>
                  <a:lnTo>
                    <a:pt x="156" y="81"/>
                  </a:lnTo>
                  <a:lnTo>
                    <a:pt x="146" y="74"/>
                  </a:lnTo>
                  <a:lnTo>
                    <a:pt x="137" y="68"/>
                  </a:lnTo>
                  <a:lnTo>
                    <a:pt x="129" y="66"/>
                  </a:lnTo>
                  <a:lnTo>
                    <a:pt x="123" y="64"/>
                  </a:lnTo>
                  <a:lnTo>
                    <a:pt x="117" y="64"/>
                  </a:lnTo>
                  <a:lnTo>
                    <a:pt x="112" y="63"/>
                  </a:lnTo>
                  <a:lnTo>
                    <a:pt x="107" y="60"/>
                  </a:lnTo>
                  <a:lnTo>
                    <a:pt x="102" y="56"/>
                  </a:lnTo>
                  <a:lnTo>
                    <a:pt x="99" y="52"/>
                  </a:lnTo>
                  <a:lnTo>
                    <a:pt x="95" y="46"/>
                  </a:lnTo>
                  <a:lnTo>
                    <a:pt x="93" y="41"/>
                  </a:lnTo>
                  <a:lnTo>
                    <a:pt x="91" y="35"/>
                  </a:lnTo>
                  <a:lnTo>
                    <a:pt x="91" y="29"/>
                  </a:lnTo>
                  <a:lnTo>
                    <a:pt x="91" y="23"/>
                  </a:lnTo>
                  <a:lnTo>
                    <a:pt x="89" y="17"/>
                  </a:lnTo>
                  <a:lnTo>
                    <a:pt x="89" y="11"/>
                  </a:lnTo>
                  <a:lnTo>
                    <a:pt x="87" y="7"/>
                  </a:lnTo>
                  <a:lnTo>
                    <a:pt x="85" y="3"/>
                  </a:lnTo>
                  <a:lnTo>
                    <a:pt x="82" y="0"/>
                  </a:lnTo>
                  <a:lnTo>
                    <a:pt x="77" y="0"/>
                  </a:lnTo>
                  <a:lnTo>
                    <a:pt x="71" y="0"/>
                  </a:lnTo>
                  <a:lnTo>
                    <a:pt x="66" y="3"/>
                  </a:lnTo>
                  <a:lnTo>
                    <a:pt x="60" y="7"/>
                  </a:lnTo>
                  <a:lnTo>
                    <a:pt x="53" y="11"/>
                  </a:lnTo>
                  <a:lnTo>
                    <a:pt x="48" y="16"/>
                  </a:lnTo>
                  <a:lnTo>
                    <a:pt x="42" y="20"/>
                  </a:lnTo>
                  <a:lnTo>
                    <a:pt x="36" y="24"/>
                  </a:lnTo>
                  <a:lnTo>
                    <a:pt x="30" y="27"/>
                  </a:lnTo>
                  <a:lnTo>
                    <a:pt x="6" y="2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4" name="Freeform 119"/>
            <p:cNvSpPr>
              <a:spLocks/>
            </p:cNvSpPr>
            <p:nvPr/>
          </p:nvSpPr>
          <p:spPr bwMode="gray">
            <a:xfrm>
              <a:off x="3112306" y="4578733"/>
              <a:ext cx="104235" cy="122197"/>
            </a:xfrm>
            <a:custGeom>
              <a:avLst/>
              <a:gdLst>
                <a:gd name="T0" fmla="*/ 31750 w 72"/>
                <a:gd name="T1" fmla="*/ 130175 h 93"/>
                <a:gd name="T2" fmla="*/ 33337 w 72"/>
                <a:gd name="T3" fmla="*/ 130175 h 93"/>
                <a:gd name="T4" fmla="*/ 34925 w 72"/>
                <a:gd name="T5" fmla="*/ 130175 h 93"/>
                <a:gd name="T6" fmla="*/ 36512 w 72"/>
                <a:gd name="T7" fmla="*/ 130175 h 93"/>
                <a:gd name="T8" fmla="*/ 38100 w 72"/>
                <a:gd name="T9" fmla="*/ 130175 h 93"/>
                <a:gd name="T10" fmla="*/ 41275 w 72"/>
                <a:gd name="T11" fmla="*/ 130175 h 93"/>
                <a:gd name="T12" fmla="*/ 42862 w 72"/>
                <a:gd name="T13" fmla="*/ 128775 h 93"/>
                <a:gd name="T14" fmla="*/ 44450 w 72"/>
                <a:gd name="T15" fmla="*/ 128775 h 93"/>
                <a:gd name="T16" fmla="*/ 46037 w 72"/>
                <a:gd name="T17" fmla="*/ 125976 h 93"/>
                <a:gd name="T18" fmla="*/ 47625 w 72"/>
                <a:gd name="T19" fmla="*/ 125976 h 93"/>
                <a:gd name="T20" fmla="*/ 50800 w 72"/>
                <a:gd name="T21" fmla="*/ 124576 h 93"/>
                <a:gd name="T22" fmla="*/ 50800 w 72"/>
                <a:gd name="T23" fmla="*/ 121777 h 93"/>
                <a:gd name="T24" fmla="*/ 52388 w 72"/>
                <a:gd name="T25" fmla="*/ 120377 h 93"/>
                <a:gd name="T26" fmla="*/ 52388 w 72"/>
                <a:gd name="T27" fmla="*/ 118977 h 93"/>
                <a:gd name="T28" fmla="*/ 63500 w 72"/>
                <a:gd name="T29" fmla="*/ 118977 h 93"/>
                <a:gd name="T30" fmla="*/ 74612 w 72"/>
                <a:gd name="T31" fmla="*/ 118977 h 93"/>
                <a:gd name="T32" fmla="*/ 84137 w 72"/>
                <a:gd name="T33" fmla="*/ 116178 h 93"/>
                <a:gd name="T34" fmla="*/ 95250 w 72"/>
                <a:gd name="T35" fmla="*/ 111979 h 93"/>
                <a:gd name="T36" fmla="*/ 103188 w 72"/>
                <a:gd name="T37" fmla="*/ 109179 h 93"/>
                <a:gd name="T38" fmla="*/ 107950 w 72"/>
                <a:gd name="T39" fmla="*/ 104980 h 93"/>
                <a:gd name="T40" fmla="*/ 112713 w 72"/>
                <a:gd name="T41" fmla="*/ 95182 h 93"/>
                <a:gd name="T42" fmla="*/ 114300 w 72"/>
                <a:gd name="T43" fmla="*/ 85384 h 93"/>
                <a:gd name="T44" fmla="*/ 114300 w 72"/>
                <a:gd name="T45" fmla="*/ 79785 h 93"/>
                <a:gd name="T46" fmla="*/ 112713 w 72"/>
                <a:gd name="T47" fmla="*/ 74186 h 93"/>
                <a:gd name="T48" fmla="*/ 107950 w 72"/>
                <a:gd name="T49" fmla="*/ 65787 h 93"/>
                <a:gd name="T50" fmla="*/ 106363 w 72"/>
                <a:gd name="T51" fmla="*/ 60188 h 93"/>
                <a:gd name="T52" fmla="*/ 103188 w 72"/>
                <a:gd name="T53" fmla="*/ 54590 h 93"/>
                <a:gd name="T54" fmla="*/ 101600 w 72"/>
                <a:gd name="T55" fmla="*/ 48991 h 93"/>
                <a:gd name="T56" fmla="*/ 98425 w 72"/>
                <a:gd name="T57" fmla="*/ 43392 h 93"/>
                <a:gd name="T58" fmla="*/ 96837 w 72"/>
                <a:gd name="T59" fmla="*/ 36393 h 93"/>
                <a:gd name="T60" fmla="*/ 96837 w 72"/>
                <a:gd name="T61" fmla="*/ 29394 h 93"/>
                <a:gd name="T62" fmla="*/ 98425 w 72"/>
                <a:gd name="T63" fmla="*/ 25195 h 93"/>
                <a:gd name="T64" fmla="*/ 101600 w 72"/>
                <a:gd name="T65" fmla="*/ 22396 h 93"/>
                <a:gd name="T66" fmla="*/ 103188 w 72"/>
                <a:gd name="T67" fmla="*/ 19596 h 93"/>
                <a:gd name="T68" fmla="*/ 104775 w 72"/>
                <a:gd name="T69" fmla="*/ 16797 h 93"/>
                <a:gd name="T70" fmla="*/ 106363 w 72"/>
                <a:gd name="T71" fmla="*/ 13997 h 93"/>
                <a:gd name="T72" fmla="*/ 107950 w 72"/>
                <a:gd name="T73" fmla="*/ 12598 h 93"/>
                <a:gd name="T74" fmla="*/ 111125 w 72"/>
                <a:gd name="T75" fmla="*/ 9798 h 93"/>
                <a:gd name="T76" fmla="*/ 107950 w 72"/>
                <a:gd name="T77" fmla="*/ 8398 h 93"/>
                <a:gd name="T78" fmla="*/ 103188 w 72"/>
                <a:gd name="T79" fmla="*/ 6999 h 93"/>
                <a:gd name="T80" fmla="*/ 96837 w 72"/>
                <a:gd name="T81" fmla="*/ 4199 h 93"/>
                <a:gd name="T82" fmla="*/ 92075 w 72"/>
                <a:gd name="T83" fmla="*/ 2799 h 93"/>
                <a:gd name="T84" fmla="*/ 84137 w 72"/>
                <a:gd name="T85" fmla="*/ 2799 h 93"/>
                <a:gd name="T86" fmla="*/ 76200 w 72"/>
                <a:gd name="T87" fmla="*/ 0 h 93"/>
                <a:gd name="T88" fmla="*/ 71437 w 72"/>
                <a:gd name="T89" fmla="*/ 0 h 93"/>
                <a:gd name="T90" fmla="*/ 65087 w 72"/>
                <a:gd name="T91" fmla="*/ 0 h 93"/>
                <a:gd name="T92" fmla="*/ 12700 w 72"/>
                <a:gd name="T93" fmla="*/ 0 h 93"/>
                <a:gd name="T94" fmla="*/ 12700 w 72"/>
                <a:gd name="T95" fmla="*/ 8398 h 93"/>
                <a:gd name="T96" fmla="*/ 11112 w 72"/>
                <a:gd name="T97" fmla="*/ 16797 h 93"/>
                <a:gd name="T98" fmla="*/ 9525 w 72"/>
                <a:gd name="T99" fmla="*/ 22396 h 93"/>
                <a:gd name="T100" fmla="*/ 4762 w 72"/>
                <a:gd name="T101" fmla="*/ 29394 h 93"/>
                <a:gd name="T102" fmla="*/ 3175 w 72"/>
                <a:gd name="T103" fmla="*/ 36393 h 93"/>
                <a:gd name="T104" fmla="*/ 1588 w 72"/>
                <a:gd name="T105" fmla="*/ 43392 h 93"/>
                <a:gd name="T106" fmla="*/ 0 w 72"/>
                <a:gd name="T107" fmla="*/ 53190 h 93"/>
                <a:gd name="T108" fmla="*/ 0 w 72"/>
                <a:gd name="T109" fmla="*/ 60188 h 93"/>
                <a:gd name="T110" fmla="*/ 1588 w 72"/>
                <a:gd name="T111" fmla="*/ 72786 h 93"/>
                <a:gd name="T112" fmla="*/ 3175 w 72"/>
                <a:gd name="T113" fmla="*/ 81184 h 93"/>
                <a:gd name="T114" fmla="*/ 9525 w 72"/>
                <a:gd name="T115" fmla="*/ 89583 h 93"/>
                <a:gd name="T116" fmla="*/ 14288 w 72"/>
                <a:gd name="T117" fmla="*/ 95182 h 93"/>
                <a:gd name="T118" fmla="*/ 20637 w 72"/>
                <a:gd name="T119" fmla="*/ 104980 h 93"/>
                <a:gd name="T120" fmla="*/ 25400 w 72"/>
                <a:gd name="T121" fmla="*/ 110579 h 93"/>
                <a:gd name="T122" fmla="*/ 30162 w 72"/>
                <a:gd name="T123" fmla="*/ 120377 h 93"/>
                <a:gd name="T124" fmla="*/ 31750 w 72"/>
                <a:gd name="T125" fmla="*/ 130175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72"/>
                <a:gd name="T190" fmla="*/ 0 h 93"/>
                <a:gd name="T191" fmla="*/ 72 w 7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72" h="93">
                  <a:moveTo>
                    <a:pt x="20" y="93"/>
                  </a:moveTo>
                  <a:lnTo>
                    <a:pt x="21" y="93"/>
                  </a:lnTo>
                  <a:lnTo>
                    <a:pt x="22" y="93"/>
                  </a:lnTo>
                  <a:lnTo>
                    <a:pt x="23" y="93"/>
                  </a:lnTo>
                  <a:lnTo>
                    <a:pt x="24" y="93"/>
                  </a:lnTo>
                  <a:lnTo>
                    <a:pt x="26" y="93"/>
                  </a:lnTo>
                  <a:lnTo>
                    <a:pt x="27" y="92"/>
                  </a:lnTo>
                  <a:lnTo>
                    <a:pt x="28" y="92"/>
                  </a:lnTo>
                  <a:lnTo>
                    <a:pt x="29" y="90"/>
                  </a:lnTo>
                  <a:lnTo>
                    <a:pt x="30" y="90"/>
                  </a:lnTo>
                  <a:lnTo>
                    <a:pt x="32" y="89"/>
                  </a:lnTo>
                  <a:lnTo>
                    <a:pt x="32" y="87"/>
                  </a:lnTo>
                  <a:lnTo>
                    <a:pt x="33" y="86"/>
                  </a:lnTo>
                  <a:lnTo>
                    <a:pt x="33" y="85"/>
                  </a:lnTo>
                  <a:lnTo>
                    <a:pt x="40" y="85"/>
                  </a:lnTo>
                  <a:lnTo>
                    <a:pt x="47" y="85"/>
                  </a:lnTo>
                  <a:lnTo>
                    <a:pt x="53" y="83"/>
                  </a:lnTo>
                  <a:lnTo>
                    <a:pt x="60" y="80"/>
                  </a:lnTo>
                  <a:lnTo>
                    <a:pt x="65" y="78"/>
                  </a:lnTo>
                  <a:lnTo>
                    <a:pt x="68" y="75"/>
                  </a:lnTo>
                  <a:lnTo>
                    <a:pt x="71" y="68"/>
                  </a:lnTo>
                  <a:lnTo>
                    <a:pt x="72" y="61"/>
                  </a:lnTo>
                  <a:lnTo>
                    <a:pt x="72" y="57"/>
                  </a:lnTo>
                  <a:lnTo>
                    <a:pt x="71" y="53"/>
                  </a:lnTo>
                  <a:lnTo>
                    <a:pt x="68" y="47"/>
                  </a:lnTo>
                  <a:lnTo>
                    <a:pt x="67" y="43"/>
                  </a:lnTo>
                  <a:lnTo>
                    <a:pt x="65" y="39"/>
                  </a:lnTo>
                  <a:lnTo>
                    <a:pt x="64" y="35"/>
                  </a:lnTo>
                  <a:lnTo>
                    <a:pt x="62" y="31"/>
                  </a:lnTo>
                  <a:lnTo>
                    <a:pt x="61" y="26"/>
                  </a:lnTo>
                  <a:lnTo>
                    <a:pt x="61" y="21"/>
                  </a:lnTo>
                  <a:lnTo>
                    <a:pt x="62" y="18"/>
                  </a:lnTo>
                  <a:lnTo>
                    <a:pt x="64" y="16"/>
                  </a:lnTo>
                  <a:lnTo>
                    <a:pt x="65" y="14"/>
                  </a:lnTo>
                  <a:lnTo>
                    <a:pt x="66" y="12"/>
                  </a:lnTo>
                  <a:lnTo>
                    <a:pt x="67" y="10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68" y="6"/>
                  </a:lnTo>
                  <a:lnTo>
                    <a:pt x="65" y="5"/>
                  </a:lnTo>
                  <a:lnTo>
                    <a:pt x="61" y="3"/>
                  </a:lnTo>
                  <a:lnTo>
                    <a:pt x="58" y="2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8" y="0"/>
                  </a:lnTo>
                  <a:lnTo>
                    <a:pt x="8" y="6"/>
                  </a:lnTo>
                  <a:lnTo>
                    <a:pt x="7" y="12"/>
                  </a:lnTo>
                  <a:lnTo>
                    <a:pt x="6" y="16"/>
                  </a:lnTo>
                  <a:lnTo>
                    <a:pt x="3" y="21"/>
                  </a:lnTo>
                  <a:lnTo>
                    <a:pt x="2" y="26"/>
                  </a:lnTo>
                  <a:lnTo>
                    <a:pt x="1" y="31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1" y="52"/>
                  </a:lnTo>
                  <a:lnTo>
                    <a:pt x="2" y="58"/>
                  </a:lnTo>
                  <a:lnTo>
                    <a:pt x="6" y="64"/>
                  </a:lnTo>
                  <a:lnTo>
                    <a:pt x="9" y="68"/>
                  </a:lnTo>
                  <a:lnTo>
                    <a:pt x="13" y="75"/>
                  </a:lnTo>
                  <a:lnTo>
                    <a:pt x="16" y="79"/>
                  </a:lnTo>
                  <a:lnTo>
                    <a:pt x="19" y="86"/>
                  </a:lnTo>
                  <a:lnTo>
                    <a:pt x="20" y="9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5" name="Freeform 120"/>
            <p:cNvSpPr>
              <a:spLocks/>
            </p:cNvSpPr>
            <p:nvPr/>
          </p:nvSpPr>
          <p:spPr bwMode="gray">
            <a:xfrm>
              <a:off x="3017548" y="4507203"/>
              <a:ext cx="124766" cy="216078"/>
            </a:xfrm>
            <a:custGeom>
              <a:avLst/>
              <a:gdLst>
                <a:gd name="T0" fmla="*/ 112713 w 86"/>
                <a:gd name="T1" fmla="*/ 76729 h 165"/>
                <a:gd name="T2" fmla="*/ 103188 w 86"/>
                <a:gd name="T3" fmla="*/ 68359 h 165"/>
                <a:gd name="T4" fmla="*/ 96837 w 86"/>
                <a:gd name="T5" fmla="*/ 58593 h 165"/>
                <a:gd name="T6" fmla="*/ 90487 w 86"/>
                <a:gd name="T7" fmla="*/ 50223 h 165"/>
                <a:gd name="T8" fmla="*/ 85725 w 86"/>
                <a:gd name="T9" fmla="*/ 50223 h 165"/>
                <a:gd name="T10" fmla="*/ 80962 w 86"/>
                <a:gd name="T11" fmla="*/ 51618 h 165"/>
                <a:gd name="T12" fmla="*/ 80962 w 86"/>
                <a:gd name="T13" fmla="*/ 55803 h 165"/>
                <a:gd name="T14" fmla="*/ 77787 w 86"/>
                <a:gd name="T15" fmla="*/ 46038 h 165"/>
                <a:gd name="T16" fmla="*/ 69850 w 86"/>
                <a:gd name="T17" fmla="*/ 26506 h 165"/>
                <a:gd name="T18" fmla="*/ 65088 w 86"/>
                <a:gd name="T19" fmla="*/ 15346 h 165"/>
                <a:gd name="T20" fmla="*/ 50800 w 86"/>
                <a:gd name="T21" fmla="*/ 5580 h 165"/>
                <a:gd name="T22" fmla="*/ 41275 w 86"/>
                <a:gd name="T23" fmla="*/ 1395 h 165"/>
                <a:gd name="T24" fmla="*/ 39687 w 86"/>
                <a:gd name="T25" fmla="*/ 5580 h 165"/>
                <a:gd name="T26" fmla="*/ 36512 w 86"/>
                <a:gd name="T27" fmla="*/ 9766 h 165"/>
                <a:gd name="T28" fmla="*/ 30163 w 86"/>
                <a:gd name="T29" fmla="*/ 11161 h 165"/>
                <a:gd name="T30" fmla="*/ 26988 w 86"/>
                <a:gd name="T31" fmla="*/ 15346 h 165"/>
                <a:gd name="T32" fmla="*/ 26988 w 86"/>
                <a:gd name="T33" fmla="*/ 20926 h 165"/>
                <a:gd name="T34" fmla="*/ 26988 w 86"/>
                <a:gd name="T35" fmla="*/ 26506 h 165"/>
                <a:gd name="T36" fmla="*/ 26988 w 86"/>
                <a:gd name="T37" fmla="*/ 34877 h 165"/>
                <a:gd name="T38" fmla="*/ 23812 w 86"/>
                <a:gd name="T39" fmla="*/ 40457 h 165"/>
                <a:gd name="T40" fmla="*/ 15875 w 86"/>
                <a:gd name="T41" fmla="*/ 47433 h 165"/>
                <a:gd name="T42" fmla="*/ 7938 w 86"/>
                <a:gd name="T43" fmla="*/ 58593 h 165"/>
                <a:gd name="T44" fmla="*/ 3175 w 86"/>
                <a:gd name="T45" fmla="*/ 68359 h 165"/>
                <a:gd name="T46" fmla="*/ 17462 w 86"/>
                <a:gd name="T47" fmla="*/ 110211 h 165"/>
                <a:gd name="T48" fmla="*/ 36512 w 86"/>
                <a:gd name="T49" fmla="*/ 113001 h 165"/>
                <a:gd name="T50" fmla="*/ 46037 w 86"/>
                <a:gd name="T51" fmla="*/ 121372 h 165"/>
                <a:gd name="T52" fmla="*/ 50800 w 86"/>
                <a:gd name="T53" fmla="*/ 132532 h 165"/>
                <a:gd name="T54" fmla="*/ 53975 w 86"/>
                <a:gd name="T55" fmla="*/ 149273 h 165"/>
                <a:gd name="T56" fmla="*/ 50800 w 86"/>
                <a:gd name="T57" fmla="*/ 156249 h 165"/>
                <a:gd name="T58" fmla="*/ 49212 w 86"/>
                <a:gd name="T59" fmla="*/ 161829 h 165"/>
                <a:gd name="T60" fmla="*/ 47625 w 86"/>
                <a:gd name="T61" fmla="*/ 167409 h 165"/>
                <a:gd name="T62" fmla="*/ 46037 w 86"/>
                <a:gd name="T63" fmla="*/ 177175 h 165"/>
                <a:gd name="T64" fmla="*/ 49212 w 86"/>
                <a:gd name="T65" fmla="*/ 191126 h 165"/>
                <a:gd name="T66" fmla="*/ 55563 w 86"/>
                <a:gd name="T67" fmla="*/ 207867 h 165"/>
                <a:gd name="T68" fmla="*/ 65088 w 86"/>
                <a:gd name="T69" fmla="*/ 223213 h 165"/>
                <a:gd name="T70" fmla="*/ 77787 w 86"/>
                <a:gd name="T71" fmla="*/ 230188 h 165"/>
                <a:gd name="T72" fmla="*/ 87312 w 86"/>
                <a:gd name="T73" fmla="*/ 227398 h 165"/>
                <a:gd name="T74" fmla="*/ 107950 w 86"/>
                <a:gd name="T75" fmla="*/ 221818 h 165"/>
                <a:gd name="T76" fmla="*/ 128588 w 86"/>
                <a:gd name="T77" fmla="*/ 214842 h 165"/>
                <a:gd name="T78" fmla="*/ 136525 w 86"/>
                <a:gd name="T79" fmla="*/ 206472 h 165"/>
                <a:gd name="T80" fmla="*/ 131763 w 86"/>
                <a:gd name="T81" fmla="*/ 186941 h 165"/>
                <a:gd name="T82" fmla="*/ 120650 w 86"/>
                <a:gd name="T83" fmla="*/ 171595 h 165"/>
                <a:gd name="T84" fmla="*/ 109538 w 86"/>
                <a:gd name="T85" fmla="*/ 157644 h 165"/>
                <a:gd name="T86" fmla="*/ 106363 w 86"/>
                <a:gd name="T87" fmla="*/ 136718 h 165"/>
                <a:gd name="T88" fmla="*/ 107950 w 86"/>
                <a:gd name="T89" fmla="*/ 119977 h 165"/>
                <a:gd name="T90" fmla="*/ 111125 w 86"/>
                <a:gd name="T91" fmla="*/ 107421 h 165"/>
                <a:gd name="T92" fmla="*/ 117475 w 86"/>
                <a:gd name="T93" fmla="*/ 94865 h 165"/>
                <a:gd name="T94" fmla="*/ 119063 w 86"/>
                <a:gd name="T95" fmla="*/ 78124 h 16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6"/>
                <a:gd name="T145" fmla="*/ 0 h 165"/>
                <a:gd name="T146" fmla="*/ 86 w 86"/>
                <a:gd name="T147" fmla="*/ 165 h 16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6" h="165">
                  <a:moveTo>
                    <a:pt x="75" y="56"/>
                  </a:moveTo>
                  <a:lnTo>
                    <a:pt x="71" y="55"/>
                  </a:lnTo>
                  <a:lnTo>
                    <a:pt x="68" y="52"/>
                  </a:lnTo>
                  <a:lnTo>
                    <a:pt x="65" y="49"/>
                  </a:lnTo>
                  <a:lnTo>
                    <a:pt x="62" y="45"/>
                  </a:lnTo>
                  <a:lnTo>
                    <a:pt x="61" y="42"/>
                  </a:lnTo>
                  <a:lnTo>
                    <a:pt x="59" y="39"/>
                  </a:lnTo>
                  <a:lnTo>
                    <a:pt x="57" y="36"/>
                  </a:lnTo>
                  <a:lnTo>
                    <a:pt x="55" y="36"/>
                  </a:lnTo>
                  <a:lnTo>
                    <a:pt x="54" y="36"/>
                  </a:lnTo>
                  <a:lnTo>
                    <a:pt x="53" y="37"/>
                  </a:lnTo>
                  <a:lnTo>
                    <a:pt x="51" y="37"/>
                  </a:lnTo>
                  <a:lnTo>
                    <a:pt x="51" y="39"/>
                  </a:lnTo>
                  <a:lnTo>
                    <a:pt x="51" y="40"/>
                  </a:lnTo>
                  <a:lnTo>
                    <a:pt x="50" y="40"/>
                  </a:lnTo>
                  <a:lnTo>
                    <a:pt x="49" y="33"/>
                  </a:lnTo>
                  <a:lnTo>
                    <a:pt x="47" y="26"/>
                  </a:lnTo>
                  <a:lnTo>
                    <a:pt x="44" y="19"/>
                  </a:lnTo>
                  <a:lnTo>
                    <a:pt x="43" y="15"/>
                  </a:lnTo>
                  <a:lnTo>
                    <a:pt x="41" y="11"/>
                  </a:lnTo>
                  <a:lnTo>
                    <a:pt x="37" y="7"/>
                  </a:lnTo>
                  <a:lnTo>
                    <a:pt x="32" y="4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5" y="4"/>
                  </a:lnTo>
                  <a:lnTo>
                    <a:pt x="24" y="5"/>
                  </a:lnTo>
                  <a:lnTo>
                    <a:pt x="23" y="7"/>
                  </a:lnTo>
                  <a:lnTo>
                    <a:pt x="22" y="7"/>
                  </a:lnTo>
                  <a:lnTo>
                    <a:pt x="19" y="8"/>
                  </a:lnTo>
                  <a:lnTo>
                    <a:pt x="17" y="8"/>
                  </a:lnTo>
                  <a:lnTo>
                    <a:pt x="17" y="11"/>
                  </a:lnTo>
                  <a:lnTo>
                    <a:pt x="17" y="12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7" y="19"/>
                  </a:lnTo>
                  <a:lnTo>
                    <a:pt x="17" y="22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4"/>
                  </a:lnTo>
                  <a:lnTo>
                    <a:pt x="8" y="39"/>
                  </a:lnTo>
                  <a:lnTo>
                    <a:pt x="5" y="42"/>
                  </a:lnTo>
                  <a:lnTo>
                    <a:pt x="3" y="47"/>
                  </a:lnTo>
                  <a:lnTo>
                    <a:pt x="2" y="49"/>
                  </a:lnTo>
                  <a:lnTo>
                    <a:pt x="0" y="51"/>
                  </a:lnTo>
                  <a:lnTo>
                    <a:pt x="11" y="79"/>
                  </a:lnTo>
                  <a:lnTo>
                    <a:pt x="17" y="80"/>
                  </a:lnTo>
                  <a:lnTo>
                    <a:pt x="23" y="81"/>
                  </a:lnTo>
                  <a:lnTo>
                    <a:pt x="26" y="84"/>
                  </a:lnTo>
                  <a:lnTo>
                    <a:pt x="29" y="87"/>
                  </a:lnTo>
                  <a:lnTo>
                    <a:pt x="31" y="91"/>
                  </a:lnTo>
                  <a:lnTo>
                    <a:pt x="32" y="95"/>
                  </a:lnTo>
                  <a:lnTo>
                    <a:pt x="34" y="100"/>
                  </a:lnTo>
                  <a:lnTo>
                    <a:pt x="34" y="107"/>
                  </a:lnTo>
                  <a:lnTo>
                    <a:pt x="34" y="109"/>
                  </a:lnTo>
                  <a:lnTo>
                    <a:pt x="32" y="112"/>
                  </a:lnTo>
                  <a:lnTo>
                    <a:pt x="32" y="113"/>
                  </a:lnTo>
                  <a:lnTo>
                    <a:pt x="31" y="116"/>
                  </a:lnTo>
                  <a:lnTo>
                    <a:pt x="31" y="119"/>
                  </a:lnTo>
                  <a:lnTo>
                    <a:pt x="30" y="120"/>
                  </a:lnTo>
                  <a:lnTo>
                    <a:pt x="30" y="123"/>
                  </a:lnTo>
                  <a:lnTo>
                    <a:pt x="29" y="127"/>
                  </a:lnTo>
                  <a:lnTo>
                    <a:pt x="30" y="131"/>
                  </a:lnTo>
                  <a:lnTo>
                    <a:pt x="31" y="137"/>
                  </a:lnTo>
                  <a:lnTo>
                    <a:pt x="32" y="144"/>
                  </a:lnTo>
                  <a:lnTo>
                    <a:pt x="35" y="149"/>
                  </a:lnTo>
                  <a:lnTo>
                    <a:pt x="37" y="155"/>
                  </a:lnTo>
                  <a:lnTo>
                    <a:pt x="41" y="160"/>
                  </a:lnTo>
                  <a:lnTo>
                    <a:pt x="44" y="163"/>
                  </a:lnTo>
                  <a:lnTo>
                    <a:pt x="49" y="165"/>
                  </a:lnTo>
                  <a:lnTo>
                    <a:pt x="50" y="165"/>
                  </a:lnTo>
                  <a:lnTo>
                    <a:pt x="55" y="163"/>
                  </a:lnTo>
                  <a:lnTo>
                    <a:pt x="61" y="162"/>
                  </a:lnTo>
                  <a:lnTo>
                    <a:pt x="68" y="159"/>
                  </a:lnTo>
                  <a:lnTo>
                    <a:pt x="75" y="156"/>
                  </a:lnTo>
                  <a:lnTo>
                    <a:pt x="81" y="154"/>
                  </a:lnTo>
                  <a:lnTo>
                    <a:pt x="85" y="151"/>
                  </a:lnTo>
                  <a:lnTo>
                    <a:pt x="86" y="148"/>
                  </a:lnTo>
                  <a:lnTo>
                    <a:pt x="85" y="141"/>
                  </a:lnTo>
                  <a:lnTo>
                    <a:pt x="83" y="134"/>
                  </a:lnTo>
                  <a:lnTo>
                    <a:pt x="80" y="130"/>
                  </a:lnTo>
                  <a:lnTo>
                    <a:pt x="76" y="123"/>
                  </a:lnTo>
                  <a:lnTo>
                    <a:pt x="73" y="119"/>
                  </a:lnTo>
                  <a:lnTo>
                    <a:pt x="69" y="113"/>
                  </a:lnTo>
                  <a:lnTo>
                    <a:pt x="68" y="107"/>
                  </a:lnTo>
                  <a:lnTo>
                    <a:pt x="67" y="98"/>
                  </a:lnTo>
                  <a:lnTo>
                    <a:pt x="67" y="93"/>
                  </a:lnTo>
                  <a:lnTo>
                    <a:pt x="68" y="86"/>
                  </a:lnTo>
                  <a:lnTo>
                    <a:pt x="69" y="81"/>
                  </a:lnTo>
                  <a:lnTo>
                    <a:pt x="70" y="77"/>
                  </a:lnTo>
                  <a:lnTo>
                    <a:pt x="73" y="72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5" y="5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6" name="Freeform 121"/>
            <p:cNvSpPr>
              <a:spLocks/>
            </p:cNvSpPr>
            <p:nvPr/>
          </p:nvSpPr>
          <p:spPr bwMode="gray">
            <a:xfrm>
              <a:off x="2494793" y="4754576"/>
              <a:ext cx="355346" cy="576707"/>
            </a:xfrm>
            <a:custGeom>
              <a:avLst/>
              <a:gdLst>
                <a:gd name="T0" fmla="*/ 296863 w 243"/>
                <a:gd name="T1" fmla="*/ 149742 h 439"/>
                <a:gd name="T2" fmla="*/ 274638 w 243"/>
                <a:gd name="T3" fmla="*/ 149742 h 439"/>
                <a:gd name="T4" fmla="*/ 269875 w 243"/>
                <a:gd name="T5" fmla="*/ 160938 h 439"/>
                <a:gd name="T6" fmla="*/ 247650 w 243"/>
                <a:gd name="T7" fmla="*/ 194525 h 439"/>
                <a:gd name="T8" fmla="*/ 228600 w 243"/>
                <a:gd name="T9" fmla="*/ 251903 h 439"/>
                <a:gd name="T10" fmla="*/ 255588 w 243"/>
                <a:gd name="T11" fmla="*/ 314879 h 439"/>
                <a:gd name="T12" fmla="*/ 293688 w 243"/>
                <a:gd name="T13" fmla="*/ 333072 h 439"/>
                <a:gd name="T14" fmla="*/ 312738 w 243"/>
                <a:gd name="T15" fmla="*/ 320476 h 439"/>
                <a:gd name="T16" fmla="*/ 319088 w 243"/>
                <a:gd name="T17" fmla="*/ 349865 h 439"/>
                <a:gd name="T18" fmla="*/ 333375 w 243"/>
                <a:gd name="T19" fmla="*/ 370857 h 439"/>
                <a:gd name="T20" fmla="*/ 347663 w 243"/>
                <a:gd name="T21" fmla="*/ 373656 h 439"/>
                <a:gd name="T22" fmla="*/ 376238 w 243"/>
                <a:gd name="T23" fmla="*/ 398846 h 439"/>
                <a:gd name="T24" fmla="*/ 377825 w 243"/>
                <a:gd name="T25" fmla="*/ 425436 h 439"/>
                <a:gd name="T26" fmla="*/ 371475 w 243"/>
                <a:gd name="T27" fmla="*/ 439431 h 439"/>
                <a:gd name="T28" fmla="*/ 373063 w 243"/>
                <a:gd name="T29" fmla="*/ 459023 h 439"/>
                <a:gd name="T30" fmla="*/ 379413 w 243"/>
                <a:gd name="T31" fmla="*/ 474417 h 439"/>
                <a:gd name="T32" fmla="*/ 377825 w 243"/>
                <a:gd name="T33" fmla="*/ 485613 h 439"/>
                <a:gd name="T34" fmla="*/ 371475 w 243"/>
                <a:gd name="T35" fmla="*/ 508004 h 439"/>
                <a:gd name="T36" fmla="*/ 376238 w 243"/>
                <a:gd name="T37" fmla="*/ 537393 h 439"/>
                <a:gd name="T38" fmla="*/ 381000 w 243"/>
                <a:gd name="T39" fmla="*/ 555586 h 439"/>
                <a:gd name="T40" fmla="*/ 366713 w 243"/>
                <a:gd name="T41" fmla="*/ 594771 h 439"/>
                <a:gd name="T42" fmla="*/ 322263 w 243"/>
                <a:gd name="T43" fmla="*/ 607366 h 439"/>
                <a:gd name="T44" fmla="*/ 296863 w 243"/>
                <a:gd name="T45" fmla="*/ 573779 h 439"/>
                <a:gd name="T46" fmla="*/ 249238 w 243"/>
                <a:gd name="T47" fmla="*/ 554186 h 439"/>
                <a:gd name="T48" fmla="*/ 212725 w 243"/>
                <a:gd name="T49" fmla="*/ 528996 h 439"/>
                <a:gd name="T50" fmla="*/ 179388 w 243"/>
                <a:gd name="T51" fmla="*/ 501007 h 439"/>
                <a:gd name="T52" fmla="*/ 157163 w 243"/>
                <a:gd name="T53" fmla="*/ 473018 h 439"/>
                <a:gd name="T54" fmla="*/ 157163 w 243"/>
                <a:gd name="T55" fmla="*/ 435232 h 439"/>
                <a:gd name="T56" fmla="*/ 136525 w 243"/>
                <a:gd name="T57" fmla="*/ 418439 h 439"/>
                <a:gd name="T58" fmla="*/ 122238 w 243"/>
                <a:gd name="T59" fmla="*/ 393248 h 439"/>
                <a:gd name="T60" fmla="*/ 115888 w 243"/>
                <a:gd name="T61" fmla="*/ 369458 h 439"/>
                <a:gd name="T62" fmla="*/ 90488 w 243"/>
                <a:gd name="T63" fmla="*/ 328873 h 439"/>
                <a:gd name="T64" fmla="*/ 71438 w 243"/>
                <a:gd name="T65" fmla="*/ 288289 h 439"/>
                <a:gd name="T66" fmla="*/ 61913 w 243"/>
                <a:gd name="T67" fmla="*/ 274294 h 439"/>
                <a:gd name="T68" fmla="*/ 50800 w 243"/>
                <a:gd name="T69" fmla="*/ 250503 h 439"/>
                <a:gd name="T70" fmla="*/ 36513 w 243"/>
                <a:gd name="T71" fmla="*/ 229511 h 439"/>
                <a:gd name="T72" fmla="*/ 9525 w 243"/>
                <a:gd name="T73" fmla="*/ 216916 h 439"/>
                <a:gd name="T74" fmla="*/ 7938 w 243"/>
                <a:gd name="T75" fmla="*/ 184729 h 439"/>
                <a:gd name="T76" fmla="*/ 6350 w 243"/>
                <a:gd name="T77" fmla="*/ 165136 h 439"/>
                <a:gd name="T78" fmla="*/ 11113 w 243"/>
                <a:gd name="T79" fmla="*/ 134348 h 439"/>
                <a:gd name="T80" fmla="*/ 34925 w 243"/>
                <a:gd name="T81" fmla="*/ 114756 h 439"/>
                <a:gd name="T82" fmla="*/ 38100 w 243"/>
                <a:gd name="T83" fmla="*/ 124552 h 439"/>
                <a:gd name="T84" fmla="*/ 39688 w 243"/>
                <a:gd name="T85" fmla="*/ 134348 h 439"/>
                <a:gd name="T86" fmla="*/ 39688 w 243"/>
                <a:gd name="T87" fmla="*/ 144144 h 439"/>
                <a:gd name="T88" fmla="*/ 61913 w 243"/>
                <a:gd name="T89" fmla="*/ 160938 h 439"/>
                <a:gd name="T90" fmla="*/ 79375 w 243"/>
                <a:gd name="T91" fmla="*/ 166536 h 439"/>
                <a:gd name="T92" fmla="*/ 90488 w 243"/>
                <a:gd name="T93" fmla="*/ 145544 h 439"/>
                <a:gd name="T94" fmla="*/ 106363 w 243"/>
                <a:gd name="T95" fmla="*/ 114756 h 439"/>
                <a:gd name="T96" fmla="*/ 131763 w 243"/>
                <a:gd name="T97" fmla="*/ 93764 h 439"/>
                <a:gd name="T98" fmla="*/ 169863 w 243"/>
                <a:gd name="T99" fmla="*/ 60177 h 439"/>
                <a:gd name="T100" fmla="*/ 169863 w 243"/>
                <a:gd name="T101" fmla="*/ 22391 h 439"/>
                <a:gd name="T102" fmla="*/ 163513 w 243"/>
                <a:gd name="T103" fmla="*/ 0 h 439"/>
                <a:gd name="T104" fmla="*/ 195263 w 243"/>
                <a:gd name="T105" fmla="*/ 19592 h 439"/>
                <a:gd name="T106" fmla="*/ 222250 w 243"/>
                <a:gd name="T107" fmla="*/ 50381 h 439"/>
                <a:gd name="T108" fmla="*/ 250825 w 243"/>
                <a:gd name="T109" fmla="*/ 85367 h 439"/>
                <a:gd name="T110" fmla="*/ 277813 w 243"/>
                <a:gd name="T111" fmla="*/ 83968 h 439"/>
                <a:gd name="T112" fmla="*/ 300038 w 243"/>
                <a:gd name="T113" fmla="*/ 79769 h 439"/>
                <a:gd name="T114" fmla="*/ 309563 w 243"/>
                <a:gd name="T115" fmla="*/ 81169 h 439"/>
                <a:gd name="T116" fmla="*/ 317500 w 243"/>
                <a:gd name="T117" fmla="*/ 86767 h 439"/>
                <a:gd name="T118" fmla="*/ 320675 w 243"/>
                <a:gd name="T119" fmla="*/ 100761 h 439"/>
                <a:gd name="T120" fmla="*/ 311150 w 243"/>
                <a:gd name="T121" fmla="*/ 110557 h 439"/>
                <a:gd name="T122" fmla="*/ 307975 w 243"/>
                <a:gd name="T123" fmla="*/ 125951 h 439"/>
                <a:gd name="T124" fmla="*/ 311150 w 243"/>
                <a:gd name="T125" fmla="*/ 138547 h 43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43"/>
                <a:gd name="T190" fmla="*/ 0 h 439"/>
                <a:gd name="T191" fmla="*/ 243 w 243"/>
                <a:gd name="T192" fmla="*/ 439 h 43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43" h="439">
                  <a:moveTo>
                    <a:pt x="199" y="100"/>
                  </a:moveTo>
                  <a:lnTo>
                    <a:pt x="195" y="103"/>
                  </a:lnTo>
                  <a:lnTo>
                    <a:pt x="193" y="104"/>
                  </a:lnTo>
                  <a:lnTo>
                    <a:pt x="189" y="106"/>
                  </a:lnTo>
                  <a:lnTo>
                    <a:pt x="187" y="107"/>
                  </a:lnTo>
                  <a:lnTo>
                    <a:pt x="183" y="107"/>
                  </a:lnTo>
                  <a:lnTo>
                    <a:pt x="180" y="107"/>
                  </a:lnTo>
                  <a:lnTo>
                    <a:pt x="177" y="107"/>
                  </a:lnTo>
                  <a:lnTo>
                    <a:pt x="174" y="107"/>
                  </a:lnTo>
                  <a:lnTo>
                    <a:pt x="173" y="107"/>
                  </a:lnTo>
                  <a:lnTo>
                    <a:pt x="171" y="108"/>
                  </a:lnTo>
                  <a:lnTo>
                    <a:pt x="171" y="111"/>
                  </a:lnTo>
                  <a:lnTo>
                    <a:pt x="170" y="112"/>
                  </a:lnTo>
                  <a:lnTo>
                    <a:pt x="170" y="114"/>
                  </a:lnTo>
                  <a:lnTo>
                    <a:pt x="170" y="115"/>
                  </a:lnTo>
                  <a:lnTo>
                    <a:pt x="170" y="118"/>
                  </a:lnTo>
                  <a:lnTo>
                    <a:pt x="169" y="118"/>
                  </a:lnTo>
                  <a:lnTo>
                    <a:pt x="164" y="125"/>
                  </a:lnTo>
                  <a:lnTo>
                    <a:pt x="159" y="132"/>
                  </a:lnTo>
                  <a:lnTo>
                    <a:pt x="156" y="139"/>
                  </a:lnTo>
                  <a:lnTo>
                    <a:pt x="152" y="147"/>
                  </a:lnTo>
                  <a:lnTo>
                    <a:pt x="149" y="155"/>
                  </a:lnTo>
                  <a:lnTo>
                    <a:pt x="146" y="164"/>
                  </a:lnTo>
                  <a:lnTo>
                    <a:pt x="144" y="172"/>
                  </a:lnTo>
                  <a:lnTo>
                    <a:pt x="144" y="180"/>
                  </a:lnTo>
                  <a:lnTo>
                    <a:pt x="145" y="189"/>
                  </a:lnTo>
                  <a:lnTo>
                    <a:pt x="148" y="199"/>
                  </a:lnTo>
                  <a:lnTo>
                    <a:pt x="151" y="208"/>
                  </a:lnTo>
                  <a:lnTo>
                    <a:pt x="156" y="217"/>
                  </a:lnTo>
                  <a:lnTo>
                    <a:pt x="161" y="225"/>
                  </a:lnTo>
                  <a:lnTo>
                    <a:pt x="167" y="232"/>
                  </a:lnTo>
                  <a:lnTo>
                    <a:pt x="174" y="236"/>
                  </a:lnTo>
                  <a:lnTo>
                    <a:pt x="180" y="238"/>
                  </a:lnTo>
                  <a:lnTo>
                    <a:pt x="183" y="238"/>
                  </a:lnTo>
                  <a:lnTo>
                    <a:pt x="185" y="238"/>
                  </a:lnTo>
                  <a:lnTo>
                    <a:pt x="188" y="236"/>
                  </a:lnTo>
                  <a:lnTo>
                    <a:pt x="190" y="235"/>
                  </a:lnTo>
                  <a:lnTo>
                    <a:pt x="193" y="232"/>
                  </a:lnTo>
                  <a:lnTo>
                    <a:pt x="195" y="231"/>
                  </a:lnTo>
                  <a:lnTo>
                    <a:pt x="197" y="229"/>
                  </a:lnTo>
                  <a:lnTo>
                    <a:pt x="200" y="228"/>
                  </a:lnTo>
                  <a:lnTo>
                    <a:pt x="201" y="233"/>
                  </a:lnTo>
                  <a:lnTo>
                    <a:pt x="201" y="239"/>
                  </a:lnTo>
                  <a:lnTo>
                    <a:pt x="201" y="245"/>
                  </a:lnTo>
                  <a:lnTo>
                    <a:pt x="201" y="250"/>
                  </a:lnTo>
                  <a:lnTo>
                    <a:pt x="202" y="257"/>
                  </a:lnTo>
                  <a:lnTo>
                    <a:pt x="203" y="261"/>
                  </a:lnTo>
                  <a:lnTo>
                    <a:pt x="206" y="264"/>
                  </a:lnTo>
                  <a:lnTo>
                    <a:pt x="209" y="265"/>
                  </a:lnTo>
                  <a:lnTo>
                    <a:pt x="210" y="265"/>
                  </a:lnTo>
                  <a:lnTo>
                    <a:pt x="212" y="265"/>
                  </a:lnTo>
                  <a:lnTo>
                    <a:pt x="213" y="265"/>
                  </a:lnTo>
                  <a:lnTo>
                    <a:pt x="214" y="265"/>
                  </a:lnTo>
                  <a:lnTo>
                    <a:pt x="215" y="265"/>
                  </a:lnTo>
                  <a:lnTo>
                    <a:pt x="219" y="267"/>
                  </a:lnTo>
                  <a:lnTo>
                    <a:pt x="222" y="268"/>
                  </a:lnTo>
                  <a:lnTo>
                    <a:pt x="226" y="271"/>
                  </a:lnTo>
                  <a:lnTo>
                    <a:pt x="231" y="274"/>
                  </a:lnTo>
                  <a:lnTo>
                    <a:pt x="233" y="279"/>
                  </a:lnTo>
                  <a:lnTo>
                    <a:pt x="237" y="285"/>
                  </a:lnTo>
                  <a:lnTo>
                    <a:pt x="238" y="291"/>
                  </a:lnTo>
                  <a:lnTo>
                    <a:pt x="239" y="299"/>
                  </a:lnTo>
                  <a:lnTo>
                    <a:pt x="239" y="300"/>
                  </a:lnTo>
                  <a:lnTo>
                    <a:pt x="238" y="303"/>
                  </a:lnTo>
                  <a:lnTo>
                    <a:pt x="238" y="304"/>
                  </a:lnTo>
                  <a:lnTo>
                    <a:pt x="237" y="306"/>
                  </a:lnTo>
                  <a:lnTo>
                    <a:pt x="235" y="307"/>
                  </a:lnTo>
                  <a:lnTo>
                    <a:pt x="234" y="309"/>
                  </a:lnTo>
                  <a:lnTo>
                    <a:pt x="234" y="311"/>
                  </a:lnTo>
                  <a:lnTo>
                    <a:pt x="234" y="314"/>
                  </a:lnTo>
                  <a:lnTo>
                    <a:pt x="234" y="317"/>
                  </a:lnTo>
                  <a:lnTo>
                    <a:pt x="234" y="320"/>
                  </a:lnTo>
                  <a:lnTo>
                    <a:pt x="234" y="323"/>
                  </a:lnTo>
                  <a:lnTo>
                    <a:pt x="235" y="325"/>
                  </a:lnTo>
                  <a:lnTo>
                    <a:pt x="235" y="328"/>
                  </a:lnTo>
                  <a:lnTo>
                    <a:pt x="235" y="332"/>
                  </a:lnTo>
                  <a:lnTo>
                    <a:pt x="237" y="335"/>
                  </a:lnTo>
                  <a:lnTo>
                    <a:pt x="237" y="336"/>
                  </a:lnTo>
                  <a:lnTo>
                    <a:pt x="238" y="338"/>
                  </a:lnTo>
                  <a:lnTo>
                    <a:pt x="239" y="339"/>
                  </a:lnTo>
                  <a:lnTo>
                    <a:pt x="239" y="340"/>
                  </a:lnTo>
                  <a:lnTo>
                    <a:pt x="240" y="340"/>
                  </a:lnTo>
                  <a:lnTo>
                    <a:pt x="241" y="342"/>
                  </a:lnTo>
                  <a:lnTo>
                    <a:pt x="239" y="345"/>
                  </a:lnTo>
                  <a:lnTo>
                    <a:pt x="238" y="347"/>
                  </a:lnTo>
                  <a:lnTo>
                    <a:pt x="237" y="350"/>
                  </a:lnTo>
                  <a:lnTo>
                    <a:pt x="237" y="353"/>
                  </a:lnTo>
                  <a:lnTo>
                    <a:pt x="235" y="356"/>
                  </a:lnTo>
                  <a:lnTo>
                    <a:pt x="235" y="358"/>
                  </a:lnTo>
                  <a:lnTo>
                    <a:pt x="234" y="363"/>
                  </a:lnTo>
                  <a:lnTo>
                    <a:pt x="234" y="367"/>
                  </a:lnTo>
                  <a:lnTo>
                    <a:pt x="234" y="372"/>
                  </a:lnTo>
                  <a:lnTo>
                    <a:pt x="235" y="377"/>
                  </a:lnTo>
                  <a:lnTo>
                    <a:pt x="235" y="381"/>
                  </a:lnTo>
                  <a:lnTo>
                    <a:pt x="237" y="384"/>
                  </a:lnTo>
                  <a:lnTo>
                    <a:pt x="238" y="386"/>
                  </a:lnTo>
                  <a:lnTo>
                    <a:pt x="240" y="389"/>
                  </a:lnTo>
                  <a:lnTo>
                    <a:pt x="241" y="390"/>
                  </a:lnTo>
                  <a:lnTo>
                    <a:pt x="243" y="392"/>
                  </a:lnTo>
                  <a:lnTo>
                    <a:pt x="240" y="397"/>
                  </a:lnTo>
                  <a:lnTo>
                    <a:pt x="238" y="404"/>
                  </a:lnTo>
                  <a:lnTo>
                    <a:pt x="237" y="409"/>
                  </a:lnTo>
                  <a:lnTo>
                    <a:pt x="235" y="414"/>
                  </a:lnTo>
                  <a:lnTo>
                    <a:pt x="233" y="420"/>
                  </a:lnTo>
                  <a:lnTo>
                    <a:pt x="231" y="425"/>
                  </a:lnTo>
                  <a:lnTo>
                    <a:pt x="228" y="432"/>
                  </a:lnTo>
                  <a:lnTo>
                    <a:pt x="224" y="439"/>
                  </a:lnTo>
                  <a:lnTo>
                    <a:pt x="213" y="436"/>
                  </a:lnTo>
                  <a:lnTo>
                    <a:pt x="208" y="436"/>
                  </a:lnTo>
                  <a:lnTo>
                    <a:pt x="203" y="434"/>
                  </a:lnTo>
                  <a:lnTo>
                    <a:pt x="200" y="430"/>
                  </a:lnTo>
                  <a:lnTo>
                    <a:pt x="197" y="424"/>
                  </a:lnTo>
                  <a:lnTo>
                    <a:pt x="194" y="420"/>
                  </a:lnTo>
                  <a:lnTo>
                    <a:pt x="190" y="414"/>
                  </a:lnTo>
                  <a:lnTo>
                    <a:pt x="187" y="410"/>
                  </a:lnTo>
                  <a:lnTo>
                    <a:pt x="180" y="407"/>
                  </a:lnTo>
                  <a:lnTo>
                    <a:pt x="177" y="406"/>
                  </a:lnTo>
                  <a:lnTo>
                    <a:pt x="171" y="403"/>
                  </a:lnTo>
                  <a:lnTo>
                    <a:pt x="164" y="400"/>
                  </a:lnTo>
                  <a:lnTo>
                    <a:pt x="157" y="396"/>
                  </a:lnTo>
                  <a:lnTo>
                    <a:pt x="150" y="392"/>
                  </a:lnTo>
                  <a:lnTo>
                    <a:pt x="144" y="386"/>
                  </a:lnTo>
                  <a:lnTo>
                    <a:pt x="139" y="382"/>
                  </a:lnTo>
                  <a:lnTo>
                    <a:pt x="137" y="379"/>
                  </a:lnTo>
                  <a:lnTo>
                    <a:pt x="134" y="378"/>
                  </a:lnTo>
                  <a:lnTo>
                    <a:pt x="131" y="377"/>
                  </a:lnTo>
                  <a:lnTo>
                    <a:pt x="127" y="372"/>
                  </a:lnTo>
                  <a:lnTo>
                    <a:pt x="123" y="368"/>
                  </a:lnTo>
                  <a:lnTo>
                    <a:pt x="118" y="363"/>
                  </a:lnTo>
                  <a:lnTo>
                    <a:pt x="113" y="358"/>
                  </a:lnTo>
                  <a:lnTo>
                    <a:pt x="108" y="353"/>
                  </a:lnTo>
                  <a:lnTo>
                    <a:pt x="103" y="349"/>
                  </a:lnTo>
                  <a:lnTo>
                    <a:pt x="100" y="346"/>
                  </a:lnTo>
                  <a:lnTo>
                    <a:pt x="99" y="342"/>
                  </a:lnTo>
                  <a:lnTo>
                    <a:pt x="99" y="338"/>
                  </a:lnTo>
                  <a:lnTo>
                    <a:pt x="100" y="332"/>
                  </a:lnTo>
                  <a:lnTo>
                    <a:pt x="100" y="327"/>
                  </a:lnTo>
                  <a:lnTo>
                    <a:pt x="101" y="321"/>
                  </a:lnTo>
                  <a:lnTo>
                    <a:pt x="100" y="316"/>
                  </a:lnTo>
                  <a:lnTo>
                    <a:pt x="99" y="311"/>
                  </a:lnTo>
                  <a:lnTo>
                    <a:pt x="98" y="309"/>
                  </a:lnTo>
                  <a:lnTo>
                    <a:pt x="95" y="306"/>
                  </a:lnTo>
                  <a:lnTo>
                    <a:pt x="93" y="303"/>
                  </a:lnTo>
                  <a:lnTo>
                    <a:pt x="89" y="302"/>
                  </a:lnTo>
                  <a:lnTo>
                    <a:pt x="86" y="299"/>
                  </a:lnTo>
                  <a:lnTo>
                    <a:pt x="83" y="296"/>
                  </a:lnTo>
                  <a:lnTo>
                    <a:pt x="81" y="292"/>
                  </a:lnTo>
                  <a:lnTo>
                    <a:pt x="80" y="288"/>
                  </a:lnTo>
                  <a:lnTo>
                    <a:pt x="79" y="285"/>
                  </a:lnTo>
                  <a:lnTo>
                    <a:pt x="77" y="281"/>
                  </a:lnTo>
                  <a:lnTo>
                    <a:pt x="77" y="278"/>
                  </a:lnTo>
                  <a:lnTo>
                    <a:pt x="76" y="274"/>
                  </a:lnTo>
                  <a:lnTo>
                    <a:pt x="75" y="271"/>
                  </a:lnTo>
                  <a:lnTo>
                    <a:pt x="75" y="268"/>
                  </a:lnTo>
                  <a:lnTo>
                    <a:pt x="73" y="264"/>
                  </a:lnTo>
                  <a:lnTo>
                    <a:pt x="71" y="261"/>
                  </a:lnTo>
                  <a:lnTo>
                    <a:pt x="68" y="253"/>
                  </a:lnTo>
                  <a:lnTo>
                    <a:pt x="64" y="247"/>
                  </a:lnTo>
                  <a:lnTo>
                    <a:pt x="60" y="240"/>
                  </a:lnTo>
                  <a:lnTo>
                    <a:pt x="57" y="235"/>
                  </a:lnTo>
                  <a:lnTo>
                    <a:pt x="55" y="228"/>
                  </a:lnTo>
                  <a:lnTo>
                    <a:pt x="53" y="222"/>
                  </a:lnTo>
                  <a:lnTo>
                    <a:pt x="50" y="215"/>
                  </a:lnTo>
                  <a:lnTo>
                    <a:pt x="47" y="208"/>
                  </a:lnTo>
                  <a:lnTo>
                    <a:pt x="45" y="206"/>
                  </a:lnTo>
                  <a:lnTo>
                    <a:pt x="44" y="204"/>
                  </a:lnTo>
                  <a:lnTo>
                    <a:pt x="43" y="201"/>
                  </a:lnTo>
                  <a:lnTo>
                    <a:pt x="42" y="200"/>
                  </a:lnTo>
                  <a:lnTo>
                    <a:pt x="41" y="199"/>
                  </a:lnTo>
                  <a:lnTo>
                    <a:pt x="39" y="196"/>
                  </a:lnTo>
                  <a:lnTo>
                    <a:pt x="37" y="193"/>
                  </a:lnTo>
                  <a:lnTo>
                    <a:pt x="36" y="189"/>
                  </a:lnTo>
                  <a:lnTo>
                    <a:pt x="35" y="185"/>
                  </a:lnTo>
                  <a:lnTo>
                    <a:pt x="33" y="182"/>
                  </a:lnTo>
                  <a:lnTo>
                    <a:pt x="32" y="179"/>
                  </a:lnTo>
                  <a:lnTo>
                    <a:pt x="31" y="175"/>
                  </a:lnTo>
                  <a:lnTo>
                    <a:pt x="30" y="171"/>
                  </a:lnTo>
                  <a:lnTo>
                    <a:pt x="28" y="168"/>
                  </a:lnTo>
                  <a:lnTo>
                    <a:pt x="25" y="165"/>
                  </a:lnTo>
                  <a:lnTo>
                    <a:pt x="23" y="164"/>
                  </a:lnTo>
                  <a:lnTo>
                    <a:pt x="20" y="161"/>
                  </a:lnTo>
                  <a:lnTo>
                    <a:pt x="17" y="160"/>
                  </a:lnTo>
                  <a:lnTo>
                    <a:pt x="13" y="158"/>
                  </a:lnTo>
                  <a:lnTo>
                    <a:pt x="10" y="157"/>
                  </a:lnTo>
                  <a:lnTo>
                    <a:pt x="6" y="155"/>
                  </a:lnTo>
                  <a:lnTo>
                    <a:pt x="4" y="153"/>
                  </a:lnTo>
                  <a:lnTo>
                    <a:pt x="1" y="148"/>
                  </a:lnTo>
                  <a:lnTo>
                    <a:pt x="0" y="143"/>
                  </a:lnTo>
                  <a:lnTo>
                    <a:pt x="6" y="133"/>
                  </a:lnTo>
                  <a:lnTo>
                    <a:pt x="5" y="132"/>
                  </a:lnTo>
                  <a:lnTo>
                    <a:pt x="5" y="129"/>
                  </a:lnTo>
                  <a:lnTo>
                    <a:pt x="5" y="126"/>
                  </a:lnTo>
                  <a:lnTo>
                    <a:pt x="4" y="123"/>
                  </a:lnTo>
                  <a:lnTo>
                    <a:pt x="4" y="121"/>
                  </a:lnTo>
                  <a:lnTo>
                    <a:pt x="4" y="118"/>
                  </a:lnTo>
                  <a:lnTo>
                    <a:pt x="4" y="115"/>
                  </a:lnTo>
                  <a:lnTo>
                    <a:pt x="4" y="111"/>
                  </a:lnTo>
                  <a:lnTo>
                    <a:pt x="4" y="104"/>
                  </a:lnTo>
                  <a:lnTo>
                    <a:pt x="5" y="100"/>
                  </a:lnTo>
                  <a:lnTo>
                    <a:pt x="7" y="96"/>
                  </a:lnTo>
                  <a:lnTo>
                    <a:pt x="10" y="93"/>
                  </a:lnTo>
                  <a:lnTo>
                    <a:pt x="12" y="90"/>
                  </a:lnTo>
                  <a:lnTo>
                    <a:pt x="14" y="89"/>
                  </a:lnTo>
                  <a:lnTo>
                    <a:pt x="18" y="86"/>
                  </a:lnTo>
                  <a:lnTo>
                    <a:pt x="22" y="82"/>
                  </a:lnTo>
                  <a:lnTo>
                    <a:pt x="22" y="85"/>
                  </a:lnTo>
                  <a:lnTo>
                    <a:pt x="22" y="86"/>
                  </a:lnTo>
                  <a:lnTo>
                    <a:pt x="23" y="88"/>
                  </a:lnTo>
                  <a:lnTo>
                    <a:pt x="23" y="89"/>
                  </a:lnTo>
                  <a:lnTo>
                    <a:pt x="24" y="89"/>
                  </a:lnTo>
                  <a:lnTo>
                    <a:pt x="25" y="90"/>
                  </a:lnTo>
                  <a:lnTo>
                    <a:pt x="25" y="92"/>
                  </a:lnTo>
                  <a:lnTo>
                    <a:pt x="25" y="93"/>
                  </a:lnTo>
                  <a:lnTo>
                    <a:pt x="25" y="94"/>
                  </a:lnTo>
                  <a:lnTo>
                    <a:pt x="25" y="96"/>
                  </a:lnTo>
                  <a:lnTo>
                    <a:pt x="25" y="97"/>
                  </a:lnTo>
                  <a:lnTo>
                    <a:pt x="25" y="99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25" y="103"/>
                  </a:lnTo>
                  <a:lnTo>
                    <a:pt x="26" y="103"/>
                  </a:lnTo>
                  <a:lnTo>
                    <a:pt x="29" y="106"/>
                  </a:lnTo>
                  <a:lnTo>
                    <a:pt x="31" y="108"/>
                  </a:lnTo>
                  <a:lnTo>
                    <a:pt x="35" y="112"/>
                  </a:lnTo>
                  <a:lnTo>
                    <a:pt x="39" y="115"/>
                  </a:lnTo>
                  <a:lnTo>
                    <a:pt x="42" y="118"/>
                  </a:lnTo>
                  <a:lnTo>
                    <a:pt x="45" y="121"/>
                  </a:lnTo>
                  <a:lnTo>
                    <a:pt x="47" y="121"/>
                  </a:lnTo>
                  <a:lnTo>
                    <a:pt x="48" y="121"/>
                  </a:lnTo>
                  <a:lnTo>
                    <a:pt x="50" y="119"/>
                  </a:lnTo>
                  <a:lnTo>
                    <a:pt x="51" y="116"/>
                  </a:lnTo>
                  <a:lnTo>
                    <a:pt x="54" y="114"/>
                  </a:lnTo>
                  <a:lnTo>
                    <a:pt x="55" y="111"/>
                  </a:lnTo>
                  <a:lnTo>
                    <a:pt x="56" y="107"/>
                  </a:lnTo>
                  <a:lnTo>
                    <a:pt x="57" y="104"/>
                  </a:lnTo>
                  <a:lnTo>
                    <a:pt x="57" y="103"/>
                  </a:lnTo>
                  <a:lnTo>
                    <a:pt x="58" y="97"/>
                  </a:lnTo>
                  <a:lnTo>
                    <a:pt x="60" y="92"/>
                  </a:lnTo>
                  <a:lnTo>
                    <a:pt x="63" y="86"/>
                  </a:lnTo>
                  <a:lnTo>
                    <a:pt x="67" y="82"/>
                  </a:lnTo>
                  <a:lnTo>
                    <a:pt x="69" y="78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7" y="69"/>
                  </a:lnTo>
                  <a:lnTo>
                    <a:pt x="83" y="67"/>
                  </a:lnTo>
                  <a:lnTo>
                    <a:pt x="89" y="62"/>
                  </a:lnTo>
                  <a:lnTo>
                    <a:pt x="94" y="58"/>
                  </a:lnTo>
                  <a:lnTo>
                    <a:pt x="99" y="54"/>
                  </a:lnTo>
                  <a:lnTo>
                    <a:pt x="103" y="49"/>
                  </a:lnTo>
                  <a:lnTo>
                    <a:pt x="107" y="43"/>
                  </a:lnTo>
                  <a:lnTo>
                    <a:pt x="108" y="37"/>
                  </a:lnTo>
                  <a:lnTo>
                    <a:pt x="109" y="30"/>
                  </a:lnTo>
                  <a:lnTo>
                    <a:pt x="109" y="26"/>
                  </a:lnTo>
                  <a:lnTo>
                    <a:pt x="108" y="21"/>
                  </a:lnTo>
                  <a:lnTo>
                    <a:pt x="107" y="16"/>
                  </a:lnTo>
                  <a:lnTo>
                    <a:pt x="106" y="12"/>
                  </a:lnTo>
                  <a:lnTo>
                    <a:pt x="105" y="8"/>
                  </a:lnTo>
                  <a:lnTo>
                    <a:pt x="105" y="4"/>
                  </a:lnTo>
                  <a:lnTo>
                    <a:pt x="103" y="1"/>
                  </a:lnTo>
                  <a:lnTo>
                    <a:pt x="103" y="0"/>
                  </a:lnTo>
                  <a:lnTo>
                    <a:pt x="107" y="3"/>
                  </a:lnTo>
                  <a:lnTo>
                    <a:pt x="111" y="4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23" y="14"/>
                  </a:lnTo>
                  <a:lnTo>
                    <a:pt x="126" y="18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37" y="30"/>
                  </a:lnTo>
                  <a:lnTo>
                    <a:pt x="140" y="36"/>
                  </a:lnTo>
                  <a:lnTo>
                    <a:pt x="143" y="42"/>
                  </a:lnTo>
                  <a:lnTo>
                    <a:pt x="146" y="49"/>
                  </a:lnTo>
                  <a:lnTo>
                    <a:pt x="150" y="54"/>
                  </a:lnTo>
                  <a:lnTo>
                    <a:pt x="153" y="58"/>
                  </a:lnTo>
                  <a:lnTo>
                    <a:pt x="158" y="61"/>
                  </a:lnTo>
                  <a:lnTo>
                    <a:pt x="163" y="62"/>
                  </a:lnTo>
                  <a:lnTo>
                    <a:pt x="167" y="62"/>
                  </a:lnTo>
                  <a:lnTo>
                    <a:pt x="169" y="61"/>
                  </a:lnTo>
                  <a:lnTo>
                    <a:pt x="173" y="61"/>
                  </a:lnTo>
                  <a:lnTo>
                    <a:pt x="175" y="60"/>
                  </a:lnTo>
                  <a:lnTo>
                    <a:pt x="178" y="58"/>
                  </a:lnTo>
                  <a:lnTo>
                    <a:pt x="181" y="58"/>
                  </a:lnTo>
                  <a:lnTo>
                    <a:pt x="185" y="57"/>
                  </a:lnTo>
                  <a:lnTo>
                    <a:pt x="188" y="57"/>
                  </a:lnTo>
                  <a:lnTo>
                    <a:pt x="189" y="57"/>
                  </a:lnTo>
                  <a:lnTo>
                    <a:pt x="190" y="58"/>
                  </a:lnTo>
                  <a:lnTo>
                    <a:pt x="191" y="58"/>
                  </a:lnTo>
                  <a:lnTo>
                    <a:pt x="193" y="58"/>
                  </a:lnTo>
                  <a:lnTo>
                    <a:pt x="194" y="58"/>
                  </a:lnTo>
                  <a:lnTo>
                    <a:pt x="195" y="58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199" y="58"/>
                  </a:lnTo>
                  <a:lnTo>
                    <a:pt x="199" y="60"/>
                  </a:lnTo>
                  <a:lnTo>
                    <a:pt x="200" y="62"/>
                  </a:lnTo>
                  <a:lnTo>
                    <a:pt x="200" y="65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2" y="71"/>
                  </a:lnTo>
                  <a:lnTo>
                    <a:pt x="202" y="72"/>
                  </a:lnTo>
                  <a:lnTo>
                    <a:pt x="202" y="74"/>
                  </a:lnTo>
                  <a:lnTo>
                    <a:pt x="201" y="75"/>
                  </a:lnTo>
                  <a:lnTo>
                    <a:pt x="200" y="76"/>
                  </a:lnTo>
                  <a:lnTo>
                    <a:pt x="199" y="78"/>
                  </a:lnTo>
                  <a:lnTo>
                    <a:pt x="196" y="79"/>
                  </a:lnTo>
                  <a:lnTo>
                    <a:pt x="195" y="81"/>
                  </a:lnTo>
                  <a:lnTo>
                    <a:pt x="194" y="82"/>
                  </a:lnTo>
                  <a:lnTo>
                    <a:pt x="194" y="85"/>
                  </a:lnTo>
                  <a:lnTo>
                    <a:pt x="194" y="88"/>
                  </a:lnTo>
                  <a:lnTo>
                    <a:pt x="194" y="90"/>
                  </a:lnTo>
                  <a:lnTo>
                    <a:pt x="194" y="93"/>
                  </a:lnTo>
                  <a:lnTo>
                    <a:pt x="195" y="94"/>
                  </a:lnTo>
                  <a:lnTo>
                    <a:pt x="195" y="96"/>
                  </a:lnTo>
                  <a:lnTo>
                    <a:pt x="196" y="97"/>
                  </a:lnTo>
                  <a:lnTo>
                    <a:pt x="196" y="99"/>
                  </a:lnTo>
                  <a:lnTo>
                    <a:pt x="199" y="100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7" name="Freeform 122"/>
            <p:cNvSpPr>
              <a:spLocks/>
            </p:cNvSpPr>
            <p:nvPr/>
          </p:nvSpPr>
          <p:spPr bwMode="gray">
            <a:xfrm>
              <a:off x="2496372" y="4714342"/>
              <a:ext cx="159512" cy="199687"/>
            </a:xfrm>
            <a:custGeom>
              <a:avLst/>
              <a:gdLst>
                <a:gd name="T0" fmla="*/ 161925 w 109"/>
                <a:gd name="T1" fmla="*/ 41985 h 152"/>
                <a:gd name="T2" fmla="*/ 158750 w 109"/>
                <a:gd name="T3" fmla="*/ 41985 h 152"/>
                <a:gd name="T4" fmla="*/ 155575 w 109"/>
                <a:gd name="T5" fmla="*/ 41985 h 152"/>
                <a:gd name="T6" fmla="*/ 150813 w 109"/>
                <a:gd name="T7" fmla="*/ 41985 h 152"/>
                <a:gd name="T8" fmla="*/ 146050 w 109"/>
                <a:gd name="T9" fmla="*/ 41985 h 152"/>
                <a:gd name="T10" fmla="*/ 141288 w 109"/>
                <a:gd name="T11" fmla="*/ 41985 h 152"/>
                <a:gd name="T12" fmla="*/ 138113 w 109"/>
                <a:gd name="T13" fmla="*/ 41985 h 152"/>
                <a:gd name="T14" fmla="*/ 127000 w 109"/>
                <a:gd name="T15" fmla="*/ 39186 h 152"/>
                <a:gd name="T16" fmla="*/ 109538 w 109"/>
                <a:gd name="T17" fmla="*/ 32189 h 152"/>
                <a:gd name="T18" fmla="*/ 92075 w 109"/>
                <a:gd name="T19" fmla="*/ 18194 h 152"/>
                <a:gd name="T20" fmla="*/ 76200 w 109"/>
                <a:gd name="T21" fmla="*/ 4199 h 152"/>
                <a:gd name="T22" fmla="*/ 66675 w 109"/>
                <a:gd name="T23" fmla="*/ 4199 h 152"/>
                <a:gd name="T24" fmla="*/ 65088 w 109"/>
                <a:gd name="T25" fmla="*/ 12596 h 152"/>
                <a:gd name="T26" fmla="*/ 60325 w 109"/>
                <a:gd name="T27" fmla="*/ 18194 h 152"/>
                <a:gd name="T28" fmla="*/ 52388 w 109"/>
                <a:gd name="T29" fmla="*/ 19593 h 152"/>
                <a:gd name="T30" fmla="*/ 44450 w 109"/>
                <a:gd name="T31" fmla="*/ 29390 h 152"/>
                <a:gd name="T32" fmla="*/ 26988 w 109"/>
                <a:gd name="T33" fmla="*/ 54581 h 152"/>
                <a:gd name="T34" fmla="*/ 11113 w 109"/>
                <a:gd name="T35" fmla="*/ 78372 h 152"/>
                <a:gd name="T36" fmla="*/ 3175 w 109"/>
                <a:gd name="T37" fmla="*/ 102164 h 152"/>
                <a:gd name="T38" fmla="*/ 3175 w 109"/>
                <a:gd name="T39" fmla="*/ 117559 h 152"/>
                <a:gd name="T40" fmla="*/ 4763 w 109"/>
                <a:gd name="T41" fmla="*/ 124556 h 152"/>
                <a:gd name="T42" fmla="*/ 11113 w 109"/>
                <a:gd name="T43" fmla="*/ 130154 h 152"/>
                <a:gd name="T44" fmla="*/ 19050 w 109"/>
                <a:gd name="T45" fmla="*/ 134353 h 152"/>
                <a:gd name="T46" fmla="*/ 26988 w 109"/>
                <a:gd name="T47" fmla="*/ 132953 h 152"/>
                <a:gd name="T48" fmla="*/ 33338 w 109"/>
                <a:gd name="T49" fmla="*/ 130154 h 152"/>
                <a:gd name="T50" fmla="*/ 38100 w 109"/>
                <a:gd name="T51" fmla="*/ 128755 h 152"/>
                <a:gd name="T52" fmla="*/ 44450 w 109"/>
                <a:gd name="T53" fmla="*/ 128755 h 152"/>
                <a:gd name="T54" fmla="*/ 44450 w 109"/>
                <a:gd name="T55" fmla="*/ 134353 h 152"/>
                <a:gd name="T56" fmla="*/ 39688 w 109"/>
                <a:gd name="T57" fmla="*/ 144149 h 152"/>
                <a:gd name="T58" fmla="*/ 38100 w 109"/>
                <a:gd name="T59" fmla="*/ 149747 h 152"/>
                <a:gd name="T60" fmla="*/ 34925 w 109"/>
                <a:gd name="T61" fmla="*/ 156745 h 152"/>
                <a:gd name="T62" fmla="*/ 33338 w 109"/>
                <a:gd name="T63" fmla="*/ 163742 h 152"/>
                <a:gd name="T64" fmla="*/ 34925 w 109"/>
                <a:gd name="T65" fmla="*/ 167941 h 152"/>
                <a:gd name="T66" fmla="*/ 38100 w 109"/>
                <a:gd name="T67" fmla="*/ 170740 h 152"/>
                <a:gd name="T68" fmla="*/ 38100 w 109"/>
                <a:gd name="T69" fmla="*/ 174938 h 152"/>
                <a:gd name="T70" fmla="*/ 38100 w 109"/>
                <a:gd name="T71" fmla="*/ 179137 h 152"/>
                <a:gd name="T72" fmla="*/ 38100 w 109"/>
                <a:gd name="T73" fmla="*/ 183335 h 152"/>
                <a:gd name="T74" fmla="*/ 38100 w 109"/>
                <a:gd name="T75" fmla="*/ 186134 h 152"/>
                <a:gd name="T76" fmla="*/ 39688 w 109"/>
                <a:gd name="T77" fmla="*/ 188933 h 152"/>
                <a:gd name="T78" fmla="*/ 49213 w 109"/>
                <a:gd name="T79" fmla="*/ 195931 h 152"/>
                <a:gd name="T80" fmla="*/ 61913 w 109"/>
                <a:gd name="T81" fmla="*/ 204328 h 152"/>
                <a:gd name="T82" fmla="*/ 71438 w 109"/>
                <a:gd name="T83" fmla="*/ 212725 h 152"/>
                <a:gd name="T84" fmla="*/ 76200 w 109"/>
                <a:gd name="T85" fmla="*/ 212725 h 152"/>
                <a:gd name="T86" fmla="*/ 80963 w 109"/>
                <a:gd name="T87" fmla="*/ 205727 h 152"/>
                <a:gd name="T88" fmla="*/ 87313 w 109"/>
                <a:gd name="T89" fmla="*/ 198730 h 152"/>
                <a:gd name="T90" fmla="*/ 90488 w 109"/>
                <a:gd name="T91" fmla="*/ 190333 h 152"/>
                <a:gd name="T92" fmla="*/ 92075 w 109"/>
                <a:gd name="T93" fmla="*/ 180536 h 152"/>
                <a:gd name="T94" fmla="*/ 98425 w 109"/>
                <a:gd name="T95" fmla="*/ 165142 h 152"/>
                <a:gd name="T96" fmla="*/ 107950 w 109"/>
                <a:gd name="T97" fmla="*/ 152546 h 152"/>
                <a:gd name="T98" fmla="*/ 117475 w 109"/>
                <a:gd name="T99" fmla="*/ 144149 h 152"/>
                <a:gd name="T100" fmla="*/ 131763 w 109"/>
                <a:gd name="T101" fmla="*/ 137152 h 152"/>
                <a:gd name="T102" fmla="*/ 149225 w 109"/>
                <a:gd name="T103" fmla="*/ 124556 h 152"/>
                <a:gd name="T104" fmla="*/ 163513 w 109"/>
                <a:gd name="T105" fmla="*/ 111961 h 152"/>
                <a:gd name="T106" fmla="*/ 171450 w 109"/>
                <a:gd name="T107" fmla="*/ 95166 h 152"/>
                <a:gd name="T108" fmla="*/ 173038 w 109"/>
                <a:gd name="T109" fmla="*/ 79772 h 152"/>
                <a:gd name="T110" fmla="*/ 169863 w 109"/>
                <a:gd name="T111" fmla="*/ 65777 h 152"/>
                <a:gd name="T112" fmla="*/ 166688 w 109"/>
                <a:gd name="T113" fmla="*/ 54581 h 152"/>
                <a:gd name="T114" fmla="*/ 163513 w 109"/>
                <a:gd name="T115" fmla="*/ 43385 h 15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09"/>
                <a:gd name="T175" fmla="*/ 0 h 152"/>
                <a:gd name="T176" fmla="*/ 109 w 109"/>
                <a:gd name="T177" fmla="*/ 152 h 15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09" h="152">
                  <a:moveTo>
                    <a:pt x="103" y="30"/>
                  </a:moveTo>
                  <a:lnTo>
                    <a:pt x="102" y="30"/>
                  </a:lnTo>
                  <a:lnTo>
                    <a:pt x="101" y="30"/>
                  </a:lnTo>
                  <a:lnTo>
                    <a:pt x="100" y="30"/>
                  </a:lnTo>
                  <a:lnTo>
                    <a:pt x="99" y="30"/>
                  </a:lnTo>
                  <a:lnTo>
                    <a:pt x="98" y="30"/>
                  </a:lnTo>
                  <a:lnTo>
                    <a:pt x="96" y="30"/>
                  </a:lnTo>
                  <a:lnTo>
                    <a:pt x="95" y="30"/>
                  </a:lnTo>
                  <a:lnTo>
                    <a:pt x="93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89" y="30"/>
                  </a:lnTo>
                  <a:lnTo>
                    <a:pt x="88" y="30"/>
                  </a:lnTo>
                  <a:lnTo>
                    <a:pt x="87" y="30"/>
                  </a:lnTo>
                  <a:lnTo>
                    <a:pt x="86" y="30"/>
                  </a:lnTo>
                  <a:lnTo>
                    <a:pt x="80" y="28"/>
                  </a:lnTo>
                  <a:lnTo>
                    <a:pt x="75" y="26"/>
                  </a:lnTo>
                  <a:lnTo>
                    <a:pt x="69" y="23"/>
                  </a:lnTo>
                  <a:lnTo>
                    <a:pt x="63" y="17"/>
                  </a:lnTo>
                  <a:lnTo>
                    <a:pt x="58" y="13"/>
                  </a:lnTo>
                  <a:lnTo>
                    <a:pt x="53" y="7"/>
                  </a:lnTo>
                  <a:lnTo>
                    <a:pt x="48" y="3"/>
                  </a:lnTo>
                  <a:lnTo>
                    <a:pt x="42" y="0"/>
                  </a:lnTo>
                  <a:lnTo>
                    <a:pt x="42" y="3"/>
                  </a:lnTo>
                  <a:lnTo>
                    <a:pt x="42" y="6"/>
                  </a:lnTo>
                  <a:lnTo>
                    <a:pt x="41" y="9"/>
                  </a:lnTo>
                  <a:lnTo>
                    <a:pt x="39" y="12"/>
                  </a:lnTo>
                  <a:lnTo>
                    <a:pt x="38" y="13"/>
                  </a:lnTo>
                  <a:lnTo>
                    <a:pt x="36" y="14"/>
                  </a:lnTo>
                  <a:lnTo>
                    <a:pt x="33" y="14"/>
                  </a:lnTo>
                  <a:lnTo>
                    <a:pt x="31" y="14"/>
                  </a:lnTo>
                  <a:lnTo>
                    <a:pt x="28" y="21"/>
                  </a:lnTo>
                  <a:lnTo>
                    <a:pt x="23" y="30"/>
                  </a:lnTo>
                  <a:lnTo>
                    <a:pt x="17" y="39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0" y="81"/>
                  </a:lnTo>
                  <a:lnTo>
                    <a:pt x="2" y="84"/>
                  </a:lnTo>
                  <a:lnTo>
                    <a:pt x="2" y="88"/>
                  </a:lnTo>
                  <a:lnTo>
                    <a:pt x="3" y="89"/>
                  </a:lnTo>
                  <a:lnTo>
                    <a:pt x="5" y="92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2" y="96"/>
                  </a:lnTo>
                  <a:lnTo>
                    <a:pt x="16" y="96"/>
                  </a:lnTo>
                  <a:lnTo>
                    <a:pt x="17" y="95"/>
                  </a:lnTo>
                  <a:lnTo>
                    <a:pt x="18" y="95"/>
                  </a:lnTo>
                  <a:lnTo>
                    <a:pt x="21" y="93"/>
                  </a:lnTo>
                  <a:lnTo>
                    <a:pt x="22" y="92"/>
                  </a:lnTo>
                  <a:lnTo>
                    <a:pt x="24" y="92"/>
                  </a:lnTo>
                  <a:lnTo>
                    <a:pt x="25" y="92"/>
                  </a:lnTo>
                  <a:lnTo>
                    <a:pt x="28" y="92"/>
                  </a:lnTo>
                  <a:lnTo>
                    <a:pt x="28" y="93"/>
                  </a:lnTo>
                  <a:lnTo>
                    <a:pt x="28" y="96"/>
                  </a:lnTo>
                  <a:lnTo>
                    <a:pt x="28" y="100"/>
                  </a:lnTo>
                  <a:lnTo>
                    <a:pt x="25" y="103"/>
                  </a:lnTo>
                  <a:lnTo>
                    <a:pt x="25" y="105"/>
                  </a:lnTo>
                  <a:lnTo>
                    <a:pt x="24" y="107"/>
                  </a:lnTo>
                  <a:lnTo>
                    <a:pt x="23" y="109"/>
                  </a:lnTo>
                  <a:lnTo>
                    <a:pt x="22" y="112"/>
                  </a:lnTo>
                  <a:lnTo>
                    <a:pt x="21" y="113"/>
                  </a:lnTo>
                  <a:lnTo>
                    <a:pt x="21" y="117"/>
                  </a:lnTo>
                  <a:lnTo>
                    <a:pt x="22" y="118"/>
                  </a:lnTo>
                  <a:lnTo>
                    <a:pt x="22" y="120"/>
                  </a:lnTo>
                  <a:lnTo>
                    <a:pt x="23" y="121"/>
                  </a:lnTo>
                  <a:lnTo>
                    <a:pt x="24" y="122"/>
                  </a:lnTo>
                  <a:lnTo>
                    <a:pt x="24" y="124"/>
                  </a:lnTo>
                  <a:lnTo>
                    <a:pt x="24" y="125"/>
                  </a:lnTo>
                  <a:lnTo>
                    <a:pt x="24" y="126"/>
                  </a:lnTo>
                  <a:lnTo>
                    <a:pt x="24" y="128"/>
                  </a:lnTo>
                  <a:lnTo>
                    <a:pt x="24" y="129"/>
                  </a:lnTo>
                  <a:lnTo>
                    <a:pt x="24" y="131"/>
                  </a:lnTo>
                  <a:lnTo>
                    <a:pt x="24" y="132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5" y="135"/>
                  </a:lnTo>
                  <a:lnTo>
                    <a:pt x="29" y="138"/>
                  </a:lnTo>
                  <a:lnTo>
                    <a:pt x="31" y="140"/>
                  </a:lnTo>
                  <a:lnTo>
                    <a:pt x="35" y="143"/>
                  </a:lnTo>
                  <a:lnTo>
                    <a:pt x="39" y="146"/>
                  </a:lnTo>
                  <a:lnTo>
                    <a:pt x="42" y="149"/>
                  </a:lnTo>
                  <a:lnTo>
                    <a:pt x="45" y="152"/>
                  </a:lnTo>
                  <a:lnTo>
                    <a:pt x="47" y="152"/>
                  </a:lnTo>
                  <a:lnTo>
                    <a:pt x="48" y="152"/>
                  </a:lnTo>
                  <a:lnTo>
                    <a:pt x="50" y="150"/>
                  </a:lnTo>
                  <a:lnTo>
                    <a:pt x="51" y="147"/>
                  </a:lnTo>
                  <a:lnTo>
                    <a:pt x="54" y="145"/>
                  </a:lnTo>
                  <a:lnTo>
                    <a:pt x="55" y="142"/>
                  </a:lnTo>
                  <a:lnTo>
                    <a:pt x="56" y="139"/>
                  </a:lnTo>
                  <a:lnTo>
                    <a:pt x="57" y="136"/>
                  </a:lnTo>
                  <a:lnTo>
                    <a:pt x="57" y="135"/>
                  </a:lnTo>
                  <a:lnTo>
                    <a:pt x="58" y="129"/>
                  </a:lnTo>
                  <a:lnTo>
                    <a:pt x="60" y="124"/>
                  </a:lnTo>
                  <a:lnTo>
                    <a:pt x="62" y="118"/>
                  </a:lnTo>
                  <a:lnTo>
                    <a:pt x="66" y="113"/>
                  </a:lnTo>
                  <a:lnTo>
                    <a:pt x="68" y="109"/>
                  </a:lnTo>
                  <a:lnTo>
                    <a:pt x="72" y="106"/>
                  </a:lnTo>
                  <a:lnTo>
                    <a:pt x="74" y="103"/>
                  </a:lnTo>
                  <a:lnTo>
                    <a:pt x="76" y="100"/>
                  </a:lnTo>
                  <a:lnTo>
                    <a:pt x="83" y="98"/>
                  </a:lnTo>
                  <a:lnTo>
                    <a:pt x="89" y="93"/>
                  </a:lnTo>
                  <a:lnTo>
                    <a:pt x="94" y="89"/>
                  </a:lnTo>
                  <a:lnTo>
                    <a:pt x="99" y="85"/>
                  </a:lnTo>
                  <a:lnTo>
                    <a:pt x="103" y="80"/>
                  </a:lnTo>
                  <a:lnTo>
                    <a:pt x="107" y="74"/>
                  </a:lnTo>
                  <a:lnTo>
                    <a:pt x="108" y="68"/>
                  </a:lnTo>
                  <a:lnTo>
                    <a:pt x="109" y="61"/>
                  </a:lnTo>
                  <a:lnTo>
                    <a:pt x="109" y="57"/>
                  </a:lnTo>
                  <a:lnTo>
                    <a:pt x="108" y="52"/>
                  </a:lnTo>
                  <a:lnTo>
                    <a:pt x="107" y="47"/>
                  </a:lnTo>
                  <a:lnTo>
                    <a:pt x="106" y="43"/>
                  </a:lnTo>
                  <a:lnTo>
                    <a:pt x="105" y="39"/>
                  </a:lnTo>
                  <a:lnTo>
                    <a:pt x="105" y="34"/>
                  </a:lnTo>
                  <a:lnTo>
                    <a:pt x="103" y="31"/>
                  </a:lnTo>
                  <a:lnTo>
                    <a:pt x="103" y="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8" name="Freeform 123"/>
            <p:cNvSpPr>
              <a:spLocks/>
            </p:cNvSpPr>
            <p:nvPr/>
          </p:nvSpPr>
          <p:spPr bwMode="gray">
            <a:xfrm>
              <a:off x="2723793" y="4393949"/>
              <a:ext cx="336396" cy="348706"/>
            </a:xfrm>
            <a:custGeom>
              <a:avLst/>
              <a:gdLst>
                <a:gd name="T0" fmla="*/ 19050 w 230"/>
                <a:gd name="T1" fmla="*/ 142372 h 265"/>
                <a:gd name="T2" fmla="*/ 76200 w 230"/>
                <a:gd name="T3" fmla="*/ 167496 h 265"/>
                <a:gd name="T4" fmla="*/ 88900 w 230"/>
                <a:gd name="T5" fmla="*/ 185642 h 265"/>
                <a:gd name="T6" fmla="*/ 150813 w 230"/>
                <a:gd name="T7" fmla="*/ 200996 h 265"/>
                <a:gd name="T8" fmla="*/ 141288 w 230"/>
                <a:gd name="T9" fmla="*/ 220537 h 265"/>
                <a:gd name="T10" fmla="*/ 147638 w 230"/>
                <a:gd name="T11" fmla="*/ 259619 h 265"/>
                <a:gd name="T12" fmla="*/ 150813 w 230"/>
                <a:gd name="T13" fmla="*/ 287536 h 265"/>
                <a:gd name="T14" fmla="*/ 146050 w 230"/>
                <a:gd name="T15" fmla="*/ 301494 h 265"/>
                <a:gd name="T16" fmla="*/ 157163 w 230"/>
                <a:gd name="T17" fmla="*/ 336389 h 265"/>
                <a:gd name="T18" fmla="*/ 198437 w 230"/>
                <a:gd name="T19" fmla="*/ 369888 h 265"/>
                <a:gd name="T20" fmla="*/ 244475 w 230"/>
                <a:gd name="T21" fmla="*/ 346159 h 265"/>
                <a:gd name="T22" fmla="*/ 250825 w 230"/>
                <a:gd name="T23" fmla="*/ 316847 h 265"/>
                <a:gd name="T24" fmla="*/ 234950 w 230"/>
                <a:gd name="T25" fmla="*/ 286140 h 265"/>
                <a:gd name="T26" fmla="*/ 250825 w 230"/>
                <a:gd name="T27" fmla="*/ 263807 h 265"/>
                <a:gd name="T28" fmla="*/ 279400 w 230"/>
                <a:gd name="T29" fmla="*/ 273577 h 265"/>
                <a:gd name="T30" fmla="*/ 301625 w 230"/>
                <a:gd name="T31" fmla="*/ 259619 h 265"/>
                <a:gd name="T32" fmla="*/ 327025 w 230"/>
                <a:gd name="T33" fmla="*/ 244266 h 265"/>
                <a:gd name="T34" fmla="*/ 338138 w 230"/>
                <a:gd name="T35" fmla="*/ 234495 h 265"/>
                <a:gd name="T36" fmla="*/ 327025 w 230"/>
                <a:gd name="T37" fmla="*/ 184246 h 265"/>
                <a:gd name="T38" fmla="*/ 346075 w 230"/>
                <a:gd name="T39" fmla="*/ 160517 h 265"/>
                <a:gd name="T40" fmla="*/ 349250 w 230"/>
                <a:gd name="T41" fmla="*/ 142372 h 265"/>
                <a:gd name="T42" fmla="*/ 352425 w 230"/>
                <a:gd name="T43" fmla="*/ 131206 h 265"/>
                <a:gd name="T44" fmla="*/ 361950 w 230"/>
                <a:gd name="T45" fmla="*/ 122831 h 265"/>
                <a:gd name="T46" fmla="*/ 346075 w 230"/>
                <a:gd name="T47" fmla="*/ 111664 h 265"/>
                <a:gd name="T48" fmla="*/ 331788 w 230"/>
                <a:gd name="T49" fmla="*/ 76769 h 265"/>
                <a:gd name="T50" fmla="*/ 325438 w 230"/>
                <a:gd name="T51" fmla="*/ 83748 h 265"/>
                <a:gd name="T52" fmla="*/ 309563 w 230"/>
                <a:gd name="T53" fmla="*/ 79561 h 265"/>
                <a:gd name="T54" fmla="*/ 306388 w 230"/>
                <a:gd name="T55" fmla="*/ 69790 h 265"/>
                <a:gd name="T56" fmla="*/ 290513 w 230"/>
                <a:gd name="T57" fmla="*/ 57228 h 265"/>
                <a:gd name="T58" fmla="*/ 290513 w 230"/>
                <a:gd name="T59" fmla="*/ 46062 h 265"/>
                <a:gd name="T60" fmla="*/ 292100 w 230"/>
                <a:gd name="T61" fmla="*/ 37687 h 265"/>
                <a:gd name="T62" fmla="*/ 254000 w 230"/>
                <a:gd name="T63" fmla="*/ 46062 h 265"/>
                <a:gd name="T64" fmla="*/ 238125 w 230"/>
                <a:gd name="T65" fmla="*/ 46062 h 265"/>
                <a:gd name="T66" fmla="*/ 230188 w 230"/>
                <a:gd name="T67" fmla="*/ 54436 h 265"/>
                <a:gd name="T68" fmla="*/ 225425 w 230"/>
                <a:gd name="T69" fmla="*/ 60020 h 265"/>
                <a:gd name="T70" fmla="*/ 214313 w 230"/>
                <a:gd name="T71" fmla="*/ 61415 h 265"/>
                <a:gd name="T72" fmla="*/ 206375 w 230"/>
                <a:gd name="T73" fmla="*/ 57228 h 265"/>
                <a:gd name="T74" fmla="*/ 192087 w 230"/>
                <a:gd name="T75" fmla="*/ 55832 h 265"/>
                <a:gd name="T76" fmla="*/ 180975 w 230"/>
                <a:gd name="T77" fmla="*/ 44666 h 265"/>
                <a:gd name="T78" fmla="*/ 160338 w 230"/>
                <a:gd name="T79" fmla="*/ 46062 h 265"/>
                <a:gd name="T80" fmla="*/ 149225 w 230"/>
                <a:gd name="T81" fmla="*/ 46062 h 265"/>
                <a:gd name="T82" fmla="*/ 138113 w 230"/>
                <a:gd name="T83" fmla="*/ 51645 h 265"/>
                <a:gd name="T84" fmla="*/ 128588 w 230"/>
                <a:gd name="T85" fmla="*/ 51645 h 265"/>
                <a:gd name="T86" fmla="*/ 115888 w 230"/>
                <a:gd name="T87" fmla="*/ 30708 h 265"/>
                <a:gd name="T88" fmla="*/ 77788 w 230"/>
                <a:gd name="T89" fmla="*/ 6979 h 265"/>
                <a:gd name="T90" fmla="*/ 68263 w 230"/>
                <a:gd name="T91" fmla="*/ 11166 h 265"/>
                <a:gd name="T92" fmla="*/ 66675 w 230"/>
                <a:gd name="T93" fmla="*/ 22333 h 265"/>
                <a:gd name="T94" fmla="*/ 57150 w 230"/>
                <a:gd name="T95" fmla="*/ 34895 h 265"/>
                <a:gd name="T96" fmla="*/ 57150 w 230"/>
                <a:gd name="T97" fmla="*/ 55832 h 265"/>
                <a:gd name="T98" fmla="*/ 58738 w 230"/>
                <a:gd name="T99" fmla="*/ 76769 h 265"/>
                <a:gd name="T100" fmla="*/ 53975 w 230"/>
                <a:gd name="T101" fmla="*/ 100498 h 265"/>
                <a:gd name="T102" fmla="*/ 47625 w 230"/>
                <a:gd name="T103" fmla="*/ 107477 h 265"/>
                <a:gd name="T104" fmla="*/ 36513 w 230"/>
                <a:gd name="T105" fmla="*/ 101894 h 265"/>
                <a:gd name="T106" fmla="*/ 25400 w 230"/>
                <a:gd name="T107" fmla="*/ 83748 h 265"/>
                <a:gd name="T108" fmla="*/ 30163 w 230"/>
                <a:gd name="T109" fmla="*/ 40478 h 265"/>
                <a:gd name="T110" fmla="*/ 47625 w 230"/>
                <a:gd name="T111" fmla="*/ 2792 h 265"/>
                <a:gd name="T112" fmla="*/ 7938 w 230"/>
                <a:gd name="T113" fmla="*/ 41874 h 26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30"/>
                <a:gd name="T172" fmla="*/ 0 h 265"/>
                <a:gd name="T173" fmla="*/ 230 w 230"/>
                <a:gd name="T174" fmla="*/ 265 h 26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30" h="265">
                  <a:moveTo>
                    <a:pt x="0" y="55"/>
                  </a:moveTo>
                  <a:lnTo>
                    <a:pt x="1" y="70"/>
                  </a:lnTo>
                  <a:lnTo>
                    <a:pt x="4" y="83"/>
                  </a:lnTo>
                  <a:lnTo>
                    <a:pt x="7" y="94"/>
                  </a:lnTo>
                  <a:lnTo>
                    <a:pt x="12" y="102"/>
                  </a:lnTo>
                  <a:lnTo>
                    <a:pt x="19" y="109"/>
                  </a:lnTo>
                  <a:lnTo>
                    <a:pt x="26" y="115"/>
                  </a:lnTo>
                  <a:lnTo>
                    <a:pt x="36" y="118"/>
                  </a:lnTo>
                  <a:lnTo>
                    <a:pt x="48" y="119"/>
                  </a:lnTo>
                  <a:lnTo>
                    <a:pt x="48" y="120"/>
                  </a:lnTo>
                  <a:lnTo>
                    <a:pt x="49" y="123"/>
                  </a:lnTo>
                  <a:lnTo>
                    <a:pt x="50" y="126"/>
                  </a:lnTo>
                  <a:lnTo>
                    <a:pt x="51" y="129"/>
                  </a:lnTo>
                  <a:lnTo>
                    <a:pt x="54" y="132"/>
                  </a:lnTo>
                  <a:lnTo>
                    <a:pt x="56" y="133"/>
                  </a:lnTo>
                  <a:lnTo>
                    <a:pt x="60" y="134"/>
                  </a:lnTo>
                  <a:lnTo>
                    <a:pt x="62" y="136"/>
                  </a:lnTo>
                  <a:lnTo>
                    <a:pt x="98" y="136"/>
                  </a:lnTo>
                  <a:lnTo>
                    <a:pt x="96" y="140"/>
                  </a:lnTo>
                  <a:lnTo>
                    <a:pt x="95" y="144"/>
                  </a:lnTo>
                  <a:lnTo>
                    <a:pt x="94" y="147"/>
                  </a:lnTo>
                  <a:lnTo>
                    <a:pt x="93" y="150"/>
                  </a:lnTo>
                  <a:lnTo>
                    <a:pt x="92" y="153"/>
                  </a:lnTo>
                  <a:lnTo>
                    <a:pt x="91" y="155"/>
                  </a:lnTo>
                  <a:lnTo>
                    <a:pt x="89" y="158"/>
                  </a:lnTo>
                  <a:lnTo>
                    <a:pt x="89" y="161"/>
                  </a:lnTo>
                  <a:lnTo>
                    <a:pt x="89" y="166"/>
                  </a:lnTo>
                  <a:lnTo>
                    <a:pt x="91" y="172"/>
                  </a:lnTo>
                  <a:lnTo>
                    <a:pt x="92" y="179"/>
                  </a:lnTo>
                  <a:lnTo>
                    <a:pt x="93" y="186"/>
                  </a:lnTo>
                  <a:lnTo>
                    <a:pt x="94" y="192"/>
                  </a:lnTo>
                  <a:lnTo>
                    <a:pt x="94" y="197"/>
                  </a:lnTo>
                  <a:lnTo>
                    <a:pt x="95" y="202"/>
                  </a:lnTo>
                  <a:lnTo>
                    <a:pt x="95" y="205"/>
                  </a:lnTo>
                  <a:lnTo>
                    <a:pt x="95" y="206"/>
                  </a:lnTo>
                  <a:lnTo>
                    <a:pt x="95" y="208"/>
                  </a:lnTo>
                  <a:lnTo>
                    <a:pt x="94" y="211"/>
                  </a:lnTo>
                  <a:lnTo>
                    <a:pt x="94" y="212"/>
                  </a:lnTo>
                  <a:lnTo>
                    <a:pt x="93" y="215"/>
                  </a:lnTo>
                  <a:lnTo>
                    <a:pt x="92" y="216"/>
                  </a:lnTo>
                  <a:lnTo>
                    <a:pt x="92" y="218"/>
                  </a:lnTo>
                  <a:lnTo>
                    <a:pt x="92" y="220"/>
                  </a:lnTo>
                  <a:lnTo>
                    <a:pt x="93" y="226"/>
                  </a:lnTo>
                  <a:lnTo>
                    <a:pt x="95" y="233"/>
                  </a:lnTo>
                  <a:lnTo>
                    <a:pt x="99" y="241"/>
                  </a:lnTo>
                  <a:lnTo>
                    <a:pt x="104" y="248"/>
                  </a:lnTo>
                  <a:lnTo>
                    <a:pt x="110" y="254"/>
                  </a:lnTo>
                  <a:lnTo>
                    <a:pt x="114" y="259"/>
                  </a:lnTo>
                  <a:lnTo>
                    <a:pt x="120" y="264"/>
                  </a:lnTo>
                  <a:lnTo>
                    <a:pt x="125" y="265"/>
                  </a:lnTo>
                  <a:lnTo>
                    <a:pt x="131" y="264"/>
                  </a:lnTo>
                  <a:lnTo>
                    <a:pt x="137" y="261"/>
                  </a:lnTo>
                  <a:lnTo>
                    <a:pt x="143" y="258"/>
                  </a:lnTo>
                  <a:lnTo>
                    <a:pt x="149" y="254"/>
                  </a:lnTo>
                  <a:lnTo>
                    <a:pt x="154" y="248"/>
                  </a:lnTo>
                  <a:lnTo>
                    <a:pt x="157" y="243"/>
                  </a:lnTo>
                  <a:lnTo>
                    <a:pt x="161" y="237"/>
                  </a:lnTo>
                  <a:lnTo>
                    <a:pt x="162" y="233"/>
                  </a:lnTo>
                  <a:lnTo>
                    <a:pt x="161" y="230"/>
                  </a:lnTo>
                  <a:lnTo>
                    <a:pt x="158" y="227"/>
                  </a:lnTo>
                  <a:lnTo>
                    <a:pt x="157" y="223"/>
                  </a:lnTo>
                  <a:lnTo>
                    <a:pt x="155" y="218"/>
                  </a:lnTo>
                  <a:lnTo>
                    <a:pt x="152" y="213"/>
                  </a:lnTo>
                  <a:lnTo>
                    <a:pt x="150" y="209"/>
                  </a:lnTo>
                  <a:lnTo>
                    <a:pt x="148" y="205"/>
                  </a:lnTo>
                  <a:lnTo>
                    <a:pt x="146" y="202"/>
                  </a:lnTo>
                  <a:lnTo>
                    <a:pt x="146" y="186"/>
                  </a:lnTo>
                  <a:lnTo>
                    <a:pt x="156" y="186"/>
                  </a:lnTo>
                  <a:lnTo>
                    <a:pt x="156" y="187"/>
                  </a:lnTo>
                  <a:lnTo>
                    <a:pt x="158" y="189"/>
                  </a:lnTo>
                  <a:lnTo>
                    <a:pt x="162" y="190"/>
                  </a:lnTo>
                  <a:lnTo>
                    <a:pt x="166" y="193"/>
                  </a:lnTo>
                  <a:lnTo>
                    <a:pt x="169" y="194"/>
                  </a:lnTo>
                  <a:lnTo>
                    <a:pt x="174" y="196"/>
                  </a:lnTo>
                  <a:lnTo>
                    <a:pt x="176" y="196"/>
                  </a:lnTo>
                  <a:lnTo>
                    <a:pt x="178" y="196"/>
                  </a:lnTo>
                  <a:lnTo>
                    <a:pt x="178" y="194"/>
                  </a:lnTo>
                  <a:lnTo>
                    <a:pt x="182" y="192"/>
                  </a:lnTo>
                  <a:lnTo>
                    <a:pt x="186" y="189"/>
                  </a:lnTo>
                  <a:lnTo>
                    <a:pt x="190" y="186"/>
                  </a:lnTo>
                  <a:lnTo>
                    <a:pt x="194" y="183"/>
                  </a:lnTo>
                  <a:lnTo>
                    <a:pt x="199" y="180"/>
                  </a:lnTo>
                  <a:lnTo>
                    <a:pt x="202" y="176"/>
                  </a:lnTo>
                  <a:lnTo>
                    <a:pt x="203" y="173"/>
                  </a:lnTo>
                  <a:lnTo>
                    <a:pt x="206" y="175"/>
                  </a:lnTo>
                  <a:lnTo>
                    <a:pt x="208" y="175"/>
                  </a:lnTo>
                  <a:lnTo>
                    <a:pt x="209" y="175"/>
                  </a:lnTo>
                  <a:lnTo>
                    <a:pt x="212" y="172"/>
                  </a:lnTo>
                  <a:lnTo>
                    <a:pt x="213" y="171"/>
                  </a:lnTo>
                  <a:lnTo>
                    <a:pt x="213" y="168"/>
                  </a:lnTo>
                  <a:lnTo>
                    <a:pt x="214" y="166"/>
                  </a:lnTo>
                  <a:lnTo>
                    <a:pt x="214" y="164"/>
                  </a:lnTo>
                  <a:lnTo>
                    <a:pt x="203" y="136"/>
                  </a:lnTo>
                  <a:lnTo>
                    <a:pt x="205" y="134"/>
                  </a:lnTo>
                  <a:lnTo>
                    <a:pt x="206" y="132"/>
                  </a:lnTo>
                  <a:lnTo>
                    <a:pt x="208" y="127"/>
                  </a:lnTo>
                  <a:lnTo>
                    <a:pt x="211" y="125"/>
                  </a:lnTo>
                  <a:lnTo>
                    <a:pt x="213" y="120"/>
                  </a:lnTo>
                  <a:lnTo>
                    <a:pt x="215" y="118"/>
                  </a:lnTo>
                  <a:lnTo>
                    <a:pt x="218" y="115"/>
                  </a:lnTo>
                  <a:lnTo>
                    <a:pt x="220" y="113"/>
                  </a:lnTo>
                  <a:lnTo>
                    <a:pt x="220" y="111"/>
                  </a:lnTo>
                  <a:lnTo>
                    <a:pt x="220" y="108"/>
                  </a:lnTo>
                  <a:lnTo>
                    <a:pt x="220" y="105"/>
                  </a:lnTo>
                  <a:lnTo>
                    <a:pt x="220" y="102"/>
                  </a:lnTo>
                  <a:lnTo>
                    <a:pt x="220" y="101"/>
                  </a:lnTo>
                  <a:lnTo>
                    <a:pt x="220" y="98"/>
                  </a:lnTo>
                  <a:lnTo>
                    <a:pt x="220" y="97"/>
                  </a:lnTo>
                  <a:lnTo>
                    <a:pt x="220" y="94"/>
                  </a:lnTo>
                  <a:lnTo>
                    <a:pt x="222" y="94"/>
                  </a:lnTo>
                  <a:lnTo>
                    <a:pt x="224" y="93"/>
                  </a:lnTo>
                  <a:lnTo>
                    <a:pt x="225" y="93"/>
                  </a:lnTo>
                  <a:lnTo>
                    <a:pt x="226" y="91"/>
                  </a:lnTo>
                  <a:lnTo>
                    <a:pt x="227" y="90"/>
                  </a:lnTo>
                  <a:lnTo>
                    <a:pt x="228" y="88"/>
                  </a:lnTo>
                  <a:lnTo>
                    <a:pt x="228" y="87"/>
                  </a:lnTo>
                  <a:lnTo>
                    <a:pt x="230" y="86"/>
                  </a:lnTo>
                  <a:lnTo>
                    <a:pt x="225" y="84"/>
                  </a:lnTo>
                  <a:lnTo>
                    <a:pt x="221" y="83"/>
                  </a:lnTo>
                  <a:lnTo>
                    <a:pt x="218" y="80"/>
                  </a:lnTo>
                  <a:lnTo>
                    <a:pt x="214" y="76"/>
                  </a:lnTo>
                  <a:lnTo>
                    <a:pt x="213" y="72"/>
                  </a:lnTo>
                  <a:lnTo>
                    <a:pt x="211" y="68"/>
                  </a:lnTo>
                  <a:lnTo>
                    <a:pt x="211" y="61"/>
                  </a:lnTo>
                  <a:lnTo>
                    <a:pt x="209" y="55"/>
                  </a:lnTo>
                  <a:lnTo>
                    <a:pt x="208" y="55"/>
                  </a:lnTo>
                  <a:lnTo>
                    <a:pt x="207" y="57"/>
                  </a:lnTo>
                  <a:lnTo>
                    <a:pt x="206" y="58"/>
                  </a:lnTo>
                  <a:lnTo>
                    <a:pt x="205" y="58"/>
                  </a:lnTo>
                  <a:lnTo>
                    <a:pt x="205" y="60"/>
                  </a:lnTo>
                  <a:lnTo>
                    <a:pt x="203" y="61"/>
                  </a:lnTo>
                  <a:lnTo>
                    <a:pt x="200" y="60"/>
                  </a:lnTo>
                  <a:lnTo>
                    <a:pt x="197" y="60"/>
                  </a:lnTo>
                  <a:lnTo>
                    <a:pt x="196" y="58"/>
                  </a:lnTo>
                  <a:lnTo>
                    <a:pt x="195" y="57"/>
                  </a:lnTo>
                  <a:lnTo>
                    <a:pt x="195" y="54"/>
                  </a:lnTo>
                  <a:lnTo>
                    <a:pt x="195" y="53"/>
                  </a:lnTo>
                  <a:lnTo>
                    <a:pt x="195" y="51"/>
                  </a:lnTo>
                  <a:lnTo>
                    <a:pt x="195" y="50"/>
                  </a:lnTo>
                  <a:lnTo>
                    <a:pt x="193" y="50"/>
                  </a:lnTo>
                  <a:lnTo>
                    <a:pt x="192" y="48"/>
                  </a:lnTo>
                  <a:lnTo>
                    <a:pt x="189" y="47"/>
                  </a:lnTo>
                  <a:lnTo>
                    <a:pt x="187" y="46"/>
                  </a:lnTo>
                  <a:lnTo>
                    <a:pt x="186" y="44"/>
                  </a:lnTo>
                  <a:lnTo>
                    <a:pt x="183" y="41"/>
                  </a:lnTo>
                  <a:lnTo>
                    <a:pt x="182" y="40"/>
                  </a:lnTo>
                  <a:lnTo>
                    <a:pt x="182" y="37"/>
                  </a:lnTo>
                  <a:lnTo>
                    <a:pt x="182" y="36"/>
                  </a:lnTo>
                  <a:lnTo>
                    <a:pt x="182" y="34"/>
                  </a:lnTo>
                  <a:lnTo>
                    <a:pt x="183" y="33"/>
                  </a:lnTo>
                  <a:lnTo>
                    <a:pt x="183" y="32"/>
                  </a:lnTo>
                  <a:lnTo>
                    <a:pt x="183" y="30"/>
                  </a:lnTo>
                  <a:lnTo>
                    <a:pt x="184" y="30"/>
                  </a:lnTo>
                  <a:lnTo>
                    <a:pt x="184" y="29"/>
                  </a:lnTo>
                  <a:lnTo>
                    <a:pt x="184" y="27"/>
                  </a:lnTo>
                  <a:lnTo>
                    <a:pt x="167" y="27"/>
                  </a:lnTo>
                  <a:lnTo>
                    <a:pt x="164" y="30"/>
                  </a:lnTo>
                  <a:lnTo>
                    <a:pt x="163" y="32"/>
                  </a:lnTo>
                  <a:lnTo>
                    <a:pt x="161" y="33"/>
                  </a:lnTo>
                  <a:lnTo>
                    <a:pt x="160" y="33"/>
                  </a:lnTo>
                  <a:lnTo>
                    <a:pt x="157" y="33"/>
                  </a:lnTo>
                  <a:lnTo>
                    <a:pt x="156" y="33"/>
                  </a:lnTo>
                  <a:lnTo>
                    <a:pt x="154" y="33"/>
                  </a:lnTo>
                  <a:lnTo>
                    <a:pt x="151" y="33"/>
                  </a:lnTo>
                  <a:lnTo>
                    <a:pt x="150" y="33"/>
                  </a:lnTo>
                  <a:lnTo>
                    <a:pt x="149" y="33"/>
                  </a:lnTo>
                  <a:lnTo>
                    <a:pt x="148" y="34"/>
                  </a:lnTo>
                  <a:lnTo>
                    <a:pt x="148" y="36"/>
                  </a:lnTo>
                  <a:lnTo>
                    <a:pt x="146" y="37"/>
                  </a:lnTo>
                  <a:lnTo>
                    <a:pt x="145" y="39"/>
                  </a:lnTo>
                  <a:lnTo>
                    <a:pt x="145" y="40"/>
                  </a:lnTo>
                  <a:lnTo>
                    <a:pt x="144" y="40"/>
                  </a:lnTo>
                  <a:lnTo>
                    <a:pt x="143" y="41"/>
                  </a:lnTo>
                  <a:lnTo>
                    <a:pt x="142" y="41"/>
                  </a:lnTo>
                  <a:lnTo>
                    <a:pt x="142" y="43"/>
                  </a:lnTo>
                  <a:lnTo>
                    <a:pt x="141" y="44"/>
                  </a:lnTo>
                  <a:lnTo>
                    <a:pt x="139" y="44"/>
                  </a:lnTo>
                  <a:lnTo>
                    <a:pt x="138" y="46"/>
                  </a:lnTo>
                  <a:lnTo>
                    <a:pt x="136" y="46"/>
                  </a:lnTo>
                  <a:lnTo>
                    <a:pt x="135" y="44"/>
                  </a:lnTo>
                  <a:lnTo>
                    <a:pt x="133" y="44"/>
                  </a:lnTo>
                  <a:lnTo>
                    <a:pt x="132" y="44"/>
                  </a:lnTo>
                  <a:lnTo>
                    <a:pt x="131" y="43"/>
                  </a:lnTo>
                  <a:lnTo>
                    <a:pt x="131" y="41"/>
                  </a:lnTo>
                  <a:lnTo>
                    <a:pt x="130" y="41"/>
                  </a:lnTo>
                  <a:lnTo>
                    <a:pt x="130" y="40"/>
                  </a:lnTo>
                  <a:lnTo>
                    <a:pt x="127" y="41"/>
                  </a:lnTo>
                  <a:lnTo>
                    <a:pt x="125" y="41"/>
                  </a:lnTo>
                  <a:lnTo>
                    <a:pt x="124" y="41"/>
                  </a:lnTo>
                  <a:lnTo>
                    <a:pt x="121" y="40"/>
                  </a:lnTo>
                  <a:lnTo>
                    <a:pt x="120" y="39"/>
                  </a:lnTo>
                  <a:lnTo>
                    <a:pt x="119" y="36"/>
                  </a:lnTo>
                  <a:lnTo>
                    <a:pt x="118" y="33"/>
                  </a:lnTo>
                  <a:lnTo>
                    <a:pt x="117" y="30"/>
                  </a:lnTo>
                  <a:lnTo>
                    <a:pt x="114" y="32"/>
                  </a:lnTo>
                  <a:lnTo>
                    <a:pt x="111" y="32"/>
                  </a:lnTo>
                  <a:lnTo>
                    <a:pt x="108" y="33"/>
                  </a:lnTo>
                  <a:lnTo>
                    <a:pt x="106" y="33"/>
                  </a:lnTo>
                  <a:lnTo>
                    <a:pt x="104" y="33"/>
                  </a:lnTo>
                  <a:lnTo>
                    <a:pt x="101" y="33"/>
                  </a:lnTo>
                  <a:lnTo>
                    <a:pt x="100" y="32"/>
                  </a:lnTo>
                  <a:lnTo>
                    <a:pt x="98" y="30"/>
                  </a:lnTo>
                  <a:lnTo>
                    <a:pt x="96" y="32"/>
                  </a:lnTo>
                  <a:lnTo>
                    <a:pt x="95" y="33"/>
                  </a:lnTo>
                  <a:lnTo>
                    <a:pt x="94" y="33"/>
                  </a:lnTo>
                  <a:lnTo>
                    <a:pt x="93" y="34"/>
                  </a:lnTo>
                  <a:lnTo>
                    <a:pt x="92" y="36"/>
                  </a:lnTo>
                  <a:lnTo>
                    <a:pt x="91" y="37"/>
                  </a:lnTo>
                  <a:lnTo>
                    <a:pt x="88" y="37"/>
                  </a:lnTo>
                  <a:lnTo>
                    <a:pt x="87" y="37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3" y="37"/>
                  </a:lnTo>
                  <a:lnTo>
                    <a:pt x="82" y="37"/>
                  </a:lnTo>
                  <a:lnTo>
                    <a:pt x="81" y="37"/>
                  </a:lnTo>
                  <a:lnTo>
                    <a:pt x="80" y="37"/>
                  </a:lnTo>
                  <a:lnTo>
                    <a:pt x="79" y="37"/>
                  </a:lnTo>
                  <a:lnTo>
                    <a:pt x="76" y="37"/>
                  </a:lnTo>
                  <a:lnTo>
                    <a:pt x="75" y="29"/>
                  </a:lnTo>
                  <a:lnTo>
                    <a:pt x="73" y="22"/>
                  </a:lnTo>
                  <a:lnTo>
                    <a:pt x="69" y="18"/>
                  </a:lnTo>
                  <a:lnTo>
                    <a:pt x="64" y="15"/>
                  </a:lnTo>
                  <a:lnTo>
                    <a:pt x="60" y="12"/>
                  </a:lnTo>
                  <a:lnTo>
                    <a:pt x="54" y="8"/>
                  </a:lnTo>
                  <a:lnTo>
                    <a:pt x="49" y="5"/>
                  </a:lnTo>
                  <a:lnTo>
                    <a:pt x="45" y="0"/>
                  </a:lnTo>
                  <a:lnTo>
                    <a:pt x="44" y="2"/>
                  </a:lnTo>
                  <a:lnTo>
                    <a:pt x="44" y="4"/>
                  </a:lnTo>
                  <a:lnTo>
                    <a:pt x="44" y="7"/>
                  </a:lnTo>
                  <a:lnTo>
                    <a:pt x="43" y="8"/>
                  </a:lnTo>
                  <a:lnTo>
                    <a:pt x="43" y="9"/>
                  </a:lnTo>
                  <a:lnTo>
                    <a:pt x="43" y="12"/>
                  </a:lnTo>
                  <a:lnTo>
                    <a:pt x="43" y="14"/>
                  </a:lnTo>
                  <a:lnTo>
                    <a:pt x="43" y="15"/>
                  </a:lnTo>
                  <a:lnTo>
                    <a:pt x="42" y="16"/>
                  </a:lnTo>
                  <a:lnTo>
                    <a:pt x="41" y="18"/>
                  </a:lnTo>
                  <a:lnTo>
                    <a:pt x="38" y="19"/>
                  </a:lnTo>
                  <a:lnTo>
                    <a:pt x="37" y="21"/>
                  </a:lnTo>
                  <a:lnTo>
                    <a:pt x="36" y="23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5" y="30"/>
                  </a:lnTo>
                  <a:lnTo>
                    <a:pt x="35" y="34"/>
                  </a:lnTo>
                  <a:lnTo>
                    <a:pt x="35" y="37"/>
                  </a:lnTo>
                  <a:lnTo>
                    <a:pt x="36" y="40"/>
                  </a:lnTo>
                  <a:lnTo>
                    <a:pt x="36" y="41"/>
                  </a:lnTo>
                  <a:lnTo>
                    <a:pt x="36" y="44"/>
                  </a:lnTo>
                  <a:lnTo>
                    <a:pt x="37" y="47"/>
                  </a:lnTo>
                  <a:lnTo>
                    <a:pt x="37" y="50"/>
                  </a:lnTo>
                  <a:lnTo>
                    <a:pt x="37" y="55"/>
                  </a:lnTo>
                  <a:lnTo>
                    <a:pt x="37" y="57"/>
                  </a:lnTo>
                  <a:lnTo>
                    <a:pt x="36" y="60"/>
                  </a:lnTo>
                  <a:lnTo>
                    <a:pt x="35" y="62"/>
                  </a:lnTo>
                  <a:lnTo>
                    <a:pt x="34" y="68"/>
                  </a:lnTo>
                  <a:lnTo>
                    <a:pt x="34" y="72"/>
                  </a:lnTo>
                  <a:lnTo>
                    <a:pt x="32" y="74"/>
                  </a:lnTo>
                  <a:lnTo>
                    <a:pt x="32" y="77"/>
                  </a:lnTo>
                  <a:lnTo>
                    <a:pt x="32" y="79"/>
                  </a:lnTo>
                  <a:lnTo>
                    <a:pt x="31" y="79"/>
                  </a:lnTo>
                  <a:lnTo>
                    <a:pt x="30" y="77"/>
                  </a:lnTo>
                  <a:lnTo>
                    <a:pt x="29" y="77"/>
                  </a:lnTo>
                  <a:lnTo>
                    <a:pt x="28" y="76"/>
                  </a:lnTo>
                  <a:lnTo>
                    <a:pt x="26" y="76"/>
                  </a:lnTo>
                  <a:lnTo>
                    <a:pt x="26" y="74"/>
                  </a:lnTo>
                  <a:lnTo>
                    <a:pt x="23" y="73"/>
                  </a:lnTo>
                  <a:lnTo>
                    <a:pt x="20" y="72"/>
                  </a:lnTo>
                  <a:lnTo>
                    <a:pt x="18" y="70"/>
                  </a:lnTo>
                  <a:lnTo>
                    <a:pt x="17" y="68"/>
                  </a:lnTo>
                  <a:lnTo>
                    <a:pt x="16" y="64"/>
                  </a:lnTo>
                  <a:lnTo>
                    <a:pt x="16" y="60"/>
                  </a:lnTo>
                  <a:lnTo>
                    <a:pt x="16" y="57"/>
                  </a:lnTo>
                  <a:lnTo>
                    <a:pt x="16" y="53"/>
                  </a:lnTo>
                  <a:lnTo>
                    <a:pt x="16" y="43"/>
                  </a:lnTo>
                  <a:lnTo>
                    <a:pt x="18" y="36"/>
                  </a:lnTo>
                  <a:lnTo>
                    <a:pt x="19" y="29"/>
                  </a:lnTo>
                  <a:lnTo>
                    <a:pt x="23" y="23"/>
                  </a:lnTo>
                  <a:lnTo>
                    <a:pt x="25" y="18"/>
                  </a:lnTo>
                  <a:lnTo>
                    <a:pt x="28" y="14"/>
                  </a:lnTo>
                  <a:lnTo>
                    <a:pt x="29" y="8"/>
                  </a:lnTo>
                  <a:lnTo>
                    <a:pt x="30" y="2"/>
                  </a:lnTo>
                  <a:lnTo>
                    <a:pt x="23" y="7"/>
                  </a:lnTo>
                  <a:lnTo>
                    <a:pt x="17" y="12"/>
                  </a:lnTo>
                  <a:lnTo>
                    <a:pt x="12" y="18"/>
                  </a:lnTo>
                  <a:lnTo>
                    <a:pt x="7" y="23"/>
                  </a:lnTo>
                  <a:lnTo>
                    <a:pt x="5" y="30"/>
                  </a:lnTo>
                  <a:lnTo>
                    <a:pt x="3" y="39"/>
                  </a:lnTo>
                  <a:lnTo>
                    <a:pt x="1" y="46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19" name="Freeform 124"/>
            <p:cNvSpPr>
              <a:spLocks/>
            </p:cNvSpPr>
            <p:nvPr/>
          </p:nvSpPr>
          <p:spPr bwMode="gray">
            <a:xfrm>
              <a:off x="2556386" y="4380537"/>
              <a:ext cx="312705" cy="512628"/>
            </a:xfrm>
            <a:custGeom>
              <a:avLst/>
              <a:gdLst>
                <a:gd name="T0" fmla="*/ 331788 w 214"/>
                <a:gd name="T1" fmla="*/ 328947 h 389"/>
                <a:gd name="T2" fmla="*/ 330200 w 214"/>
                <a:gd name="T3" fmla="*/ 314950 h 389"/>
                <a:gd name="T4" fmla="*/ 334963 w 214"/>
                <a:gd name="T5" fmla="*/ 300952 h 389"/>
                <a:gd name="T6" fmla="*/ 331788 w 214"/>
                <a:gd name="T7" fmla="*/ 274356 h 389"/>
                <a:gd name="T8" fmla="*/ 325438 w 214"/>
                <a:gd name="T9" fmla="*/ 235162 h 389"/>
                <a:gd name="T10" fmla="*/ 334963 w 214"/>
                <a:gd name="T11" fmla="*/ 215566 h 389"/>
                <a:gd name="T12" fmla="*/ 274638 w 214"/>
                <a:gd name="T13" fmla="*/ 200168 h 389"/>
                <a:gd name="T14" fmla="*/ 261938 w 214"/>
                <a:gd name="T15" fmla="*/ 181971 h 389"/>
                <a:gd name="T16" fmla="*/ 203200 w 214"/>
                <a:gd name="T17" fmla="*/ 156775 h 389"/>
                <a:gd name="T18" fmla="*/ 185737 w 214"/>
                <a:gd name="T19" fmla="*/ 78387 h 389"/>
                <a:gd name="T20" fmla="*/ 211138 w 214"/>
                <a:gd name="T21" fmla="*/ 30795 h 389"/>
                <a:gd name="T22" fmla="*/ 225425 w 214"/>
                <a:gd name="T23" fmla="*/ 6999 h 389"/>
                <a:gd name="T24" fmla="*/ 219075 w 214"/>
                <a:gd name="T25" fmla="*/ 1400 h 389"/>
                <a:gd name="T26" fmla="*/ 192087 w 214"/>
                <a:gd name="T27" fmla="*/ 23796 h 389"/>
                <a:gd name="T28" fmla="*/ 169863 w 214"/>
                <a:gd name="T29" fmla="*/ 39194 h 389"/>
                <a:gd name="T30" fmla="*/ 158750 w 214"/>
                <a:gd name="T31" fmla="*/ 36394 h 389"/>
                <a:gd name="T32" fmla="*/ 141288 w 214"/>
                <a:gd name="T33" fmla="*/ 44793 h 389"/>
                <a:gd name="T34" fmla="*/ 115888 w 214"/>
                <a:gd name="T35" fmla="*/ 46193 h 389"/>
                <a:gd name="T36" fmla="*/ 100012 w 214"/>
                <a:gd name="T37" fmla="*/ 88186 h 389"/>
                <a:gd name="T38" fmla="*/ 77788 w 214"/>
                <a:gd name="T39" fmla="*/ 124580 h 389"/>
                <a:gd name="T40" fmla="*/ 58738 w 214"/>
                <a:gd name="T41" fmla="*/ 151176 h 389"/>
                <a:gd name="T42" fmla="*/ 47625 w 214"/>
                <a:gd name="T43" fmla="*/ 169373 h 389"/>
                <a:gd name="T44" fmla="*/ 39688 w 214"/>
                <a:gd name="T45" fmla="*/ 186170 h 389"/>
                <a:gd name="T46" fmla="*/ 42862 w 214"/>
                <a:gd name="T47" fmla="*/ 209966 h 389"/>
                <a:gd name="T48" fmla="*/ 47625 w 214"/>
                <a:gd name="T49" fmla="*/ 243561 h 389"/>
                <a:gd name="T50" fmla="*/ 49212 w 214"/>
                <a:gd name="T51" fmla="*/ 282755 h 389"/>
                <a:gd name="T52" fmla="*/ 30163 w 214"/>
                <a:gd name="T53" fmla="*/ 320549 h 389"/>
                <a:gd name="T54" fmla="*/ 4763 w 214"/>
                <a:gd name="T55" fmla="*/ 338746 h 389"/>
                <a:gd name="T56" fmla="*/ 1588 w 214"/>
                <a:gd name="T57" fmla="*/ 352744 h 389"/>
                <a:gd name="T58" fmla="*/ 33338 w 214"/>
                <a:gd name="T59" fmla="*/ 379339 h 389"/>
                <a:gd name="T60" fmla="*/ 69850 w 214"/>
                <a:gd name="T61" fmla="*/ 397537 h 389"/>
                <a:gd name="T62" fmla="*/ 79375 w 214"/>
                <a:gd name="T63" fmla="*/ 397537 h 389"/>
                <a:gd name="T64" fmla="*/ 115888 w 214"/>
                <a:gd name="T65" fmla="*/ 410135 h 389"/>
                <a:gd name="T66" fmla="*/ 150813 w 214"/>
                <a:gd name="T67" fmla="*/ 440930 h 389"/>
                <a:gd name="T68" fmla="*/ 176212 w 214"/>
                <a:gd name="T69" fmla="*/ 480123 h 389"/>
                <a:gd name="T70" fmla="*/ 207963 w 214"/>
                <a:gd name="T71" fmla="*/ 484323 h 389"/>
                <a:gd name="T72" fmla="*/ 230188 w 214"/>
                <a:gd name="T73" fmla="*/ 478724 h 389"/>
                <a:gd name="T74" fmla="*/ 239713 w 214"/>
                <a:gd name="T75" fmla="*/ 480123 h 389"/>
                <a:gd name="T76" fmla="*/ 247650 w 214"/>
                <a:gd name="T77" fmla="*/ 482923 h 389"/>
                <a:gd name="T78" fmla="*/ 252413 w 214"/>
                <a:gd name="T79" fmla="*/ 498320 h 389"/>
                <a:gd name="T80" fmla="*/ 247650 w 214"/>
                <a:gd name="T81" fmla="*/ 508119 h 389"/>
                <a:gd name="T82" fmla="*/ 239713 w 214"/>
                <a:gd name="T83" fmla="*/ 523516 h 389"/>
                <a:gd name="T84" fmla="*/ 249238 w 214"/>
                <a:gd name="T85" fmla="*/ 540314 h 389"/>
                <a:gd name="T86" fmla="*/ 266700 w 214"/>
                <a:gd name="T87" fmla="*/ 519317 h 389"/>
                <a:gd name="T88" fmla="*/ 280988 w 214"/>
                <a:gd name="T89" fmla="*/ 459127 h 389"/>
                <a:gd name="T90" fmla="*/ 269875 w 214"/>
                <a:gd name="T91" fmla="*/ 419933 h 389"/>
                <a:gd name="T92" fmla="*/ 260350 w 214"/>
                <a:gd name="T93" fmla="*/ 394737 h 389"/>
                <a:gd name="T94" fmla="*/ 279400 w 214"/>
                <a:gd name="T95" fmla="*/ 384939 h 389"/>
                <a:gd name="T96" fmla="*/ 280988 w 214"/>
                <a:gd name="T97" fmla="*/ 372341 h 389"/>
                <a:gd name="T98" fmla="*/ 271463 w 214"/>
                <a:gd name="T99" fmla="*/ 362542 h 389"/>
                <a:gd name="T100" fmla="*/ 300038 w 214"/>
                <a:gd name="T101" fmla="*/ 349944 h 3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4"/>
                <a:gd name="T154" fmla="*/ 0 h 389"/>
                <a:gd name="T155" fmla="*/ 214 w 214"/>
                <a:gd name="T156" fmla="*/ 389 h 3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4" h="389">
                  <a:moveTo>
                    <a:pt x="211" y="243"/>
                  </a:moveTo>
                  <a:lnTo>
                    <a:pt x="211" y="242"/>
                  </a:lnTo>
                  <a:lnTo>
                    <a:pt x="210" y="239"/>
                  </a:lnTo>
                  <a:lnTo>
                    <a:pt x="209" y="238"/>
                  </a:lnTo>
                  <a:lnTo>
                    <a:pt x="209" y="235"/>
                  </a:lnTo>
                  <a:lnTo>
                    <a:pt x="208" y="234"/>
                  </a:lnTo>
                  <a:lnTo>
                    <a:pt x="208" y="232"/>
                  </a:lnTo>
                  <a:lnTo>
                    <a:pt x="208" y="229"/>
                  </a:lnTo>
                  <a:lnTo>
                    <a:pt x="208" y="227"/>
                  </a:lnTo>
                  <a:lnTo>
                    <a:pt x="208" y="225"/>
                  </a:lnTo>
                  <a:lnTo>
                    <a:pt x="209" y="224"/>
                  </a:lnTo>
                  <a:lnTo>
                    <a:pt x="210" y="221"/>
                  </a:lnTo>
                  <a:lnTo>
                    <a:pt x="210" y="220"/>
                  </a:lnTo>
                  <a:lnTo>
                    <a:pt x="211" y="217"/>
                  </a:lnTo>
                  <a:lnTo>
                    <a:pt x="211" y="215"/>
                  </a:lnTo>
                  <a:lnTo>
                    <a:pt x="211" y="214"/>
                  </a:lnTo>
                  <a:lnTo>
                    <a:pt x="211" y="211"/>
                  </a:lnTo>
                  <a:lnTo>
                    <a:pt x="210" y="207"/>
                  </a:lnTo>
                  <a:lnTo>
                    <a:pt x="210" y="202"/>
                  </a:lnTo>
                  <a:lnTo>
                    <a:pt x="209" y="196"/>
                  </a:lnTo>
                  <a:lnTo>
                    <a:pt x="208" y="189"/>
                  </a:lnTo>
                  <a:lnTo>
                    <a:pt x="207" y="182"/>
                  </a:lnTo>
                  <a:lnTo>
                    <a:pt x="205" y="176"/>
                  </a:lnTo>
                  <a:lnTo>
                    <a:pt x="205" y="171"/>
                  </a:lnTo>
                  <a:lnTo>
                    <a:pt x="205" y="168"/>
                  </a:lnTo>
                  <a:lnTo>
                    <a:pt x="207" y="165"/>
                  </a:lnTo>
                  <a:lnTo>
                    <a:pt x="208" y="163"/>
                  </a:lnTo>
                  <a:lnTo>
                    <a:pt x="209" y="160"/>
                  </a:lnTo>
                  <a:lnTo>
                    <a:pt x="210" y="157"/>
                  </a:lnTo>
                  <a:lnTo>
                    <a:pt x="211" y="154"/>
                  </a:lnTo>
                  <a:lnTo>
                    <a:pt x="212" y="150"/>
                  </a:lnTo>
                  <a:lnTo>
                    <a:pt x="214" y="146"/>
                  </a:lnTo>
                  <a:lnTo>
                    <a:pt x="178" y="146"/>
                  </a:lnTo>
                  <a:lnTo>
                    <a:pt x="176" y="144"/>
                  </a:lnTo>
                  <a:lnTo>
                    <a:pt x="173" y="143"/>
                  </a:lnTo>
                  <a:lnTo>
                    <a:pt x="171" y="142"/>
                  </a:lnTo>
                  <a:lnTo>
                    <a:pt x="168" y="139"/>
                  </a:lnTo>
                  <a:lnTo>
                    <a:pt x="167" y="136"/>
                  </a:lnTo>
                  <a:lnTo>
                    <a:pt x="166" y="133"/>
                  </a:lnTo>
                  <a:lnTo>
                    <a:pt x="165" y="130"/>
                  </a:lnTo>
                  <a:lnTo>
                    <a:pt x="165" y="129"/>
                  </a:lnTo>
                  <a:lnTo>
                    <a:pt x="152" y="128"/>
                  </a:lnTo>
                  <a:lnTo>
                    <a:pt x="142" y="125"/>
                  </a:lnTo>
                  <a:lnTo>
                    <a:pt x="135" y="119"/>
                  </a:lnTo>
                  <a:lnTo>
                    <a:pt x="128" y="112"/>
                  </a:lnTo>
                  <a:lnTo>
                    <a:pt x="123" y="104"/>
                  </a:lnTo>
                  <a:lnTo>
                    <a:pt x="120" y="92"/>
                  </a:lnTo>
                  <a:lnTo>
                    <a:pt x="117" y="79"/>
                  </a:lnTo>
                  <a:lnTo>
                    <a:pt x="116" y="65"/>
                  </a:lnTo>
                  <a:lnTo>
                    <a:pt x="117" y="56"/>
                  </a:lnTo>
                  <a:lnTo>
                    <a:pt x="119" y="49"/>
                  </a:lnTo>
                  <a:lnTo>
                    <a:pt x="121" y="40"/>
                  </a:lnTo>
                  <a:lnTo>
                    <a:pt x="123" y="33"/>
                  </a:lnTo>
                  <a:lnTo>
                    <a:pt x="128" y="28"/>
                  </a:lnTo>
                  <a:lnTo>
                    <a:pt x="133" y="22"/>
                  </a:lnTo>
                  <a:lnTo>
                    <a:pt x="139" y="17"/>
                  </a:lnTo>
                  <a:lnTo>
                    <a:pt x="146" y="12"/>
                  </a:lnTo>
                  <a:lnTo>
                    <a:pt x="145" y="8"/>
                  </a:lnTo>
                  <a:lnTo>
                    <a:pt x="144" y="5"/>
                  </a:lnTo>
                  <a:lnTo>
                    <a:pt x="142" y="5"/>
                  </a:lnTo>
                  <a:lnTo>
                    <a:pt x="142" y="4"/>
                  </a:lnTo>
                  <a:lnTo>
                    <a:pt x="141" y="3"/>
                  </a:lnTo>
                  <a:lnTo>
                    <a:pt x="140" y="3"/>
                  </a:lnTo>
                  <a:lnTo>
                    <a:pt x="139" y="1"/>
                  </a:lnTo>
                  <a:lnTo>
                    <a:pt x="138" y="1"/>
                  </a:lnTo>
                  <a:lnTo>
                    <a:pt x="136" y="0"/>
                  </a:lnTo>
                  <a:lnTo>
                    <a:pt x="133" y="4"/>
                  </a:lnTo>
                  <a:lnTo>
                    <a:pt x="129" y="8"/>
                  </a:lnTo>
                  <a:lnTo>
                    <a:pt x="125" y="12"/>
                  </a:lnTo>
                  <a:lnTo>
                    <a:pt x="121" y="17"/>
                  </a:lnTo>
                  <a:lnTo>
                    <a:pt x="117" y="19"/>
                  </a:lnTo>
                  <a:lnTo>
                    <a:pt x="114" y="22"/>
                  </a:lnTo>
                  <a:lnTo>
                    <a:pt x="110" y="25"/>
                  </a:lnTo>
                  <a:lnTo>
                    <a:pt x="108" y="28"/>
                  </a:lnTo>
                  <a:lnTo>
                    <a:pt x="107" y="28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2" y="28"/>
                  </a:lnTo>
                  <a:lnTo>
                    <a:pt x="101" y="28"/>
                  </a:lnTo>
                  <a:lnTo>
                    <a:pt x="100" y="26"/>
                  </a:lnTo>
                  <a:lnTo>
                    <a:pt x="98" y="26"/>
                  </a:lnTo>
                  <a:lnTo>
                    <a:pt x="97" y="25"/>
                  </a:lnTo>
                  <a:lnTo>
                    <a:pt x="95" y="29"/>
                  </a:lnTo>
                  <a:lnTo>
                    <a:pt x="92" y="32"/>
                  </a:lnTo>
                  <a:lnTo>
                    <a:pt x="89" y="32"/>
                  </a:lnTo>
                  <a:lnTo>
                    <a:pt x="85" y="32"/>
                  </a:lnTo>
                  <a:lnTo>
                    <a:pt x="83" y="31"/>
                  </a:lnTo>
                  <a:lnTo>
                    <a:pt x="79" y="31"/>
                  </a:lnTo>
                  <a:lnTo>
                    <a:pt x="77" y="31"/>
                  </a:lnTo>
                  <a:lnTo>
                    <a:pt x="73" y="33"/>
                  </a:lnTo>
                  <a:lnTo>
                    <a:pt x="70" y="39"/>
                  </a:lnTo>
                  <a:lnTo>
                    <a:pt x="66" y="46"/>
                  </a:lnTo>
                  <a:lnTo>
                    <a:pt x="65" y="51"/>
                  </a:lnTo>
                  <a:lnTo>
                    <a:pt x="64" y="57"/>
                  </a:lnTo>
                  <a:lnTo>
                    <a:pt x="63" y="63"/>
                  </a:lnTo>
                  <a:lnTo>
                    <a:pt x="61" y="70"/>
                  </a:lnTo>
                  <a:lnTo>
                    <a:pt x="59" y="75"/>
                  </a:lnTo>
                  <a:lnTo>
                    <a:pt x="54" y="83"/>
                  </a:lnTo>
                  <a:lnTo>
                    <a:pt x="51" y="86"/>
                  </a:lnTo>
                  <a:lnTo>
                    <a:pt x="49" y="89"/>
                  </a:lnTo>
                  <a:lnTo>
                    <a:pt x="46" y="92"/>
                  </a:lnTo>
                  <a:lnTo>
                    <a:pt x="44" y="96"/>
                  </a:lnTo>
                  <a:lnTo>
                    <a:pt x="40" y="100"/>
                  </a:lnTo>
                  <a:lnTo>
                    <a:pt x="38" y="104"/>
                  </a:lnTo>
                  <a:lnTo>
                    <a:pt x="37" y="108"/>
                  </a:lnTo>
                  <a:lnTo>
                    <a:pt x="34" y="111"/>
                  </a:lnTo>
                  <a:lnTo>
                    <a:pt x="33" y="114"/>
                  </a:lnTo>
                  <a:lnTo>
                    <a:pt x="32" y="117"/>
                  </a:lnTo>
                  <a:lnTo>
                    <a:pt x="31" y="119"/>
                  </a:lnTo>
                  <a:lnTo>
                    <a:pt x="30" y="121"/>
                  </a:lnTo>
                  <a:lnTo>
                    <a:pt x="28" y="123"/>
                  </a:lnTo>
                  <a:lnTo>
                    <a:pt x="27" y="126"/>
                  </a:lnTo>
                  <a:lnTo>
                    <a:pt x="27" y="129"/>
                  </a:lnTo>
                  <a:lnTo>
                    <a:pt x="26" y="132"/>
                  </a:lnTo>
                  <a:lnTo>
                    <a:pt x="25" y="133"/>
                  </a:lnTo>
                  <a:lnTo>
                    <a:pt x="25" y="136"/>
                  </a:lnTo>
                  <a:lnTo>
                    <a:pt x="25" y="139"/>
                  </a:lnTo>
                  <a:lnTo>
                    <a:pt x="26" y="143"/>
                  </a:lnTo>
                  <a:lnTo>
                    <a:pt x="26" y="146"/>
                  </a:lnTo>
                  <a:lnTo>
                    <a:pt x="27" y="150"/>
                  </a:lnTo>
                  <a:lnTo>
                    <a:pt x="28" y="153"/>
                  </a:lnTo>
                  <a:lnTo>
                    <a:pt x="31" y="154"/>
                  </a:lnTo>
                  <a:lnTo>
                    <a:pt x="30" y="160"/>
                  </a:lnTo>
                  <a:lnTo>
                    <a:pt x="30" y="167"/>
                  </a:lnTo>
                  <a:lnTo>
                    <a:pt x="30" y="174"/>
                  </a:lnTo>
                  <a:lnTo>
                    <a:pt x="30" y="181"/>
                  </a:lnTo>
                  <a:lnTo>
                    <a:pt x="30" y="188"/>
                  </a:lnTo>
                  <a:lnTo>
                    <a:pt x="30" y="193"/>
                  </a:lnTo>
                  <a:lnTo>
                    <a:pt x="30" y="197"/>
                  </a:lnTo>
                  <a:lnTo>
                    <a:pt x="31" y="202"/>
                  </a:lnTo>
                  <a:lnTo>
                    <a:pt x="30" y="206"/>
                  </a:lnTo>
                  <a:lnTo>
                    <a:pt x="28" y="211"/>
                  </a:lnTo>
                  <a:lnTo>
                    <a:pt x="26" y="218"/>
                  </a:lnTo>
                  <a:lnTo>
                    <a:pt x="22" y="224"/>
                  </a:lnTo>
                  <a:lnTo>
                    <a:pt x="19" y="229"/>
                  </a:lnTo>
                  <a:lnTo>
                    <a:pt x="14" y="235"/>
                  </a:lnTo>
                  <a:lnTo>
                    <a:pt x="9" y="238"/>
                  </a:lnTo>
                  <a:lnTo>
                    <a:pt x="5" y="239"/>
                  </a:lnTo>
                  <a:lnTo>
                    <a:pt x="5" y="241"/>
                  </a:lnTo>
                  <a:lnTo>
                    <a:pt x="3" y="242"/>
                  </a:lnTo>
                  <a:lnTo>
                    <a:pt x="3" y="245"/>
                  </a:lnTo>
                  <a:lnTo>
                    <a:pt x="2" y="246"/>
                  </a:lnTo>
                  <a:lnTo>
                    <a:pt x="2" y="248"/>
                  </a:lnTo>
                  <a:lnTo>
                    <a:pt x="1" y="250"/>
                  </a:lnTo>
                  <a:lnTo>
                    <a:pt x="1" y="252"/>
                  </a:lnTo>
                  <a:lnTo>
                    <a:pt x="0" y="254"/>
                  </a:lnTo>
                  <a:lnTo>
                    <a:pt x="5" y="257"/>
                  </a:lnTo>
                  <a:lnTo>
                    <a:pt x="9" y="261"/>
                  </a:lnTo>
                  <a:lnTo>
                    <a:pt x="15" y="267"/>
                  </a:lnTo>
                  <a:lnTo>
                    <a:pt x="21" y="271"/>
                  </a:lnTo>
                  <a:lnTo>
                    <a:pt x="27" y="277"/>
                  </a:lnTo>
                  <a:lnTo>
                    <a:pt x="32" y="280"/>
                  </a:lnTo>
                  <a:lnTo>
                    <a:pt x="38" y="282"/>
                  </a:lnTo>
                  <a:lnTo>
                    <a:pt x="43" y="284"/>
                  </a:lnTo>
                  <a:lnTo>
                    <a:pt x="44" y="284"/>
                  </a:lnTo>
                  <a:lnTo>
                    <a:pt x="45" y="284"/>
                  </a:lnTo>
                  <a:lnTo>
                    <a:pt x="46" y="284"/>
                  </a:lnTo>
                  <a:lnTo>
                    <a:pt x="47" y="284"/>
                  </a:lnTo>
                  <a:lnTo>
                    <a:pt x="49" y="284"/>
                  </a:lnTo>
                  <a:lnTo>
                    <a:pt x="50" y="284"/>
                  </a:lnTo>
                  <a:lnTo>
                    <a:pt x="52" y="284"/>
                  </a:lnTo>
                  <a:lnTo>
                    <a:pt x="58" y="284"/>
                  </a:lnTo>
                  <a:lnTo>
                    <a:pt x="64" y="287"/>
                  </a:lnTo>
                  <a:lnTo>
                    <a:pt x="69" y="288"/>
                  </a:lnTo>
                  <a:lnTo>
                    <a:pt x="73" y="293"/>
                  </a:lnTo>
                  <a:lnTo>
                    <a:pt x="78" y="296"/>
                  </a:lnTo>
                  <a:lnTo>
                    <a:pt x="83" y="300"/>
                  </a:lnTo>
                  <a:lnTo>
                    <a:pt x="86" y="306"/>
                  </a:lnTo>
                  <a:lnTo>
                    <a:pt x="91" y="310"/>
                  </a:lnTo>
                  <a:lnTo>
                    <a:pt x="95" y="315"/>
                  </a:lnTo>
                  <a:lnTo>
                    <a:pt x="98" y="321"/>
                  </a:lnTo>
                  <a:lnTo>
                    <a:pt x="101" y="327"/>
                  </a:lnTo>
                  <a:lnTo>
                    <a:pt x="104" y="334"/>
                  </a:lnTo>
                  <a:lnTo>
                    <a:pt x="108" y="339"/>
                  </a:lnTo>
                  <a:lnTo>
                    <a:pt x="111" y="343"/>
                  </a:lnTo>
                  <a:lnTo>
                    <a:pt x="116" y="346"/>
                  </a:lnTo>
                  <a:lnTo>
                    <a:pt x="121" y="347"/>
                  </a:lnTo>
                  <a:lnTo>
                    <a:pt x="125" y="347"/>
                  </a:lnTo>
                  <a:lnTo>
                    <a:pt x="127" y="346"/>
                  </a:lnTo>
                  <a:lnTo>
                    <a:pt x="131" y="346"/>
                  </a:lnTo>
                  <a:lnTo>
                    <a:pt x="133" y="345"/>
                  </a:lnTo>
                  <a:lnTo>
                    <a:pt x="136" y="343"/>
                  </a:lnTo>
                  <a:lnTo>
                    <a:pt x="139" y="343"/>
                  </a:lnTo>
                  <a:lnTo>
                    <a:pt x="142" y="342"/>
                  </a:lnTo>
                  <a:lnTo>
                    <a:pt x="145" y="342"/>
                  </a:lnTo>
                  <a:lnTo>
                    <a:pt x="146" y="342"/>
                  </a:lnTo>
                  <a:lnTo>
                    <a:pt x="147" y="343"/>
                  </a:lnTo>
                  <a:lnTo>
                    <a:pt x="148" y="343"/>
                  </a:lnTo>
                  <a:lnTo>
                    <a:pt x="150" y="343"/>
                  </a:lnTo>
                  <a:lnTo>
                    <a:pt x="151" y="343"/>
                  </a:lnTo>
                  <a:lnTo>
                    <a:pt x="152" y="343"/>
                  </a:lnTo>
                  <a:lnTo>
                    <a:pt x="153" y="343"/>
                  </a:lnTo>
                  <a:lnTo>
                    <a:pt x="156" y="342"/>
                  </a:lnTo>
                  <a:lnTo>
                    <a:pt x="156" y="343"/>
                  </a:lnTo>
                  <a:lnTo>
                    <a:pt x="156" y="345"/>
                  </a:lnTo>
                  <a:lnTo>
                    <a:pt x="157" y="347"/>
                  </a:lnTo>
                  <a:lnTo>
                    <a:pt x="157" y="350"/>
                  </a:lnTo>
                  <a:lnTo>
                    <a:pt x="158" y="352"/>
                  </a:lnTo>
                  <a:lnTo>
                    <a:pt x="159" y="354"/>
                  </a:lnTo>
                  <a:lnTo>
                    <a:pt x="159" y="356"/>
                  </a:lnTo>
                  <a:lnTo>
                    <a:pt x="159" y="357"/>
                  </a:lnTo>
                  <a:lnTo>
                    <a:pt x="159" y="359"/>
                  </a:lnTo>
                  <a:lnTo>
                    <a:pt x="158" y="360"/>
                  </a:lnTo>
                  <a:lnTo>
                    <a:pt x="157" y="361"/>
                  </a:lnTo>
                  <a:lnTo>
                    <a:pt x="156" y="363"/>
                  </a:lnTo>
                  <a:lnTo>
                    <a:pt x="153" y="364"/>
                  </a:lnTo>
                  <a:lnTo>
                    <a:pt x="152" y="366"/>
                  </a:lnTo>
                  <a:lnTo>
                    <a:pt x="151" y="367"/>
                  </a:lnTo>
                  <a:lnTo>
                    <a:pt x="151" y="370"/>
                  </a:lnTo>
                  <a:lnTo>
                    <a:pt x="151" y="374"/>
                  </a:lnTo>
                  <a:lnTo>
                    <a:pt x="152" y="377"/>
                  </a:lnTo>
                  <a:lnTo>
                    <a:pt x="152" y="379"/>
                  </a:lnTo>
                  <a:lnTo>
                    <a:pt x="153" y="382"/>
                  </a:lnTo>
                  <a:lnTo>
                    <a:pt x="154" y="384"/>
                  </a:lnTo>
                  <a:lnTo>
                    <a:pt x="157" y="386"/>
                  </a:lnTo>
                  <a:lnTo>
                    <a:pt x="158" y="388"/>
                  </a:lnTo>
                  <a:lnTo>
                    <a:pt x="159" y="389"/>
                  </a:lnTo>
                  <a:lnTo>
                    <a:pt x="167" y="389"/>
                  </a:lnTo>
                  <a:lnTo>
                    <a:pt x="167" y="381"/>
                  </a:lnTo>
                  <a:lnTo>
                    <a:pt x="168" y="371"/>
                  </a:lnTo>
                  <a:lnTo>
                    <a:pt x="170" y="363"/>
                  </a:lnTo>
                  <a:lnTo>
                    <a:pt x="172" y="354"/>
                  </a:lnTo>
                  <a:lnTo>
                    <a:pt x="174" y="346"/>
                  </a:lnTo>
                  <a:lnTo>
                    <a:pt x="176" y="336"/>
                  </a:lnTo>
                  <a:lnTo>
                    <a:pt x="177" y="328"/>
                  </a:lnTo>
                  <a:lnTo>
                    <a:pt x="178" y="317"/>
                  </a:lnTo>
                  <a:lnTo>
                    <a:pt x="177" y="310"/>
                  </a:lnTo>
                  <a:lnTo>
                    <a:pt x="176" y="306"/>
                  </a:lnTo>
                  <a:lnTo>
                    <a:pt x="173" y="301"/>
                  </a:lnTo>
                  <a:lnTo>
                    <a:pt x="170" y="300"/>
                  </a:lnTo>
                  <a:lnTo>
                    <a:pt x="167" y="297"/>
                  </a:lnTo>
                  <a:lnTo>
                    <a:pt x="165" y="294"/>
                  </a:lnTo>
                  <a:lnTo>
                    <a:pt x="164" y="291"/>
                  </a:lnTo>
                  <a:lnTo>
                    <a:pt x="162" y="287"/>
                  </a:lnTo>
                  <a:lnTo>
                    <a:pt x="164" y="282"/>
                  </a:lnTo>
                  <a:lnTo>
                    <a:pt x="165" y="281"/>
                  </a:lnTo>
                  <a:lnTo>
                    <a:pt x="167" y="278"/>
                  </a:lnTo>
                  <a:lnTo>
                    <a:pt x="171" y="277"/>
                  </a:lnTo>
                  <a:lnTo>
                    <a:pt x="173" y="277"/>
                  </a:lnTo>
                  <a:lnTo>
                    <a:pt x="176" y="275"/>
                  </a:lnTo>
                  <a:lnTo>
                    <a:pt x="178" y="274"/>
                  </a:lnTo>
                  <a:lnTo>
                    <a:pt x="179" y="274"/>
                  </a:lnTo>
                  <a:lnTo>
                    <a:pt x="179" y="266"/>
                  </a:lnTo>
                  <a:lnTo>
                    <a:pt x="178" y="266"/>
                  </a:lnTo>
                  <a:lnTo>
                    <a:pt x="177" y="266"/>
                  </a:lnTo>
                  <a:lnTo>
                    <a:pt x="176" y="264"/>
                  </a:lnTo>
                  <a:lnTo>
                    <a:pt x="173" y="263"/>
                  </a:lnTo>
                  <a:lnTo>
                    <a:pt x="173" y="261"/>
                  </a:lnTo>
                  <a:lnTo>
                    <a:pt x="172" y="260"/>
                  </a:lnTo>
                  <a:lnTo>
                    <a:pt x="171" y="259"/>
                  </a:lnTo>
                  <a:lnTo>
                    <a:pt x="171" y="256"/>
                  </a:lnTo>
                  <a:lnTo>
                    <a:pt x="172" y="256"/>
                  </a:lnTo>
                  <a:lnTo>
                    <a:pt x="177" y="254"/>
                  </a:lnTo>
                  <a:lnTo>
                    <a:pt x="183" y="253"/>
                  </a:lnTo>
                  <a:lnTo>
                    <a:pt x="189" y="250"/>
                  </a:lnTo>
                  <a:lnTo>
                    <a:pt x="196" y="249"/>
                  </a:lnTo>
                  <a:lnTo>
                    <a:pt x="203" y="248"/>
                  </a:lnTo>
                  <a:lnTo>
                    <a:pt x="208" y="246"/>
                  </a:lnTo>
                  <a:lnTo>
                    <a:pt x="211" y="243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0" name="Freeform 125"/>
            <p:cNvSpPr>
              <a:spLocks/>
            </p:cNvSpPr>
            <p:nvPr/>
          </p:nvSpPr>
          <p:spPr bwMode="gray">
            <a:xfrm>
              <a:off x="1713031" y="3759125"/>
              <a:ext cx="691742" cy="567766"/>
            </a:xfrm>
            <a:custGeom>
              <a:avLst/>
              <a:gdLst>
                <a:gd name="T0" fmla="*/ 612775 w 475"/>
                <a:gd name="T1" fmla="*/ 499831 h 432"/>
                <a:gd name="T2" fmla="*/ 633413 w 475"/>
                <a:gd name="T3" fmla="*/ 526433 h 432"/>
                <a:gd name="T4" fmla="*/ 593725 w 475"/>
                <a:gd name="T5" fmla="*/ 546034 h 432"/>
                <a:gd name="T6" fmla="*/ 577850 w 475"/>
                <a:gd name="T7" fmla="*/ 595037 h 432"/>
                <a:gd name="T8" fmla="*/ 555625 w 475"/>
                <a:gd name="T9" fmla="*/ 589437 h 432"/>
                <a:gd name="T10" fmla="*/ 514350 w 475"/>
                <a:gd name="T11" fmla="*/ 546034 h 432"/>
                <a:gd name="T12" fmla="*/ 465138 w 475"/>
                <a:gd name="T13" fmla="*/ 565636 h 432"/>
                <a:gd name="T14" fmla="*/ 385763 w 475"/>
                <a:gd name="T15" fmla="*/ 533434 h 432"/>
                <a:gd name="T16" fmla="*/ 333375 w 475"/>
                <a:gd name="T17" fmla="*/ 515232 h 432"/>
                <a:gd name="T18" fmla="*/ 314325 w 475"/>
                <a:gd name="T19" fmla="*/ 490031 h 432"/>
                <a:gd name="T20" fmla="*/ 269875 w 475"/>
                <a:gd name="T21" fmla="*/ 474630 h 432"/>
                <a:gd name="T22" fmla="*/ 246063 w 475"/>
                <a:gd name="T23" fmla="*/ 449428 h 432"/>
                <a:gd name="T24" fmla="*/ 219075 w 475"/>
                <a:gd name="T25" fmla="*/ 420026 h 432"/>
                <a:gd name="T26" fmla="*/ 230188 w 475"/>
                <a:gd name="T27" fmla="*/ 383624 h 432"/>
                <a:gd name="T28" fmla="*/ 207963 w 475"/>
                <a:gd name="T29" fmla="*/ 306619 h 432"/>
                <a:gd name="T30" fmla="*/ 157163 w 475"/>
                <a:gd name="T31" fmla="*/ 240815 h 432"/>
                <a:gd name="T32" fmla="*/ 152400 w 475"/>
                <a:gd name="T33" fmla="*/ 221214 h 432"/>
                <a:gd name="T34" fmla="*/ 146050 w 475"/>
                <a:gd name="T35" fmla="*/ 210013 h 432"/>
                <a:gd name="T36" fmla="*/ 119063 w 475"/>
                <a:gd name="T37" fmla="*/ 161010 h 432"/>
                <a:gd name="T38" fmla="*/ 93663 w 475"/>
                <a:gd name="T39" fmla="*/ 106407 h 432"/>
                <a:gd name="T40" fmla="*/ 74613 w 475"/>
                <a:gd name="T41" fmla="*/ 42003 h 432"/>
                <a:gd name="T42" fmla="*/ 49213 w 475"/>
                <a:gd name="T43" fmla="*/ 36402 h 432"/>
                <a:gd name="T44" fmla="*/ 41275 w 475"/>
                <a:gd name="T45" fmla="*/ 85405 h 432"/>
                <a:gd name="T46" fmla="*/ 69850 w 475"/>
                <a:gd name="T47" fmla="*/ 175011 h 432"/>
                <a:gd name="T48" fmla="*/ 96838 w 475"/>
                <a:gd name="T49" fmla="*/ 221214 h 432"/>
                <a:gd name="T50" fmla="*/ 100013 w 475"/>
                <a:gd name="T51" fmla="*/ 264617 h 432"/>
                <a:gd name="T52" fmla="*/ 107950 w 475"/>
                <a:gd name="T53" fmla="*/ 285618 h 432"/>
                <a:gd name="T54" fmla="*/ 125413 w 475"/>
                <a:gd name="T55" fmla="*/ 315020 h 432"/>
                <a:gd name="T56" fmla="*/ 106363 w 475"/>
                <a:gd name="T57" fmla="*/ 330421 h 432"/>
                <a:gd name="T58" fmla="*/ 96838 w 475"/>
                <a:gd name="T59" fmla="*/ 296819 h 432"/>
                <a:gd name="T60" fmla="*/ 63500 w 475"/>
                <a:gd name="T61" fmla="*/ 256216 h 432"/>
                <a:gd name="T62" fmla="*/ 68263 w 475"/>
                <a:gd name="T63" fmla="*/ 226814 h 432"/>
                <a:gd name="T64" fmla="*/ 15875 w 475"/>
                <a:gd name="T65" fmla="*/ 176411 h 432"/>
                <a:gd name="T66" fmla="*/ 38100 w 475"/>
                <a:gd name="T67" fmla="*/ 141409 h 432"/>
                <a:gd name="T68" fmla="*/ 17463 w 475"/>
                <a:gd name="T69" fmla="*/ 105007 h 432"/>
                <a:gd name="T70" fmla="*/ 1588 w 475"/>
                <a:gd name="T71" fmla="*/ 56004 h 432"/>
                <a:gd name="T72" fmla="*/ 4763 w 475"/>
                <a:gd name="T73" fmla="*/ 5600 h 432"/>
                <a:gd name="T74" fmla="*/ 46038 w 475"/>
                <a:gd name="T75" fmla="*/ 1400 h 432"/>
                <a:gd name="T76" fmla="*/ 157163 w 475"/>
                <a:gd name="T77" fmla="*/ 37802 h 432"/>
                <a:gd name="T78" fmla="*/ 254000 w 475"/>
                <a:gd name="T79" fmla="*/ 26602 h 432"/>
                <a:gd name="T80" fmla="*/ 304800 w 475"/>
                <a:gd name="T81" fmla="*/ 54603 h 432"/>
                <a:gd name="T82" fmla="*/ 336550 w 475"/>
                <a:gd name="T83" fmla="*/ 109207 h 432"/>
                <a:gd name="T84" fmla="*/ 376238 w 475"/>
                <a:gd name="T85" fmla="*/ 99406 h 432"/>
                <a:gd name="T86" fmla="*/ 423863 w 475"/>
                <a:gd name="T87" fmla="*/ 119007 h 432"/>
                <a:gd name="T88" fmla="*/ 449263 w 475"/>
                <a:gd name="T89" fmla="*/ 210013 h 432"/>
                <a:gd name="T90" fmla="*/ 476250 w 475"/>
                <a:gd name="T91" fmla="*/ 226814 h 432"/>
                <a:gd name="T92" fmla="*/ 465138 w 475"/>
                <a:gd name="T93" fmla="*/ 254816 h 432"/>
                <a:gd name="T94" fmla="*/ 449263 w 475"/>
                <a:gd name="T95" fmla="*/ 348622 h 432"/>
                <a:gd name="T96" fmla="*/ 454025 w 475"/>
                <a:gd name="T97" fmla="*/ 404625 h 432"/>
                <a:gd name="T98" fmla="*/ 523875 w 475"/>
                <a:gd name="T99" fmla="*/ 481630 h 432"/>
                <a:gd name="T100" fmla="*/ 566738 w 475"/>
                <a:gd name="T101" fmla="*/ 464829 h 432"/>
                <a:gd name="T102" fmla="*/ 609600 w 475"/>
                <a:gd name="T103" fmla="*/ 464829 h 432"/>
                <a:gd name="T104" fmla="*/ 639763 w 475"/>
                <a:gd name="T105" fmla="*/ 389225 h 432"/>
                <a:gd name="T106" fmla="*/ 728663 w 475"/>
                <a:gd name="T107" fmla="*/ 369623 h 432"/>
                <a:gd name="T108" fmla="*/ 746125 w 475"/>
                <a:gd name="T109" fmla="*/ 369623 h 432"/>
                <a:gd name="T110" fmla="*/ 747713 w 475"/>
                <a:gd name="T111" fmla="*/ 389225 h 432"/>
                <a:gd name="T112" fmla="*/ 715963 w 475"/>
                <a:gd name="T113" fmla="*/ 462029 h 432"/>
                <a:gd name="T114" fmla="*/ 695325 w 475"/>
                <a:gd name="T115" fmla="*/ 485831 h 432"/>
                <a:gd name="T116" fmla="*/ 669925 w 475"/>
                <a:gd name="T117" fmla="*/ 485831 h 4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75"/>
                <a:gd name="T178" fmla="*/ 0 h 432"/>
                <a:gd name="T179" fmla="*/ 475 w 475"/>
                <a:gd name="T180" fmla="*/ 432 h 43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75" h="432">
                  <a:moveTo>
                    <a:pt x="411" y="344"/>
                  </a:moveTo>
                  <a:lnTo>
                    <a:pt x="408" y="344"/>
                  </a:lnTo>
                  <a:lnTo>
                    <a:pt x="406" y="346"/>
                  </a:lnTo>
                  <a:lnTo>
                    <a:pt x="401" y="347"/>
                  </a:lnTo>
                  <a:lnTo>
                    <a:pt x="396" y="350"/>
                  </a:lnTo>
                  <a:lnTo>
                    <a:pt x="393" y="353"/>
                  </a:lnTo>
                  <a:lnTo>
                    <a:pt x="388" y="355"/>
                  </a:lnTo>
                  <a:lnTo>
                    <a:pt x="386" y="357"/>
                  </a:lnTo>
                  <a:lnTo>
                    <a:pt x="384" y="360"/>
                  </a:lnTo>
                  <a:lnTo>
                    <a:pt x="386" y="362"/>
                  </a:lnTo>
                  <a:lnTo>
                    <a:pt x="387" y="365"/>
                  </a:lnTo>
                  <a:lnTo>
                    <a:pt x="388" y="368"/>
                  </a:lnTo>
                  <a:lnTo>
                    <a:pt x="390" y="371"/>
                  </a:lnTo>
                  <a:lnTo>
                    <a:pt x="393" y="372"/>
                  </a:lnTo>
                  <a:lnTo>
                    <a:pt x="395" y="375"/>
                  </a:lnTo>
                  <a:lnTo>
                    <a:pt x="399" y="376"/>
                  </a:lnTo>
                  <a:lnTo>
                    <a:pt x="402" y="379"/>
                  </a:lnTo>
                  <a:lnTo>
                    <a:pt x="400" y="385"/>
                  </a:lnTo>
                  <a:lnTo>
                    <a:pt x="396" y="387"/>
                  </a:lnTo>
                  <a:lnTo>
                    <a:pt x="392" y="389"/>
                  </a:lnTo>
                  <a:lnTo>
                    <a:pt x="386" y="389"/>
                  </a:lnTo>
                  <a:lnTo>
                    <a:pt x="381" y="389"/>
                  </a:lnTo>
                  <a:lnTo>
                    <a:pt x="377" y="389"/>
                  </a:lnTo>
                  <a:lnTo>
                    <a:pt x="374" y="390"/>
                  </a:lnTo>
                  <a:lnTo>
                    <a:pt x="372" y="394"/>
                  </a:lnTo>
                  <a:lnTo>
                    <a:pt x="370" y="399"/>
                  </a:lnTo>
                  <a:lnTo>
                    <a:pt x="369" y="403"/>
                  </a:lnTo>
                  <a:lnTo>
                    <a:pt x="368" y="407"/>
                  </a:lnTo>
                  <a:lnTo>
                    <a:pt x="367" y="411"/>
                  </a:lnTo>
                  <a:lnTo>
                    <a:pt x="365" y="415"/>
                  </a:lnTo>
                  <a:lnTo>
                    <a:pt x="364" y="421"/>
                  </a:lnTo>
                  <a:lnTo>
                    <a:pt x="364" y="425"/>
                  </a:lnTo>
                  <a:lnTo>
                    <a:pt x="363" y="432"/>
                  </a:lnTo>
                  <a:lnTo>
                    <a:pt x="362" y="431"/>
                  </a:lnTo>
                  <a:lnTo>
                    <a:pt x="359" y="428"/>
                  </a:lnTo>
                  <a:lnTo>
                    <a:pt x="358" y="426"/>
                  </a:lnTo>
                  <a:lnTo>
                    <a:pt x="355" y="425"/>
                  </a:lnTo>
                  <a:lnTo>
                    <a:pt x="354" y="424"/>
                  </a:lnTo>
                  <a:lnTo>
                    <a:pt x="352" y="422"/>
                  </a:lnTo>
                  <a:lnTo>
                    <a:pt x="350" y="421"/>
                  </a:lnTo>
                  <a:lnTo>
                    <a:pt x="350" y="420"/>
                  </a:lnTo>
                  <a:lnTo>
                    <a:pt x="346" y="414"/>
                  </a:lnTo>
                  <a:lnTo>
                    <a:pt x="344" y="410"/>
                  </a:lnTo>
                  <a:lnTo>
                    <a:pt x="341" y="404"/>
                  </a:lnTo>
                  <a:lnTo>
                    <a:pt x="337" y="400"/>
                  </a:lnTo>
                  <a:lnTo>
                    <a:pt x="333" y="396"/>
                  </a:lnTo>
                  <a:lnTo>
                    <a:pt x="329" y="392"/>
                  </a:lnTo>
                  <a:lnTo>
                    <a:pt x="324" y="390"/>
                  </a:lnTo>
                  <a:lnTo>
                    <a:pt x="320" y="389"/>
                  </a:lnTo>
                  <a:lnTo>
                    <a:pt x="314" y="390"/>
                  </a:lnTo>
                  <a:lnTo>
                    <a:pt x="311" y="392"/>
                  </a:lnTo>
                  <a:lnTo>
                    <a:pt x="307" y="394"/>
                  </a:lnTo>
                  <a:lnTo>
                    <a:pt x="304" y="397"/>
                  </a:lnTo>
                  <a:lnTo>
                    <a:pt x="300" y="400"/>
                  </a:lnTo>
                  <a:lnTo>
                    <a:pt x="297" y="401"/>
                  </a:lnTo>
                  <a:lnTo>
                    <a:pt x="293" y="404"/>
                  </a:lnTo>
                  <a:lnTo>
                    <a:pt x="288" y="404"/>
                  </a:lnTo>
                  <a:lnTo>
                    <a:pt x="282" y="403"/>
                  </a:lnTo>
                  <a:lnTo>
                    <a:pt x="275" y="401"/>
                  </a:lnTo>
                  <a:lnTo>
                    <a:pt x="268" y="397"/>
                  </a:lnTo>
                  <a:lnTo>
                    <a:pt x="261" y="393"/>
                  </a:lnTo>
                  <a:lnTo>
                    <a:pt x="254" y="389"/>
                  </a:lnTo>
                  <a:lnTo>
                    <a:pt x="248" y="385"/>
                  </a:lnTo>
                  <a:lnTo>
                    <a:pt x="243" y="381"/>
                  </a:lnTo>
                  <a:lnTo>
                    <a:pt x="241" y="376"/>
                  </a:lnTo>
                  <a:lnTo>
                    <a:pt x="226" y="379"/>
                  </a:lnTo>
                  <a:lnTo>
                    <a:pt x="223" y="376"/>
                  </a:lnTo>
                  <a:lnTo>
                    <a:pt x="220" y="375"/>
                  </a:lnTo>
                  <a:lnTo>
                    <a:pt x="218" y="372"/>
                  </a:lnTo>
                  <a:lnTo>
                    <a:pt x="216" y="371"/>
                  </a:lnTo>
                  <a:lnTo>
                    <a:pt x="213" y="369"/>
                  </a:lnTo>
                  <a:lnTo>
                    <a:pt x="210" y="368"/>
                  </a:lnTo>
                  <a:lnTo>
                    <a:pt x="207" y="367"/>
                  </a:lnTo>
                  <a:lnTo>
                    <a:pt x="205" y="364"/>
                  </a:lnTo>
                  <a:lnTo>
                    <a:pt x="202" y="362"/>
                  </a:lnTo>
                  <a:lnTo>
                    <a:pt x="200" y="360"/>
                  </a:lnTo>
                  <a:lnTo>
                    <a:pt x="199" y="357"/>
                  </a:lnTo>
                  <a:lnTo>
                    <a:pt x="199" y="354"/>
                  </a:lnTo>
                  <a:lnTo>
                    <a:pt x="198" y="353"/>
                  </a:lnTo>
                  <a:lnTo>
                    <a:pt x="198" y="350"/>
                  </a:lnTo>
                  <a:lnTo>
                    <a:pt x="197" y="348"/>
                  </a:lnTo>
                  <a:lnTo>
                    <a:pt x="195" y="347"/>
                  </a:lnTo>
                  <a:lnTo>
                    <a:pt x="188" y="344"/>
                  </a:lnTo>
                  <a:lnTo>
                    <a:pt x="182" y="344"/>
                  </a:lnTo>
                  <a:lnTo>
                    <a:pt x="177" y="343"/>
                  </a:lnTo>
                  <a:lnTo>
                    <a:pt x="174" y="343"/>
                  </a:lnTo>
                  <a:lnTo>
                    <a:pt x="172" y="341"/>
                  </a:lnTo>
                  <a:lnTo>
                    <a:pt x="170" y="339"/>
                  </a:lnTo>
                  <a:lnTo>
                    <a:pt x="168" y="333"/>
                  </a:lnTo>
                  <a:lnTo>
                    <a:pt x="166" y="326"/>
                  </a:lnTo>
                  <a:lnTo>
                    <a:pt x="164" y="325"/>
                  </a:lnTo>
                  <a:lnTo>
                    <a:pt x="163" y="322"/>
                  </a:lnTo>
                  <a:lnTo>
                    <a:pt x="161" y="321"/>
                  </a:lnTo>
                  <a:lnTo>
                    <a:pt x="160" y="321"/>
                  </a:lnTo>
                  <a:lnTo>
                    <a:pt x="157" y="321"/>
                  </a:lnTo>
                  <a:lnTo>
                    <a:pt x="155" y="321"/>
                  </a:lnTo>
                  <a:lnTo>
                    <a:pt x="152" y="321"/>
                  </a:lnTo>
                  <a:lnTo>
                    <a:pt x="151" y="321"/>
                  </a:lnTo>
                  <a:lnTo>
                    <a:pt x="149" y="320"/>
                  </a:lnTo>
                  <a:lnTo>
                    <a:pt x="147" y="317"/>
                  </a:lnTo>
                  <a:lnTo>
                    <a:pt x="144" y="313"/>
                  </a:lnTo>
                  <a:lnTo>
                    <a:pt x="142" y="308"/>
                  </a:lnTo>
                  <a:lnTo>
                    <a:pt x="139" y="304"/>
                  </a:lnTo>
                  <a:lnTo>
                    <a:pt x="138" y="300"/>
                  </a:lnTo>
                  <a:lnTo>
                    <a:pt x="137" y="296"/>
                  </a:lnTo>
                  <a:lnTo>
                    <a:pt x="136" y="293"/>
                  </a:lnTo>
                  <a:lnTo>
                    <a:pt x="137" y="290"/>
                  </a:lnTo>
                  <a:lnTo>
                    <a:pt x="138" y="286"/>
                  </a:lnTo>
                  <a:lnTo>
                    <a:pt x="139" y="283"/>
                  </a:lnTo>
                  <a:lnTo>
                    <a:pt x="142" y="281"/>
                  </a:lnTo>
                  <a:lnTo>
                    <a:pt x="143" y="278"/>
                  </a:lnTo>
                  <a:lnTo>
                    <a:pt x="145" y="274"/>
                  </a:lnTo>
                  <a:lnTo>
                    <a:pt x="147" y="271"/>
                  </a:lnTo>
                  <a:lnTo>
                    <a:pt x="147" y="265"/>
                  </a:lnTo>
                  <a:lnTo>
                    <a:pt x="147" y="258"/>
                  </a:lnTo>
                  <a:lnTo>
                    <a:pt x="145" y="251"/>
                  </a:lnTo>
                  <a:lnTo>
                    <a:pt x="144" y="244"/>
                  </a:lnTo>
                  <a:lnTo>
                    <a:pt x="142" y="239"/>
                  </a:lnTo>
                  <a:lnTo>
                    <a:pt x="137" y="229"/>
                  </a:lnTo>
                  <a:lnTo>
                    <a:pt x="131" y="219"/>
                  </a:lnTo>
                  <a:lnTo>
                    <a:pt x="124" y="211"/>
                  </a:lnTo>
                  <a:lnTo>
                    <a:pt x="117" y="203"/>
                  </a:lnTo>
                  <a:lnTo>
                    <a:pt x="111" y="194"/>
                  </a:lnTo>
                  <a:lnTo>
                    <a:pt x="107" y="183"/>
                  </a:lnTo>
                  <a:lnTo>
                    <a:pt x="106" y="180"/>
                  </a:lnTo>
                  <a:lnTo>
                    <a:pt x="104" y="177"/>
                  </a:lnTo>
                  <a:lnTo>
                    <a:pt x="101" y="175"/>
                  </a:lnTo>
                  <a:lnTo>
                    <a:pt x="99" y="172"/>
                  </a:lnTo>
                  <a:lnTo>
                    <a:pt x="97" y="169"/>
                  </a:lnTo>
                  <a:lnTo>
                    <a:pt x="94" y="168"/>
                  </a:lnTo>
                  <a:lnTo>
                    <a:pt x="93" y="164"/>
                  </a:lnTo>
                  <a:lnTo>
                    <a:pt x="92" y="161"/>
                  </a:lnTo>
                  <a:lnTo>
                    <a:pt x="92" y="159"/>
                  </a:lnTo>
                  <a:lnTo>
                    <a:pt x="93" y="159"/>
                  </a:lnTo>
                  <a:lnTo>
                    <a:pt x="94" y="158"/>
                  </a:lnTo>
                  <a:lnTo>
                    <a:pt x="96" y="158"/>
                  </a:lnTo>
                  <a:lnTo>
                    <a:pt x="97" y="157"/>
                  </a:lnTo>
                  <a:lnTo>
                    <a:pt x="97" y="155"/>
                  </a:lnTo>
                  <a:lnTo>
                    <a:pt x="96" y="155"/>
                  </a:lnTo>
                  <a:lnTo>
                    <a:pt x="94" y="155"/>
                  </a:lnTo>
                  <a:lnTo>
                    <a:pt x="93" y="155"/>
                  </a:lnTo>
                  <a:lnTo>
                    <a:pt x="93" y="154"/>
                  </a:lnTo>
                  <a:lnTo>
                    <a:pt x="92" y="154"/>
                  </a:lnTo>
                  <a:lnTo>
                    <a:pt x="92" y="150"/>
                  </a:lnTo>
                  <a:lnTo>
                    <a:pt x="91" y="144"/>
                  </a:lnTo>
                  <a:lnTo>
                    <a:pt x="88" y="140"/>
                  </a:lnTo>
                  <a:lnTo>
                    <a:pt x="86" y="134"/>
                  </a:lnTo>
                  <a:lnTo>
                    <a:pt x="82" y="130"/>
                  </a:lnTo>
                  <a:lnTo>
                    <a:pt x="80" y="126"/>
                  </a:lnTo>
                  <a:lnTo>
                    <a:pt x="79" y="123"/>
                  </a:lnTo>
                  <a:lnTo>
                    <a:pt x="78" y="120"/>
                  </a:lnTo>
                  <a:lnTo>
                    <a:pt x="75" y="115"/>
                  </a:lnTo>
                  <a:lnTo>
                    <a:pt x="73" y="109"/>
                  </a:lnTo>
                  <a:lnTo>
                    <a:pt x="72" y="104"/>
                  </a:lnTo>
                  <a:lnTo>
                    <a:pt x="69" y="100"/>
                  </a:lnTo>
                  <a:lnTo>
                    <a:pt x="67" y="97"/>
                  </a:lnTo>
                  <a:lnTo>
                    <a:pt x="65" y="94"/>
                  </a:lnTo>
                  <a:lnTo>
                    <a:pt x="62" y="90"/>
                  </a:lnTo>
                  <a:lnTo>
                    <a:pt x="60" y="85"/>
                  </a:lnTo>
                  <a:lnTo>
                    <a:pt x="59" y="76"/>
                  </a:lnTo>
                  <a:lnTo>
                    <a:pt x="57" y="69"/>
                  </a:lnTo>
                  <a:lnTo>
                    <a:pt x="56" y="62"/>
                  </a:lnTo>
                  <a:lnTo>
                    <a:pt x="55" y="55"/>
                  </a:lnTo>
                  <a:lnTo>
                    <a:pt x="54" y="48"/>
                  </a:lnTo>
                  <a:lnTo>
                    <a:pt x="53" y="43"/>
                  </a:lnTo>
                  <a:lnTo>
                    <a:pt x="51" y="36"/>
                  </a:lnTo>
                  <a:lnTo>
                    <a:pt x="49" y="30"/>
                  </a:lnTo>
                  <a:lnTo>
                    <a:pt x="47" y="30"/>
                  </a:lnTo>
                  <a:lnTo>
                    <a:pt x="44" y="29"/>
                  </a:lnTo>
                  <a:lnTo>
                    <a:pt x="42" y="29"/>
                  </a:lnTo>
                  <a:lnTo>
                    <a:pt x="41" y="27"/>
                  </a:lnTo>
                  <a:lnTo>
                    <a:pt x="38" y="27"/>
                  </a:lnTo>
                  <a:lnTo>
                    <a:pt x="37" y="26"/>
                  </a:lnTo>
                  <a:lnTo>
                    <a:pt x="35" y="25"/>
                  </a:lnTo>
                  <a:lnTo>
                    <a:pt x="32" y="22"/>
                  </a:lnTo>
                  <a:lnTo>
                    <a:pt x="31" y="26"/>
                  </a:lnTo>
                  <a:lnTo>
                    <a:pt x="30" y="30"/>
                  </a:lnTo>
                  <a:lnTo>
                    <a:pt x="29" y="33"/>
                  </a:lnTo>
                  <a:lnTo>
                    <a:pt x="28" y="37"/>
                  </a:lnTo>
                  <a:lnTo>
                    <a:pt x="26" y="41"/>
                  </a:lnTo>
                  <a:lnTo>
                    <a:pt x="26" y="44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26" y="61"/>
                  </a:lnTo>
                  <a:lnTo>
                    <a:pt x="29" y="69"/>
                  </a:lnTo>
                  <a:lnTo>
                    <a:pt x="31" y="78"/>
                  </a:lnTo>
                  <a:lnTo>
                    <a:pt x="35" y="85"/>
                  </a:lnTo>
                  <a:lnTo>
                    <a:pt x="37" y="93"/>
                  </a:lnTo>
                  <a:lnTo>
                    <a:pt x="41" y="101"/>
                  </a:lnTo>
                  <a:lnTo>
                    <a:pt x="42" y="111"/>
                  </a:lnTo>
                  <a:lnTo>
                    <a:pt x="43" y="120"/>
                  </a:lnTo>
                  <a:lnTo>
                    <a:pt x="44" y="125"/>
                  </a:lnTo>
                  <a:lnTo>
                    <a:pt x="46" y="129"/>
                  </a:lnTo>
                  <a:lnTo>
                    <a:pt x="48" y="133"/>
                  </a:lnTo>
                  <a:lnTo>
                    <a:pt x="51" y="138"/>
                  </a:lnTo>
                  <a:lnTo>
                    <a:pt x="54" y="143"/>
                  </a:lnTo>
                  <a:lnTo>
                    <a:pt x="56" y="147"/>
                  </a:lnTo>
                  <a:lnTo>
                    <a:pt x="59" y="150"/>
                  </a:lnTo>
                  <a:lnTo>
                    <a:pt x="60" y="154"/>
                  </a:lnTo>
                  <a:lnTo>
                    <a:pt x="61" y="158"/>
                  </a:lnTo>
                  <a:lnTo>
                    <a:pt x="60" y="164"/>
                  </a:lnTo>
                  <a:lnTo>
                    <a:pt x="60" y="168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60" y="180"/>
                  </a:lnTo>
                  <a:lnTo>
                    <a:pt x="61" y="183"/>
                  </a:lnTo>
                  <a:lnTo>
                    <a:pt x="65" y="186"/>
                  </a:lnTo>
                  <a:lnTo>
                    <a:pt x="63" y="189"/>
                  </a:lnTo>
                  <a:lnTo>
                    <a:pt x="63" y="190"/>
                  </a:lnTo>
                  <a:lnTo>
                    <a:pt x="63" y="191"/>
                  </a:lnTo>
                  <a:lnTo>
                    <a:pt x="63" y="194"/>
                  </a:lnTo>
                  <a:lnTo>
                    <a:pt x="63" y="196"/>
                  </a:lnTo>
                  <a:lnTo>
                    <a:pt x="65" y="197"/>
                  </a:lnTo>
                  <a:lnTo>
                    <a:pt x="65" y="200"/>
                  </a:lnTo>
                  <a:lnTo>
                    <a:pt x="65" y="204"/>
                  </a:lnTo>
                  <a:lnTo>
                    <a:pt x="68" y="204"/>
                  </a:lnTo>
                  <a:lnTo>
                    <a:pt x="71" y="205"/>
                  </a:lnTo>
                  <a:lnTo>
                    <a:pt x="73" y="207"/>
                  </a:lnTo>
                  <a:lnTo>
                    <a:pt x="75" y="210"/>
                  </a:lnTo>
                  <a:lnTo>
                    <a:pt x="76" y="212"/>
                  </a:lnTo>
                  <a:lnTo>
                    <a:pt x="79" y="215"/>
                  </a:lnTo>
                  <a:lnTo>
                    <a:pt x="79" y="218"/>
                  </a:lnTo>
                  <a:lnTo>
                    <a:pt x="80" y="221"/>
                  </a:lnTo>
                  <a:lnTo>
                    <a:pt x="79" y="225"/>
                  </a:lnTo>
                  <a:lnTo>
                    <a:pt x="79" y="228"/>
                  </a:lnTo>
                  <a:lnTo>
                    <a:pt x="78" y="230"/>
                  </a:lnTo>
                  <a:lnTo>
                    <a:pt x="75" y="232"/>
                  </a:lnTo>
                  <a:lnTo>
                    <a:pt x="74" y="235"/>
                  </a:lnTo>
                  <a:lnTo>
                    <a:pt x="72" y="236"/>
                  </a:lnTo>
                  <a:lnTo>
                    <a:pt x="71" y="237"/>
                  </a:lnTo>
                  <a:lnTo>
                    <a:pt x="69" y="239"/>
                  </a:lnTo>
                  <a:lnTo>
                    <a:pt x="67" y="236"/>
                  </a:lnTo>
                  <a:lnTo>
                    <a:pt x="67" y="232"/>
                  </a:lnTo>
                  <a:lnTo>
                    <a:pt x="66" y="229"/>
                  </a:lnTo>
                  <a:lnTo>
                    <a:pt x="66" y="226"/>
                  </a:lnTo>
                  <a:lnTo>
                    <a:pt x="66" y="223"/>
                  </a:lnTo>
                  <a:lnTo>
                    <a:pt x="66" y="221"/>
                  </a:lnTo>
                  <a:lnTo>
                    <a:pt x="65" y="218"/>
                  </a:lnTo>
                  <a:lnTo>
                    <a:pt x="65" y="215"/>
                  </a:lnTo>
                  <a:lnTo>
                    <a:pt x="61" y="212"/>
                  </a:lnTo>
                  <a:lnTo>
                    <a:pt x="57" y="208"/>
                  </a:lnTo>
                  <a:lnTo>
                    <a:pt x="54" y="205"/>
                  </a:lnTo>
                  <a:lnTo>
                    <a:pt x="49" y="201"/>
                  </a:lnTo>
                  <a:lnTo>
                    <a:pt x="46" y="198"/>
                  </a:lnTo>
                  <a:lnTo>
                    <a:pt x="42" y="194"/>
                  </a:lnTo>
                  <a:lnTo>
                    <a:pt x="40" y="190"/>
                  </a:lnTo>
                  <a:lnTo>
                    <a:pt x="38" y="186"/>
                  </a:lnTo>
                  <a:lnTo>
                    <a:pt x="40" y="183"/>
                  </a:lnTo>
                  <a:lnTo>
                    <a:pt x="40" y="180"/>
                  </a:lnTo>
                  <a:lnTo>
                    <a:pt x="41" y="177"/>
                  </a:lnTo>
                  <a:lnTo>
                    <a:pt x="41" y="176"/>
                  </a:lnTo>
                  <a:lnTo>
                    <a:pt x="42" y="173"/>
                  </a:lnTo>
                  <a:lnTo>
                    <a:pt x="42" y="170"/>
                  </a:lnTo>
                  <a:lnTo>
                    <a:pt x="43" y="169"/>
                  </a:lnTo>
                  <a:lnTo>
                    <a:pt x="43" y="166"/>
                  </a:lnTo>
                  <a:lnTo>
                    <a:pt x="43" y="162"/>
                  </a:lnTo>
                  <a:lnTo>
                    <a:pt x="42" y="158"/>
                  </a:lnTo>
                  <a:lnTo>
                    <a:pt x="40" y="155"/>
                  </a:lnTo>
                  <a:lnTo>
                    <a:pt x="38" y="152"/>
                  </a:lnTo>
                  <a:lnTo>
                    <a:pt x="32" y="147"/>
                  </a:lnTo>
                  <a:lnTo>
                    <a:pt x="26" y="143"/>
                  </a:lnTo>
                  <a:lnTo>
                    <a:pt x="21" y="137"/>
                  </a:lnTo>
                  <a:lnTo>
                    <a:pt x="15" y="131"/>
                  </a:lnTo>
                  <a:lnTo>
                    <a:pt x="10" y="126"/>
                  </a:lnTo>
                  <a:lnTo>
                    <a:pt x="6" y="119"/>
                  </a:lnTo>
                  <a:lnTo>
                    <a:pt x="11" y="118"/>
                  </a:lnTo>
                  <a:lnTo>
                    <a:pt x="15" y="118"/>
                  </a:lnTo>
                  <a:lnTo>
                    <a:pt x="18" y="115"/>
                  </a:lnTo>
                  <a:lnTo>
                    <a:pt x="21" y="113"/>
                  </a:lnTo>
                  <a:lnTo>
                    <a:pt x="22" y="111"/>
                  </a:lnTo>
                  <a:lnTo>
                    <a:pt x="23" y="105"/>
                  </a:lnTo>
                  <a:lnTo>
                    <a:pt x="24" y="101"/>
                  </a:lnTo>
                  <a:lnTo>
                    <a:pt x="24" y="97"/>
                  </a:lnTo>
                  <a:lnTo>
                    <a:pt x="23" y="93"/>
                  </a:lnTo>
                  <a:lnTo>
                    <a:pt x="22" y="89"/>
                  </a:lnTo>
                  <a:lnTo>
                    <a:pt x="21" y="86"/>
                  </a:lnTo>
                  <a:lnTo>
                    <a:pt x="18" y="83"/>
                  </a:lnTo>
                  <a:lnTo>
                    <a:pt x="16" y="80"/>
                  </a:lnTo>
                  <a:lnTo>
                    <a:pt x="13" y="78"/>
                  </a:lnTo>
                  <a:lnTo>
                    <a:pt x="11" y="75"/>
                  </a:lnTo>
                  <a:lnTo>
                    <a:pt x="9" y="72"/>
                  </a:lnTo>
                  <a:lnTo>
                    <a:pt x="6" y="66"/>
                  </a:lnTo>
                  <a:lnTo>
                    <a:pt x="5" y="62"/>
                  </a:lnTo>
                  <a:lnTo>
                    <a:pt x="4" y="58"/>
                  </a:lnTo>
                  <a:lnTo>
                    <a:pt x="3" y="54"/>
                  </a:lnTo>
                  <a:lnTo>
                    <a:pt x="3" y="50"/>
                  </a:lnTo>
                  <a:lnTo>
                    <a:pt x="3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1" y="9"/>
                  </a:lnTo>
                  <a:lnTo>
                    <a:pt x="1" y="6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7" y="1"/>
                  </a:lnTo>
                  <a:lnTo>
                    <a:pt x="11" y="2"/>
                  </a:lnTo>
                  <a:lnTo>
                    <a:pt x="16" y="2"/>
                  </a:lnTo>
                  <a:lnTo>
                    <a:pt x="19" y="2"/>
                  </a:lnTo>
                  <a:lnTo>
                    <a:pt x="24" y="1"/>
                  </a:lnTo>
                  <a:lnTo>
                    <a:pt x="29" y="1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50" y="1"/>
                  </a:lnTo>
                  <a:lnTo>
                    <a:pt x="60" y="5"/>
                  </a:lnTo>
                  <a:lnTo>
                    <a:pt x="69" y="11"/>
                  </a:lnTo>
                  <a:lnTo>
                    <a:pt x="79" y="16"/>
                  </a:lnTo>
                  <a:lnTo>
                    <a:pt x="88" y="22"/>
                  </a:lnTo>
                  <a:lnTo>
                    <a:pt x="99" y="27"/>
                  </a:lnTo>
                  <a:lnTo>
                    <a:pt x="111" y="32"/>
                  </a:lnTo>
                  <a:lnTo>
                    <a:pt x="125" y="33"/>
                  </a:lnTo>
                  <a:lnTo>
                    <a:pt x="133" y="32"/>
                  </a:lnTo>
                  <a:lnTo>
                    <a:pt x="141" y="30"/>
                  </a:lnTo>
                  <a:lnTo>
                    <a:pt x="145" y="27"/>
                  </a:lnTo>
                  <a:lnTo>
                    <a:pt x="150" y="25"/>
                  </a:lnTo>
                  <a:lnTo>
                    <a:pt x="155" y="22"/>
                  </a:lnTo>
                  <a:lnTo>
                    <a:pt x="160" y="19"/>
                  </a:lnTo>
                  <a:lnTo>
                    <a:pt x="166" y="18"/>
                  </a:lnTo>
                  <a:lnTo>
                    <a:pt x="173" y="18"/>
                  </a:lnTo>
                  <a:lnTo>
                    <a:pt x="179" y="19"/>
                  </a:lnTo>
                  <a:lnTo>
                    <a:pt x="183" y="22"/>
                  </a:lnTo>
                  <a:lnTo>
                    <a:pt x="186" y="25"/>
                  </a:lnTo>
                  <a:lnTo>
                    <a:pt x="188" y="30"/>
                  </a:lnTo>
                  <a:lnTo>
                    <a:pt x="191" y="34"/>
                  </a:lnTo>
                  <a:lnTo>
                    <a:pt x="192" y="39"/>
                  </a:lnTo>
                  <a:lnTo>
                    <a:pt x="194" y="41"/>
                  </a:lnTo>
                  <a:lnTo>
                    <a:pt x="198" y="43"/>
                  </a:lnTo>
                  <a:lnTo>
                    <a:pt x="199" y="45"/>
                  </a:lnTo>
                  <a:lnTo>
                    <a:pt x="200" y="51"/>
                  </a:lnTo>
                  <a:lnTo>
                    <a:pt x="202" y="58"/>
                  </a:lnTo>
                  <a:lnTo>
                    <a:pt x="205" y="65"/>
                  </a:lnTo>
                  <a:lnTo>
                    <a:pt x="208" y="72"/>
                  </a:lnTo>
                  <a:lnTo>
                    <a:pt x="212" y="78"/>
                  </a:lnTo>
                  <a:lnTo>
                    <a:pt x="216" y="83"/>
                  </a:lnTo>
                  <a:lnTo>
                    <a:pt x="219" y="85"/>
                  </a:lnTo>
                  <a:lnTo>
                    <a:pt x="227" y="85"/>
                  </a:lnTo>
                  <a:lnTo>
                    <a:pt x="229" y="82"/>
                  </a:lnTo>
                  <a:lnTo>
                    <a:pt x="230" y="78"/>
                  </a:lnTo>
                  <a:lnTo>
                    <a:pt x="232" y="75"/>
                  </a:lnTo>
                  <a:lnTo>
                    <a:pt x="235" y="72"/>
                  </a:lnTo>
                  <a:lnTo>
                    <a:pt x="237" y="71"/>
                  </a:lnTo>
                  <a:lnTo>
                    <a:pt x="241" y="69"/>
                  </a:lnTo>
                  <a:lnTo>
                    <a:pt x="244" y="68"/>
                  </a:lnTo>
                  <a:lnTo>
                    <a:pt x="247" y="68"/>
                  </a:lnTo>
                  <a:lnTo>
                    <a:pt x="251" y="68"/>
                  </a:lnTo>
                  <a:lnTo>
                    <a:pt x="255" y="69"/>
                  </a:lnTo>
                  <a:lnTo>
                    <a:pt x="258" y="72"/>
                  </a:lnTo>
                  <a:lnTo>
                    <a:pt x="261" y="75"/>
                  </a:lnTo>
                  <a:lnTo>
                    <a:pt x="267" y="85"/>
                  </a:lnTo>
                  <a:lnTo>
                    <a:pt x="272" y="94"/>
                  </a:lnTo>
                  <a:lnTo>
                    <a:pt x="275" y="107"/>
                  </a:lnTo>
                  <a:lnTo>
                    <a:pt x="277" y="119"/>
                  </a:lnTo>
                  <a:lnTo>
                    <a:pt x="279" y="130"/>
                  </a:lnTo>
                  <a:lnTo>
                    <a:pt x="279" y="138"/>
                  </a:lnTo>
                  <a:lnTo>
                    <a:pt x="280" y="143"/>
                  </a:lnTo>
                  <a:lnTo>
                    <a:pt x="281" y="147"/>
                  </a:lnTo>
                  <a:lnTo>
                    <a:pt x="283" y="150"/>
                  </a:lnTo>
                  <a:lnTo>
                    <a:pt x="286" y="152"/>
                  </a:lnTo>
                  <a:lnTo>
                    <a:pt x="289" y="155"/>
                  </a:lnTo>
                  <a:lnTo>
                    <a:pt x="293" y="157"/>
                  </a:lnTo>
                  <a:lnTo>
                    <a:pt x="297" y="158"/>
                  </a:lnTo>
                  <a:lnTo>
                    <a:pt x="300" y="158"/>
                  </a:lnTo>
                  <a:lnTo>
                    <a:pt x="300" y="155"/>
                  </a:lnTo>
                  <a:lnTo>
                    <a:pt x="300" y="159"/>
                  </a:lnTo>
                  <a:lnTo>
                    <a:pt x="300" y="162"/>
                  </a:lnTo>
                  <a:lnTo>
                    <a:pt x="300" y="165"/>
                  </a:lnTo>
                  <a:lnTo>
                    <a:pt x="300" y="168"/>
                  </a:lnTo>
                  <a:lnTo>
                    <a:pt x="300" y="170"/>
                  </a:lnTo>
                  <a:lnTo>
                    <a:pt x="300" y="173"/>
                  </a:lnTo>
                  <a:lnTo>
                    <a:pt x="300" y="176"/>
                  </a:lnTo>
                  <a:lnTo>
                    <a:pt x="300" y="179"/>
                  </a:lnTo>
                  <a:lnTo>
                    <a:pt x="297" y="179"/>
                  </a:lnTo>
                  <a:lnTo>
                    <a:pt x="293" y="182"/>
                  </a:lnTo>
                  <a:lnTo>
                    <a:pt x="291" y="184"/>
                  </a:lnTo>
                  <a:lnTo>
                    <a:pt x="288" y="187"/>
                  </a:lnTo>
                  <a:lnTo>
                    <a:pt x="285" y="197"/>
                  </a:lnTo>
                  <a:lnTo>
                    <a:pt x="283" y="208"/>
                  </a:lnTo>
                  <a:lnTo>
                    <a:pt x="282" y="219"/>
                  </a:lnTo>
                  <a:lnTo>
                    <a:pt x="282" y="230"/>
                  </a:lnTo>
                  <a:lnTo>
                    <a:pt x="283" y="240"/>
                  </a:lnTo>
                  <a:lnTo>
                    <a:pt x="283" y="249"/>
                  </a:lnTo>
                  <a:lnTo>
                    <a:pt x="283" y="250"/>
                  </a:lnTo>
                  <a:lnTo>
                    <a:pt x="283" y="254"/>
                  </a:lnTo>
                  <a:lnTo>
                    <a:pt x="283" y="260"/>
                  </a:lnTo>
                  <a:lnTo>
                    <a:pt x="283" y="267"/>
                  </a:lnTo>
                  <a:lnTo>
                    <a:pt x="283" y="274"/>
                  </a:lnTo>
                  <a:lnTo>
                    <a:pt x="285" y="279"/>
                  </a:lnTo>
                  <a:lnTo>
                    <a:pt x="285" y="285"/>
                  </a:lnTo>
                  <a:lnTo>
                    <a:pt x="286" y="289"/>
                  </a:lnTo>
                  <a:lnTo>
                    <a:pt x="288" y="296"/>
                  </a:lnTo>
                  <a:lnTo>
                    <a:pt x="292" y="304"/>
                  </a:lnTo>
                  <a:lnTo>
                    <a:pt x="298" y="314"/>
                  </a:lnTo>
                  <a:lnTo>
                    <a:pt x="304" y="322"/>
                  </a:lnTo>
                  <a:lnTo>
                    <a:pt x="310" y="332"/>
                  </a:lnTo>
                  <a:lnTo>
                    <a:pt x="317" y="339"/>
                  </a:lnTo>
                  <a:lnTo>
                    <a:pt x="324" y="343"/>
                  </a:lnTo>
                  <a:lnTo>
                    <a:pt x="330" y="344"/>
                  </a:lnTo>
                  <a:lnTo>
                    <a:pt x="332" y="344"/>
                  </a:lnTo>
                  <a:lnTo>
                    <a:pt x="336" y="343"/>
                  </a:lnTo>
                  <a:lnTo>
                    <a:pt x="339" y="340"/>
                  </a:lnTo>
                  <a:lnTo>
                    <a:pt x="343" y="339"/>
                  </a:lnTo>
                  <a:lnTo>
                    <a:pt x="348" y="336"/>
                  </a:lnTo>
                  <a:lnTo>
                    <a:pt x="351" y="333"/>
                  </a:lnTo>
                  <a:lnTo>
                    <a:pt x="354" y="332"/>
                  </a:lnTo>
                  <a:lnTo>
                    <a:pt x="357" y="332"/>
                  </a:lnTo>
                  <a:lnTo>
                    <a:pt x="359" y="332"/>
                  </a:lnTo>
                  <a:lnTo>
                    <a:pt x="364" y="332"/>
                  </a:lnTo>
                  <a:lnTo>
                    <a:pt x="368" y="332"/>
                  </a:lnTo>
                  <a:lnTo>
                    <a:pt x="372" y="332"/>
                  </a:lnTo>
                  <a:lnTo>
                    <a:pt x="377" y="332"/>
                  </a:lnTo>
                  <a:lnTo>
                    <a:pt x="381" y="333"/>
                  </a:lnTo>
                  <a:lnTo>
                    <a:pt x="383" y="332"/>
                  </a:lnTo>
                  <a:lnTo>
                    <a:pt x="384" y="332"/>
                  </a:lnTo>
                  <a:lnTo>
                    <a:pt x="389" y="326"/>
                  </a:lnTo>
                  <a:lnTo>
                    <a:pt x="393" y="320"/>
                  </a:lnTo>
                  <a:lnTo>
                    <a:pt x="395" y="313"/>
                  </a:lnTo>
                  <a:lnTo>
                    <a:pt x="396" y="307"/>
                  </a:lnTo>
                  <a:lnTo>
                    <a:pt x="399" y="300"/>
                  </a:lnTo>
                  <a:lnTo>
                    <a:pt x="400" y="293"/>
                  </a:lnTo>
                  <a:lnTo>
                    <a:pt x="401" y="286"/>
                  </a:lnTo>
                  <a:lnTo>
                    <a:pt x="403" y="278"/>
                  </a:lnTo>
                  <a:lnTo>
                    <a:pt x="407" y="274"/>
                  </a:lnTo>
                  <a:lnTo>
                    <a:pt x="413" y="271"/>
                  </a:lnTo>
                  <a:lnTo>
                    <a:pt x="420" y="268"/>
                  </a:lnTo>
                  <a:lnTo>
                    <a:pt x="427" y="267"/>
                  </a:lnTo>
                  <a:lnTo>
                    <a:pt x="437" y="265"/>
                  </a:lnTo>
                  <a:lnTo>
                    <a:pt x="445" y="264"/>
                  </a:lnTo>
                  <a:lnTo>
                    <a:pt x="453" y="264"/>
                  </a:lnTo>
                  <a:lnTo>
                    <a:pt x="459" y="264"/>
                  </a:lnTo>
                  <a:lnTo>
                    <a:pt x="461" y="264"/>
                  </a:lnTo>
                  <a:lnTo>
                    <a:pt x="463" y="264"/>
                  </a:lnTo>
                  <a:lnTo>
                    <a:pt x="464" y="264"/>
                  </a:lnTo>
                  <a:lnTo>
                    <a:pt x="465" y="264"/>
                  </a:lnTo>
                  <a:lnTo>
                    <a:pt x="467" y="264"/>
                  </a:lnTo>
                  <a:lnTo>
                    <a:pt x="468" y="264"/>
                  </a:lnTo>
                  <a:lnTo>
                    <a:pt x="469" y="264"/>
                  </a:lnTo>
                  <a:lnTo>
                    <a:pt x="470" y="264"/>
                  </a:lnTo>
                  <a:lnTo>
                    <a:pt x="470" y="265"/>
                  </a:lnTo>
                  <a:lnTo>
                    <a:pt x="471" y="268"/>
                  </a:lnTo>
                  <a:lnTo>
                    <a:pt x="471" y="269"/>
                  </a:lnTo>
                  <a:lnTo>
                    <a:pt x="472" y="271"/>
                  </a:lnTo>
                  <a:lnTo>
                    <a:pt x="472" y="274"/>
                  </a:lnTo>
                  <a:lnTo>
                    <a:pt x="474" y="275"/>
                  </a:lnTo>
                  <a:lnTo>
                    <a:pt x="475" y="276"/>
                  </a:lnTo>
                  <a:lnTo>
                    <a:pt x="471" y="278"/>
                  </a:lnTo>
                  <a:lnTo>
                    <a:pt x="468" y="281"/>
                  </a:lnTo>
                  <a:lnTo>
                    <a:pt x="463" y="283"/>
                  </a:lnTo>
                  <a:lnTo>
                    <a:pt x="459" y="288"/>
                  </a:lnTo>
                  <a:lnTo>
                    <a:pt x="457" y="293"/>
                  </a:lnTo>
                  <a:lnTo>
                    <a:pt x="455" y="301"/>
                  </a:lnTo>
                  <a:lnTo>
                    <a:pt x="453" y="313"/>
                  </a:lnTo>
                  <a:lnTo>
                    <a:pt x="453" y="326"/>
                  </a:lnTo>
                  <a:lnTo>
                    <a:pt x="451" y="330"/>
                  </a:lnTo>
                  <a:lnTo>
                    <a:pt x="449" y="333"/>
                  </a:lnTo>
                  <a:lnTo>
                    <a:pt x="446" y="336"/>
                  </a:lnTo>
                  <a:lnTo>
                    <a:pt x="445" y="337"/>
                  </a:lnTo>
                  <a:lnTo>
                    <a:pt x="444" y="340"/>
                  </a:lnTo>
                  <a:lnTo>
                    <a:pt x="443" y="341"/>
                  </a:lnTo>
                  <a:lnTo>
                    <a:pt x="442" y="344"/>
                  </a:lnTo>
                  <a:lnTo>
                    <a:pt x="440" y="347"/>
                  </a:lnTo>
                  <a:lnTo>
                    <a:pt x="438" y="347"/>
                  </a:lnTo>
                  <a:lnTo>
                    <a:pt x="436" y="347"/>
                  </a:lnTo>
                  <a:lnTo>
                    <a:pt x="434" y="346"/>
                  </a:lnTo>
                  <a:lnTo>
                    <a:pt x="432" y="346"/>
                  </a:lnTo>
                  <a:lnTo>
                    <a:pt x="430" y="346"/>
                  </a:lnTo>
                  <a:lnTo>
                    <a:pt x="427" y="346"/>
                  </a:lnTo>
                  <a:lnTo>
                    <a:pt x="426" y="346"/>
                  </a:lnTo>
                  <a:lnTo>
                    <a:pt x="424" y="347"/>
                  </a:lnTo>
                  <a:lnTo>
                    <a:pt x="422" y="347"/>
                  </a:lnTo>
                  <a:lnTo>
                    <a:pt x="421" y="346"/>
                  </a:lnTo>
                  <a:lnTo>
                    <a:pt x="419" y="346"/>
                  </a:lnTo>
                  <a:lnTo>
                    <a:pt x="418" y="346"/>
                  </a:lnTo>
                  <a:lnTo>
                    <a:pt x="415" y="344"/>
                  </a:lnTo>
                  <a:lnTo>
                    <a:pt x="413" y="344"/>
                  </a:lnTo>
                  <a:lnTo>
                    <a:pt x="411" y="344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1" name="Freeform 126"/>
            <p:cNvSpPr>
              <a:spLocks/>
            </p:cNvSpPr>
            <p:nvPr/>
          </p:nvSpPr>
          <p:spPr bwMode="gray">
            <a:xfrm>
              <a:off x="3023864" y="5352145"/>
              <a:ext cx="221104" cy="259294"/>
            </a:xfrm>
            <a:custGeom>
              <a:avLst/>
              <a:gdLst>
                <a:gd name="T0" fmla="*/ 6350 w 151"/>
                <a:gd name="T1" fmla="*/ 98151 h 197"/>
                <a:gd name="T2" fmla="*/ 14288 w 151"/>
                <a:gd name="T3" fmla="*/ 109368 h 197"/>
                <a:gd name="T4" fmla="*/ 19050 w 151"/>
                <a:gd name="T5" fmla="*/ 120586 h 197"/>
                <a:gd name="T6" fmla="*/ 25400 w 151"/>
                <a:gd name="T7" fmla="*/ 133205 h 197"/>
                <a:gd name="T8" fmla="*/ 46038 w 151"/>
                <a:gd name="T9" fmla="*/ 150031 h 197"/>
                <a:gd name="T10" fmla="*/ 76200 w 151"/>
                <a:gd name="T11" fmla="*/ 168259 h 197"/>
                <a:gd name="T12" fmla="*/ 106363 w 151"/>
                <a:gd name="T13" fmla="*/ 175270 h 197"/>
                <a:gd name="T14" fmla="*/ 136525 w 151"/>
                <a:gd name="T15" fmla="*/ 185085 h 197"/>
                <a:gd name="T16" fmla="*/ 150813 w 151"/>
                <a:gd name="T17" fmla="*/ 203313 h 197"/>
                <a:gd name="T18" fmla="*/ 142875 w 151"/>
                <a:gd name="T19" fmla="*/ 218737 h 197"/>
                <a:gd name="T20" fmla="*/ 136525 w 151"/>
                <a:gd name="T21" fmla="*/ 229954 h 197"/>
                <a:gd name="T22" fmla="*/ 130175 w 151"/>
                <a:gd name="T23" fmla="*/ 243975 h 197"/>
                <a:gd name="T24" fmla="*/ 131763 w 151"/>
                <a:gd name="T25" fmla="*/ 259399 h 197"/>
                <a:gd name="T26" fmla="*/ 141288 w 151"/>
                <a:gd name="T27" fmla="*/ 269214 h 197"/>
                <a:gd name="T28" fmla="*/ 158750 w 151"/>
                <a:gd name="T29" fmla="*/ 274823 h 197"/>
                <a:gd name="T30" fmla="*/ 177800 w 151"/>
                <a:gd name="T31" fmla="*/ 274823 h 197"/>
                <a:gd name="T32" fmla="*/ 196850 w 151"/>
                <a:gd name="T33" fmla="*/ 274823 h 197"/>
                <a:gd name="T34" fmla="*/ 217488 w 151"/>
                <a:gd name="T35" fmla="*/ 263606 h 197"/>
                <a:gd name="T36" fmla="*/ 233363 w 151"/>
                <a:gd name="T37" fmla="*/ 245378 h 197"/>
                <a:gd name="T38" fmla="*/ 239713 w 151"/>
                <a:gd name="T39" fmla="*/ 229954 h 197"/>
                <a:gd name="T40" fmla="*/ 239713 w 151"/>
                <a:gd name="T41" fmla="*/ 220139 h 197"/>
                <a:gd name="T42" fmla="*/ 236538 w 151"/>
                <a:gd name="T43" fmla="*/ 197704 h 197"/>
                <a:gd name="T44" fmla="*/ 233363 w 151"/>
                <a:gd name="T45" fmla="*/ 183683 h 197"/>
                <a:gd name="T46" fmla="*/ 231775 w 151"/>
                <a:gd name="T47" fmla="*/ 165455 h 197"/>
                <a:gd name="T48" fmla="*/ 230188 w 151"/>
                <a:gd name="T49" fmla="*/ 150031 h 197"/>
                <a:gd name="T50" fmla="*/ 222250 w 151"/>
                <a:gd name="T51" fmla="*/ 138814 h 197"/>
                <a:gd name="T52" fmla="*/ 217488 w 151"/>
                <a:gd name="T53" fmla="*/ 133205 h 197"/>
                <a:gd name="T54" fmla="*/ 207963 w 151"/>
                <a:gd name="T55" fmla="*/ 130401 h 197"/>
                <a:gd name="T56" fmla="*/ 200025 w 151"/>
                <a:gd name="T57" fmla="*/ 127596 h 197"/>
                <a:gd name="T58" fmla="*/ 192088 w 151"/>
                <a:gd name="T59" fmla="*/ 120586 h 197"/>
                <a:gd name="T60" fmla="*/ 177800 w 151"/>
                <a:gd name="T61" fmla="*/ 110770 h 197"/>
                <a:gd name="T62" fmla="*/ 161925 w 151"/>
                <a:gd name="T63" fmla="*/ 105162 h 197"/>
                <a:gd name="T64" fmla="*/ 146050 w 151"/>
                <a:gd name="T65" fmla="*/ 99553 h 197"/>
                <a:gd name="T66" fmla="*/ 133350 w 151"/>
                <a:gd name="T67" fmla="*/ 91140 h 197"/>
                <a:gd name="T68" fmla="*/ 128588 w 151"/>
                <a:gd name="T69" fmla="*/ 82727 h 197"/>
                <a:gd name="T70" fmla="*/ 127000 w 151"/>
                <a:gd name="T71" fmla="*/ 67304 h 197"/>
                <a:gd name="T72" fmla="*/ 128588 w 151"/>
                <a:gd name="T73" fmla="*/ 53282 h 197"/>
                <a:gd name="T74" fmla="*/ 127000 w 151"/>
                <a:gd name="T75" fmla="*/ 42065 h 197"/>
                <a:gd name="T76" fmla="*/ 125413 w 151"/>
                <a:gd name="T77" fmla="*/ 39260 h 197"/>
                <a:gd name="T78" fmla="*/ 119063 w 151"/>
                <a:gd name="T79" fmla="*/ 35054 h 197"/>
                <a:gd name="T80" fmla="*/ 115888 w 151"/>
                <a:gd name="T81" fmla="*/ 28043 h 197"/>
                <a:gd name="T82" fmla="*/ 112713 w 151"/>
                <a:gd name="T83" fmla="*/ 18228 h 197"/>
                <a:gd name="T84" fmla="*/ 93663 w 151"/>
                <a:gd name="T85" fmla="*/ 9815 h 197"/>
                <a:gd name="T86" fmla="*/ 90488 w 151"/>
                <a:gd name="T87" fmla="*/ 7011 h 197"/>
                <a:gd name="T88" fmla="*/ 85725 w 151"/>
                <a:gd name="T89" fmla="*/ 2804 h 197"/>
                <a:gd name="T90" fmla="*/ 79375 w 151"/>
                <a:gd name="T91" fmla="*/ 0 h 197"/>
                <a:gd name="T92" fmla="*/ 66675 w 151"/>
                <a:gd name="T93" fmla="*/ 0 h 197"/>
                <a:gd name="T94" fmla="*/ 44450 w 151"/>
                <a:gd name="T95" fmla="*/ 4206 h 197"/>
                <a:gd name="T96" fmla="*/ 22225 w 151"/>
                <a:gd name="T97" fmla="*/ 12619 h 197"/>
                <a:gd name="T98" fmla="*/ 11113 w 151"/>
                <a:gd name="T99" fmla="*/ 23837 h 197"/>
                <a:gd name="T100" fmla="*/ 9525 w 151"/>
                <a:gd name="T101" fmla="*/ 33652 h 197"/>
                <a:gd name="T102" fmla="*/ 9525 w 151"/>
                <a:gd name="T103" fmla="*/ 37858 h 197"/>
                <a:gd name="T104" fmla="*/ 9525 w 151"/>
                <a:gd name="T105" fmla="*/ 42065 h 19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1"/>
                <a:gd name="T160" fmla="*/ 0 h 197"/>
                <a:gd name="T161" fmla="*/ 151 w 151"/>
                <a:gd name="T162" fmla="*/ 197 h 19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1" h="197">
                  <a:moveTo>
                    <a:pt x="0" y="65"/>
                  </a:moveTo>
                  <a:lnTo>
                    <a:pt x="4" y="70"/>
                  </a:lnTo>
                  <a:lnTo>
                    <a:pt x="6" y="74"/>
                  </a:lnTo>
                  <a:lnTo>
                    <a:pt x="9" y="78"/>
                  </a:lnTo>
                  <a:lnTo>
                    <a:pt x="10" y="82"/>
                  </a:lnTo>
                  <a:lnTo>
                    <a:pt x="12" y="86"/>
                  </a:lnTo>
                  <a:lnTo>
                    <a:pt x="13" y="91"/>
                  </a:lnTo>
                  <a:lnTo>
                    <a:pt x="16" y="95"/>
                  </a:lnTo>
                  <a:lnTo>
                    <a:pt x="19" y="99"/>
                  </a:lnTo>
                  <a:lnTo>
                    <a:pt x="29" y="107"/>
                  </a:lnTo>
                  <a:lnTo>
                    <a:pt x="37" y="114"/>
                  </a:lnTo>
                  <a:lnTo>
                    <a:pt x="48" y="120"/>
                  </a:lnTo>
                  <a:lnTo>
                    <a:pt x="57" y="123"/>
                  </a:lnTo>
                  <a:lnTo>
                    <a:pt x="67" y="125"/>
                  </a:lnTo>
                  <a:lnTo>
                    <a:pt x="76" y="128"/>
                  </a:lnTo>
                  <a:lnTo>
                    <a:pt x="86" y="132"/>
                  </a:lnTo>
                  <a:lnTo>
                    <a:pt x="96" y="138"/>
                  </a:lnTo>
                  <a:lnTo>
                    <a:pt x="95" y="145"/>
                  </a:lnTo>
                  <a:lnTo>
                    <a:pt x="93" y="151"/>
                  </a:lnTo>
                  <a:lnTo>
                    <a:pt x="90" y="156"/>
                  </a:lnTo>
                  <a:lnTo>
                    <a:pt x="88" y="160"/>
                  </a:lnTo>
                  <a:lnTo>
                    <a:pt x="86" y="164"/>
                  </a:lnTo>
                  <a:lnTo>
                    <a:pt x="83" y="170"/>
                  </a:lnTo>
                  <a:lnTo>
                    <a:pt x="82" y="174"/>
                  </a:lnTo>
                  <a:lnTo>
                    <a:pt x="82" y="179"/>
                  </a:lnTo>
                  <a:lnTo>
                    <a:pt x="83" y="185"/>
                  </a:lnTo>
                  <a:lnTo>
                    <a:pt x="86" y="189"/>
                  </a:lnTo>
                  <a:lnTo>
                    <a:pt x="89" y="192"/>
                  </a:lnTo>
                  <a:lnTo>
                    <a:pt x="94" y="195"/>
                  </a:lnTo>
                  <a:lnTo>
                    <a:pt x="100" y="196"/>
                  </a:lnTo>
                  <a:lnTo>
                    <a:pt x="106" y="196"/>
                  </a:lnTo>
                  <a:lnTo>
                    <a:pt x="112" y="196"/>
                  </a:lnTo>
                  <a:lnTo>
                    <a:pt x="119" y="197"/>
                  </a:lnTo>
                  <a:lnTo>
                    <a:pt x="124" y="196"/>
                  </a:lnTo>
                  <a:lnTo>
                    <a:pt x="130" y="193"/>
                  </a:lnTo>
                  <a:lnTo>
                    <a:pt x="137" y="188"/>
                  </a:lnTo>
                  <a:lnTo>
                    <a:pt x="143" y="182"/>
                  </a:lnTo>
                  <a:lnTo>
                    <a:pt x="147" y="175"/>
                  </a:lnTo>
                  <a:lnTo>
                    <a:pt x="151" y="168"/>
                  </a:lnTo>
                  <a:lnTo>
                    <a:pt x="151" y="164"/>
                  </a:lnTo>
                  <a:lnTo>
                    <a:pt x="151" y="161"/>
                  </a:lnTo>
                  <a:lnTo>
                    <a:pt x="151" y="157"/>
                  </a:lnTo>
                  <a:lnTo>
                    <a:pt x="149" y="154"/>
                  </a:lnTo>
                  <a:lnTo>
                    <a:pt x="149" y="141"/>
                  </a:lnTo>
                  <a:lnTo>
                    <a:pt x="147" y="135"/>
                  </a:lnTo>
                  <a:lnTo>
                    <a:pt x="147" y="131"/>
                  </a:lnTo>
                  <a:lnTo>
                    <a:pt x="147" y="124"/>
                  </a:lnTo>
                  <a:lnTo>
                    <a:pt x="146" y="118"/>
                  </a:lnTo>
                  <a:lnTo>
                    <a:pt x="146" y="113"/>
                  </a:lnTo>
                  <a:lnTo>
                    <a:pt x="145" y="107"/>
                  </a:lnTo>
                  <a:lnTo>
                    <a:pt x="144" y="103"/>
                  </a:lnTo>
                  <a:lnTo>
                    <a:pt x="140" y="99"/>
                  </a:lnTo>
                  <a:lnTo>
                    <a:pt x="139" y="96"/>
                  </a:lnTo>
                  <a:lnTo>
                    <a:pt x="137" y="95"/>
                  </a:lnTo>
                  <a:lnTo>
                    <a:pt x="134" y="95"/>
                  </a:lnTo>
                  <a:lnTo>
                    <a:pt x="131" y="93"/>
                  </a:lnTo>
                  <a:lnTo>
                    <a:pt x="128" y="92"/>
                  </a:lnTo>
                  <a:lnTo>
                    <a:pt x="126" y="91"/>
                  </a:lnTo>
                  <a:lnTo>
                    <a:pt x="124" y="88"/>
                  </a:lnTo>
                  <a:lnTo>
                    <a:pt x="121" y="86"/>
                  </a:lnTo>
                  <a:lnTo>
                    <a:pt x="118" y="82"/>
                  </a:lnTo>
                  <a:lnTo>
                    <a:pt x="112" y="79"/>
                  </a:lnTo>
                  <a:lnTo>
                    <a:pt x="107" y="77"/>
                  </a:lnTo>
                  <a:lnTo>
                    <a:pt x="102" y="75"/>
                  </a:lnTo>
                  <a:lnTo>
                    <a:pt x="98" y="72"/>
                  </a:lnTo>
                  <a:lnTo>
                    <a:pt x="92" y="71"/>
                  </a:lnTo>
                  <a:lnTo>
                    <a:pt x="88" y="68"/>
                  </a:lnTo>
                  <a:lnTo>
                    <a:pt x="84" y="65"/>
                  </a:lnTo>
                  <a:lnTo>
                    <a:pt x="82" y="63"/>
                  </a:lnTo>
                  <a:lnTo>
                    <a:pt x="81" y="59"/>
                  </a:lnTo>
                  <a:lnTo>
                    <a:pt x="81" y="54"/>
                  </a:lnTo>
                  <a:lnTo>
                    <a:pt x="80" y="48"/>
                  </a:lnTo>
                  <a:lnTo>
                    <a:pt x="81" y="44"/>
                  </a:lnTo>
                  <a:lnTo>
                    <a:pt x="81" y="38"/>
                  </a:lnTo>
                  <a:lnTo>
                    <a:pt x="80" y="34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79" y="28"/>
                  </a:lnTo>
                  <a:lnTo>
                    <a:pt x="77" y="27"/>
                  </a:lnTo>
                  <a:lnTo>
                    <a:pt x="75" y="25"/>
                  </a:lnTo>
                  <a:lnTo>
                    <a:pt x="74" y="23"/>
                  </a:lnTo>
                  <a:lnTo>
                    <a:pt x="73" y="20"/>
                  </a:lnTo>
                  <a:lnTo>
                    <a:pt x="71" y="17"/>
                  </a:lnTo>
                  <a:lnTo>
                    <a:pt x="71" y="13"/>
                  </a:lnTo>
                  <a:lnTo>
                    <a:pt x="61" y="7"/>
                  </a:lnTo>
                  <a:lnTo>
                    <a:pt x="59" y="7"/>
                  </a:lnTo>
                  <a:lnTo>
                    <a:pt x="58" y="6"/>
                  </a:lnTo>
                  <a:lnTo>
                    <a:pt x="57" y="5"/>
                  </a:lnTo>
                  <a:lnTo>
                    <a:pt x="56" y="3"/>
                  </a:lnTo>
                  <a:lnTo>
                    <a:pt x="54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4" y="2"/>
                  </a:lnTo>
                  <a:lnTo>
                    <a:pt x="28" y="3"/>
                  </a:lnTo>
                  <a:lnTo>
                    <a:pt x="20" y="6"/>
                  </a:lnTo>
                  <a:lnTo>
                    <a:pt x="14" y="9"/>
                  </a:lnTo>
                  <a:lnTo>
                    <a:pt x="11" y="13"/>
                  </a:lnTo>
                  <a:lnTo>
                    <a:pt x="7" y="17"/>
                  </a:lnTo>
                  <a:lnTo>
                    <a:pt x="6" y="23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6" y="27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2" name="Freeform 127"/>
            <p:cNvSpPr>
              <a:spLocks/>
            </p:cNvSpPr>
            <p:nvPr/>
          </p:nvSpPr>
          <p:spPr bwMode="gray">
            <a:xfrm>
              <a:off x="3271817" y="4754576"/>
              <a:ext cx="90021" cy="55137"/>
            </a:xfrm>
            <a:custGeom>
              <a:avLst/>
              <a:gdLst>
                <a:gd name="T0" fmla="*/ 79375 w 61"/>
                <a:gd name="T1" fmla="*/ 9790 h 42"/>
                <a:gd name="T2" fmla="*/ 76200 w 61"/>
                <a:gd name="T3" fmla="*/ 9790 h 42"/>
                <a:gd name="T4" fmla="*/ 69850 w 61"/>
                <a:gd name="T5" fmla="*/ 9790 h 42"/>
                <a:gd name="T6" fmla="*/ 68263 w 61"/>
                <a:gd name="T7" fmla="*/ 6993 h 42"/>
                <a:gd name="T8" fmla="*/ 66675 w 61"/>
                <a:gd name="T9" fmla="*/ 6993 h 42"/>
                <a:gd name="T10" fmla="*/ 65088 w 61"/>
                <a:gd name="T11" fmla="*/ 5594 h 42"/>
                <a:gd name="T12" fmla="*/ 61913 w 61"/>
                <a:gd name="T13" fmla="*/ 4196 h 42"/>
                <a:gd name="T14" fmla="*/ 60325 w 61"/>
                <a:gd name="T15" fmla="*/ 4196 h 42"/>
                <a:gd name="T16" fmla="*/ 57150 w 61"/>
                <a:gd name="T17" fmla="*/ 4196 h 42"/>
                <a:gd name="T18" fmla="*/ 49213 w 61"/>
                <a:gd name="T19" fmla="*/ 4196 h 42"/>
                <a:gd name="T20" fmla="*/ 44450 w 61"/>
                <a:gd name="T21" fmla="*/ 1399 h 42"/>
                <a:gd name="T22" fmla="*/ 38100 w 61"/>
                <a:gd name="T23" fmla="*/ 1399 h 42"/>
                <a:gd name="T24" fmla="*/ 31750 w 61"/>
                <a:gd name="T25" fmla="*/ 0 h 42"/>
                <a:gd name="T26" fmla="*/ 26988 w 61"/>
                <a:gd name="T27" fmla="*/ 0 h 42"/>
                <a:gd name="T28" fmla="*/ 20638 w 61"/>
                <a:gd name="T29" fmla="*/ 0 h 42"/>
                <a:gd name="T30" fmla="*/ 19050 w 61"/>
                <a:gd name="T31" fmla="*/ 1399 h 42"/>
                <a:gd name="T32" fmla="*/ 17463 w 61"/>
                <a:gd name="T33" fmla="*/ 6993 h 42"/>
                <a:gd name="T34" fmla="*/ 17463 w 61"/>
                <a:gd name="T35" fmla="*/ 9790 h 42"/>
                <a:gd name="T36" fmla="*/ 15875 w 61"/>
                <a:gd name="T37" fmla="*/ 12587 h 42"/>
                <a:gd name="T38" fmla="*/ 12700 w 61"/>
                <a:gd name="T39" fmla="*/ 18181 h 42"/>
                <a:gd name="T40" fmla="*/ 9525 w 61"/>
                <a:gd name="T41" fmla="*/ 23775 h 42"/>
                <a:gd name="T42" fmla="*/ 6350 w 61"/>
                <a:gd name="T43" fmla="*/ 27970 h 42"/>
                <a:gd name="T44" fmla="*/ 4763 w 61"/>
                <a:gd name="T45" fmla="*/ 33565 h 42"/>
                <a:gd name="T46" fmla="*/ 3175 w 61"/>
                <a:gd name="T47" fmla="*/ 37760 h 42"/>
                <a:gd name="T48" fmla="*/ 0 w 61"/>
                <a:gd name="T49" fmla="*/ 40557 h 42"/>
                <a:gd name="T50" fmla="*/ 7938 w 61"/>
                <a:gd name="T51" fmla="*/ 40557 h 42"/>
                <a:gd name="T52" fmla="*/ 14288 w 61"/>
                <a:gd name="T53" fmla="*/ 41956 h 42"/>
                <a:gd name="T54" fmla="*/ 17463 w 61"/>
                <a:gd name="T55" fmla="*/ 47550 h 42"/>
                <a:gd name="T56" fmla="*/ 20638 w 61"/>
                <a:gd name="T57" fmla="*/ 48948 h 42"/>
                <a:gd name="T58" fmla="*/ 25400 w 61"/>
                <a:gd name="T59" fmla="*/ 53144 h 42"/>
                <a:gd name="T60" fmla="*/ 28575 w 61"/>
                <a:gd name="T61" fmla="*/ 54542 h 42"/>
                <a:gd name="T62" fmla="*/ 34925 w 61"/>
                <a:gd name="T63" fmla="*/ 57339 h 42"/>
                <a:gd name="T64" fmla="*/ 39688 w 61"/>
                <a:gd name="T65" fmla="*/ 58738 h 42"/>
                <a:gd name="T66" fmla="*/ 47625 w 61"/>
                <a:gd name="T67" fmla="*/ 58738 h 42"/>
                <a:gd name="T68" fmla="*/ 55563 w 61"/>
                <a:gd name="T69" fmla="*/ 58738 h 42"/>
                <a:gd name="T70" fmla="*/ 60325 w 61"/>
                <a:gd name="T71" fmla="*/ 58738 h 42"/>
                <a:gd name="T72" fmla="*/ 66675 w 61"/>
                <a:gd name="T73" fmla="*/ 57339 h 42"/>
                <a:gd name="T74" fmla="*/ 69850 w 61"/>
                <a:gd name="T75" fmla="*/ 54542 h 42"/>
                <a:gd name="T76" fmla="*/ 76200 w 61"/>
                <a:gd name="T77" fmla="*/ 53144 h 42"/>
                <a:gd name="T78" fmla="*/ 77788 w 61"/>
                <a:gd name="T79" fmla="*/ 47550 h 42"/>
                <a:gd name="T80" fmla="*/ 79375 w 61"/>
                <a:gd name="T81" fmla="*/ 40557 h 42"/>
                <a:gd name="T82" fmla="*/ 96838 w 61"/>
                <a:gd name="T83" fmla="*/ 12587 h 42"/>
                <a:gd name="T84" fmla="*/ 79375 w 61"/>
                <a:gd name="T85" fmla="*/ 9790 h 4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1"/>
                <a:gd name="T130" fmla="*/ 0 h 42"/>
                <a:gd name="T131" fmla="*/ 61 w 61"/>
                <a:gd name="T132" fmla="*/ 42 h 4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1" h="42">
                  <a:moveTo>
                    <a:pt x="50" y="7"/>
                  </a:moveTo>
                  <a:lnTo>
                    <a:pt x="48" y="7"/>
                  </a:lnTo>
                  <a:lnTo>
                    <a:pt x="44" y="7"/>
                  </a:lnTo>
                  <a:lnTo>
                    <a:pt x="43" y="5"/>
                  </a:lnTo>
                  <a:lnTo>
                    <a:pt x="42" y="5"/>
                  </a:lnTo>
                  <a:lnTo>
                    <a:pt x="41" y="4"/>
                  </a:lnTo>
                  <a:lnTo>
                    <a:pt x="39" y="3"/>
                  </a:lnTo>
                  <a:lnTo>
                    <a:pt x="38" y="3"/>
                  </a:lnTo>
                  <a:lnTo>
                    <a:pt x="36" y="3"/>
                  </a:lnTo>
                  <a:lnTo>
                    <a:pt x="31" y="3"/>
                  </a:lnTo>
                  <a:lnTo>
                    <a:pt x="28" y="1"/>
                  </a:lnTo>
                  <a:lnTo>
                    <a:pt x="24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12" y="1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0" y="9"/>
                  </a:lnTo>
                  <a:lnTo>
                    <a:pt x="8" y="13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3" y="24"/>
                  </a:lnTo>
                  <a:lnTo>
                    <a:pt x="2" y="27"/>
                  </a:lnTo>
                  <a:lnTo>
                    <a:pt x="0" y="29"/>
                  </a:lnTo>
                  <a:lnTo>
                    <a:pt x="5" y="29"/>
                  </a:lnTo>
                  <a:lnTo>
                    <a:pt x="9" y="30"/>
                  </a:lnTo>
                  <a:lnTo>
                    <a:pt x="11" y="34"/>
                  </a:lnTo>
                  <a:lnTo>
                    <a:pt x="13" y="35"/>
                  </a:lnTo>
                  <a:lnTo>
                    <a:pt x="16" y="38"/>
                  </a:lnTo>
                  <a:lnTo>
                    <a:pt x="18" y="39"/>
                  </a:lnTo>
                  <a:lnTo>
                    <a:pt x="22" y="41"/>
                  </a:lnTo>
                  <a:lnTo>
                    <a:pt x="25" y="42"/>
                  </a:lnTo>
                  <a:lnTo>
                    <a:pt x="30" y="42"/>
                  </a:lnTo>
                  <a:lnTo>
                    <a:pt x="35" y="42"/>
                  </a:lnTo>
                  <a:lnTo>
                    <a:pt x="38" y="42"/>
                  </a:lnTo>
                  <a:lnTo>
                    <a:pt x="42" y="41"/>
                  </a:lnTo>
                  <a:lnTo>
                    <a:pt x="44" y="39"/>
                  </a:lnTo>
                  <a:lnTo>
                    <a:pt x="48" y="38"/>
                  </a:lnTo>
                  <a:lnTo>
                    <a:pt x="49" y="34"/>
                  </a:lnTo>
                  <a:lnTo>
                    <a:pt x="50" y="29"/>
                  </a:lnTo>
                  <a:lnTo>
                    <a:pt x="61" y="9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3" name="Freeform 128"/>
            <p:cNvSpPr>
              <a:spLocks/>
            </p:cNvSpPr>
            <p:nvPr/>
          </p:nvSpPr>
          <p:spPr bwMode="gray">
            <a:xfrm>
              <a:off x="3197590" y="4586185"/>
              <a:ext cx="77388" cy="107294"/>
            </a:xfrm>
            <a:custGeom>
              <a:avLst/>
              <a:gdLst>
                <a:gd name="T0" fmla="*/ 4763 w 53"/>
                <a:gd name="T1" fmla="*/ 101755 h 82"/>
                <a:gd name="T2" fmla="*/ 42863 w 53"/>
                <a:gd name="T3" fmla="*/ 114300 h 82"/>
                <a:gd name="T4" fmla="*/ 47625 w 53"/>
                <a:gd name="T5" fmla="*/ 112906 h 82"/>
                <a:gd name="T6" fmla="*/ 52388 w 53"/>
                <a:gd name="T7" fmla="*/ 107330 h 82"/>
                <a:gd name="T8" fmla="*/ 58738 w 53"/>
                <a:gd name="T9" fmla="*/ 97573 h 82"/>
                <a:gd name="T10" fmla="*/ 68263 w 53"/>
                <a:gd name="T11" fmla="*/ 87816 h 82"/>
                <a:gd name="T12" fmla="*/ 73025 w 53"/>
                <a:gd name="T13" fmla="*/ 76665 h 82"/>
                <a:gd name="T14" fmla="*/ 79375 w 53"/>
                <a:gd name="T15" fmla="*/ 66907 h 82"/>
                <a:gd name="T16" fmla="*/ 82550 w 53"/>
                <a:gd name="T17" fmla="*/ 61332 h 82"/>
                <a:gd name="T18" fmla="*/ 84138 w 53"/>
                <a:gd name="T19" fmla="*/ 57150 h 82"/>
                <a:gd name="T20" fmla="*/ 74613 w 53"/>
                <a:gd name="T21" fmla="*/ 51574 h 82"/>
                <a:gd name="T22" fmla="*/ 65088 w 53"/>
                <a:gd name="T23" fmla="*/ 45999 h 82"/>
                <a:gd name="T24" fmla="*/ 57150 w 53"/>
                <a:gd name="T25" fmla="*/ 39029 h 82"/>
                <a:gd name="T26" fmla="*/ 49213 w 53"/>
                <a:gd name="T27" fmla="*/ 33454 h 82"/>
                <a:gd name="T28" fmla="*/ 42863 w 53"/>
                <a:gd name="T29" fmla="*/ 26484 h 82"/>
                <a:gd name="T30" fmla="*/ 38100 w 53"/>
                <a:gd name="T31" fmla="*/ 20909 h 82"/>
                <a:gd name="T32" fmla="*/ 33338 w 53"/>
                <a:gd name="T33" fmla="*/ 12545 h 82"/>
                <a:gd name="T34" fmla="*/ 31750 w 53"/>
                <a:gd name="T35" fmla="*/ 2788 h 82"/>
                <a:gd name="T36" fmla="*/ 28575 w 53"/>
                <a:gd name="T37" fmla="*/ 2788 h 82"/>
                <a:gd name="T38" fmla="*/ 23813 w 53"/>
                <a:gd name="T39" fmla="*/ 2788 h 82"/>
                <a:gd name="T40" fmla="*/ 22225 w 53"/>
                <a:gd name="T41" fmla="*/ 1394 h 82"/>
                <a:gd name="T42" fmla="*/ 19050 w 53"/>
                <a:gd name="T43" fmla="*/ 0 h 82"/>
                <a:gd name="T44" fmla="*/ 17463 w 53"/>
                <a:gd name="T45" fmla="*/ 1394 h 82"/>
                <a:gd name="T46" fmla="*/ 14288 w 53"/>
                <a:gd name="T47" fmla="*/ 2788 h 82"/>
                <a:gd name="T48" fmla="*/ 11113 w 53"/>
                <a:gd name="T49" fmla="*/ 5576 h 82"/>
                <a:gd name="T50" fmla="*/ 9525 w 53"/>
                <a:gd name="T51" fmla="*/ 6970 h 82"/>
                <a:gd name="T52" fmla="*/ 7938 w 53"/>
                <a:gd name="T53" fmla="*/ 9757 h 82"/>
                <a:gd name="T54" fmla="*/ 6350 w 53"/>
                <a:gd name="T55" fmla="*/ 12545 h 82"/>
                <a:gd name="T56" fmla="*/ 4763 w 53"/>
                <a:gd name="T57" fmla="*/ 15333 h 82"/>
                <a:gd name="T58" fmla="*/ 1588 w 53"/>
                <a:gd name="T59" fmla="*/ 18121 h 82"/>
                <a:gd name="T60" fmla="*/ 0 w 53"/>
                <a:gd name="T61" fmla="*/ 22302 h 82"/>
                <a:gd name="T62" fmla="*/ 0 w 53"/>
                <a:gd name="T63" fmla="*/ 29272 h 82"/>
                <a:gd name="T64" fmla="*/ 1588 w 53"/>
                <a:gd name="T65" fmla="*/ 36241 h 82"/>
                <a:gd name="T66" fmla="*/ 4763 w 53"/>
                <a:gd name="T67" fmla="*/ 41817 h 82"/>
                <a:gd name="T68" fmla="*/ 6350 w 53"/>
                <a:gd name="T69" fmla="*/ 47393 h 82"/>
                <a:gd name="T70" fmla="*/ 9525 w 53"/>
                <a:gd name="T71" fmla="*/ 52968 h 82"/>
                <a:gd name="T72" fmla="*/ 11113 w 53"/>
                <a:gd name="T73" fmla="*/ 58544 h 82"/>
                <a:gd name="T74" fmla="*/ 15875 w 53"/>
                <a:gd name="T75" fmla="*/ 66907 h 82"/>
                <a:gd name="T76" fmla="*/ 17463 w 53"/>
                <a:gd name="T77" fmla="*/ 72483 h 82"/>
                <a:gd name="T78" fmla="*/ 17463 w 53"/>
                <a:gd name="T79" fmla="*/ 78059 h 82"/>
                <a:gd name="T80" fmla="*/ 17463 w 53"/>
                <a:gd name="T81" fmla="*/ 82240 h 82"/>
                <a:gd name="T82" fmla="*/ 15875 w 53"/>
                <a:gd name="T83" fmla="*/ 87816 h 82"/>
                <a:gd name="T84" fmla="*/ 15875 w 53"/>
                <a:gd name="T85" fmla="*/ 89210 h 82"/>
                <a:gd name="T86" fmla="*/ 14288 w 53"/>
                <a:gd name="T87" fmla="*/ 93391 h 82"/>
                <a:gd name="T88" fmla="*/ 11113 w 53"/>
                <a:gd name="T89" fmla="*/ 94785 h 82"/>
                <a:gd name="T90" fmla="*/ 9525 w 53"/>
                <a:gd name="T91" fmla="*/ 97573 h 82"/>
                <a:gd name="T92" fmla="*/ 6350 w 53"/>
                <a:gd name="T93" fmla="*/ 98967 h 82"/>
                <a:gd name="T94" fmla="*/ 4763 w 53"/>
                <a:gd name="T95" fmla="*/ 101755 h 8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3"/>
                <a:gd name="T145" fmla="*/ 0 h 82"/>
                <a:gd name="T146" fmla="*/ 53 w 53"/>
                <a:gd name="T147" fmla="*/ 82 h 8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3" h="82">
                  <a:moveTo>
                    <a:pt x="3" y="73"/>
                  </a:moveTo>
                  <a:lnTo>
                    <a:pt x="27" y="82"/>
                  </a:lnTo>
                  <a:lnTo>
                    <a:pt x="30" y="81"/>
                  </a:lnTo>
                  <a:lnTo>
                    <a:pt x="33" y="77"/>
                  </a:lnTo>
                  <a:lnTo>
                    <a:pt x="37" y="70"/>
                  </a:lnTo>
                  <a:lnTo>
                    <a:pt x="43" y="63"/>
                  </a:lnTo>
                  <a:lnTo>
                    <a:pt x="46" y="55"/>
                  </a:lnTo>
                  <a:lnTo>
                    <a:pt x="50" y="48"/>
                  </a:lnTo>
                  <a:lnTo>
                    <a:pt x="52" y="44"/>
                  </a:lnTo>
                  <a:lnTo>
                    <a:pt x="53" y="41"/>
                  </a:lnTo>
                  <a:lnTo>
                    <a:pt x="47" y="37"/>
                  </a:lnTo>
                  <a:lnTo>
                    <a:pt x="41" y="33"/>
                  </a:lnTo>
                  <a:lnTo>
                    <a:pt x="36" y="28"/>
                  </a:lnTo>
                  <a:lnTo>
                    <a:pt x="31" y="24"/>
                  </a:lnTo>
                  <a:lnTo>
                    <a:pt x="27" y="19"/>
                  </a:lnTo>
                  <a:lnTo>
                    <a:pt x="24" y="15"/>
                  </a:lnTo>
                  <a:lnTo>
                    <a:pt x="21" y="9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5" y="2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7"/>
                  </a:lnTo>
                  <a:lnTo>
                    <a:pt x="4" y="9"/>
                  </a:lnTo>
                  <a:lnTo>
                    <a:pt x="3" y="11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4" y="34"/>
                  </a:lnTo>
                  <a:lnTo>
                    <a:pt x="6" y="38"/>
                  </a:lnTo>
                  <a:lnTo>
                    <a:pt x="7" y="42"/>
                  </a:lnTo>
                  <a:lnTo>
                    <a:pt x="10" y="48"/>
                  </a:lnTo>
                  <a:lnTo>
                    <a:pt x="11" y="52"/>
                  </a:lnTo>
                  <a:lnTo>
                    <a:pt x="11" y="56"/>
                  </a:lnTo>
                  <a:lnTo>
                    <a:pt x="11" y="59"/>
                  </a:lnTo>
                  <a:lnTo>
                    <a:pt x="10" y="63"/>
                  </a:lnTo>
                  <a:lnTo>
                    <a:pt x="10" y="64"/>
                  </a:lnTo>
                  <a:lnTo>
                    <a:pt x="9" y="67"/>
                  </a:lnTo>
                  <a:lnTo>
                    <a:pt x="7" y="68"/>
                  </a:lnTo>
                  <a:lnTo>
                    <a:pt x="6" y="70"/>
                  </a:lnTo>
                  <a:lnTo>
                    <a:pt x="4" y="71"/>
                  </a:lnTo>
                  <a:lnTo>
                    <a:pt x="3" y="7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4" name="Freeform 129"/>
            <p:cNvSpPr>
              <a:spLocks/>
            </p:cNvSpPr>
            <p:nvPr/>
          </p:nvSpPr>
          <p:spPr bwMode="gray">
            <a:xfrm>
              <a:off x="2696946" y="4154028"/>
              <a:ext cx="75807" cy="50666"/>
            </a:xfrm>
            <a:custGeom>
              <a:avLst/>
              <a:gdLst>
                <a:gd name="T0" fmla="*/ 79375 w 52"/>
                <a:gd name="T1" fmla="*/ 53975 h 39"/>
                <a:gd name="T2" fmla="*/ 73025 w 52"/>
                <a:gd name="T3" fmla="*/ 53975 h 39"/>
                <a:gd name="T4" fmla="*/ 69850 w 52"/>
                <a:gd name="T5" fmla="*/ 53975 h 39"/>
                <a:gd name="T6" fmla="*/ 63500 w 52"/>
                <a:gd name="T7" fmla="*/ 51207 h 39"/>
                <a:gd name="T8" fmla="*/ 55563 w 52"/>
                <a:gd name="T9" fmla="*/ 51207 h 39"/>
                <a:gd name="T10" fmla="*/ 47625 w 52"/>
                <a:gd name="T11" fmla="*/ 51207 h 39"/>
                <a:gd name="T12" fmla="*/ 39688 w 52"/>
                <a:gd name="T13" fmla="*/ 51207 h 39"/>
                <a:gd name="T14" fmla="*/ 31750 w 52"/>
                <a:gd name="T15" fmla="*/ 51207 h 39"/>
                <a:gd name="T16" fmla="*/ 22225 w 52"/>
                <a:gd name="T17" fmla="*/ 53975 h 39"/>
                <a:gd name="T18" fmla="*/ 19050 w 52"/>
                <a:gd name="T19" fmla="*/ 53975 h 39"/>
                <a:gd name="T20" fmla="*/ 17463 w 52"/>
                <a:gd name="T21" fmla="*/ 53975 h 39"/>
                <a:gd name="T22" fmla="*/ 14288 w 52"/>
                <a:gd name="T23" fmla="*/ 51207 h 39"/>
                <a:gd name="T24" fmla="*/ 9525 w 52"/>
                <a:gd name="T25" fmla="*/ 49823 h 39"/>
                <a:gd name="T26" fmla="*/ 6350 w 52"/>
                <a:gd name="T27" fmla="*/ 49823 h 39"/>
                <a:gd name="T28" fmla="*/ 4763 w 52"/>
                <a:gd name="T29" fmla="*/ 48439 h 39"/>
                <a:gd name="T30" fmla="*/ 1588 w 52"/>
                <a:gd name="T31" fmla="*/ 45671 h 39"/>
                <a:gd name="T32" fmla="*/ 0 w 52"/>
                <a:gd name="T33" fmla="*/ 44287 h 39"/>
                <a:gd name="T34" fmla="*/ 1588 w 52"/>
                <a:gd name="T35" fmla="*/ 38751 h 39"/>
                <a:gd name="T36" fmla="*/ 4763 w 52"/>
                <a:gd name="T37" fmla="*/ 37367 h 39"/>
                <a:gd name="T38" fmla="*/ 6350 w 52"/>
                <a:gd name="T39" fmla="*/ 37367 h 39"/>
                <a:gd name="T40" fmla="*/ 11112 w 52"/>
                <a:gd name="T41" fmla="*/ 34599 h 39"/>
                <a:gd name="T42" fmla="*/ 15875 w 52"/>
                <a:gd name="T43" fmla="*/ 34599 h 39"/>
                <a:gd name="T44" fmla="*/ 22225 w 52"/>
                <a:gd name="T45" fmla="*/ 34599 h 39"/>
                <a:gd name="T46" fmla="*/ 28575 w 52"/>
                <a:gd name="T47" fmla="*/ 34599 h 39"/>
                <a:gd name="T48" fmla="*/ 31750 w 52"/>
                <a:gd name="T49" fmla="*/ 34599 h 39"/>
                <a:gd name="T50" fmla="*/ 33338 w 52"/>
                <a:gd name="T51" fmla="*/ 34599 h 39"/>
                <a:gd name="T52" fmla="*/ 36513 w 52"/>
                <a:gd name="T53" fmla="*/ 34599 h 39"/>
                <a:gd name="T54" fmla="*/ 38100 w 52"/>
                <a:gd name="T55" fmla="*/ 34599 h 39"/>
                <a:gd name="T56" fmla="*/ 39688 w 52"/>
                <a:gd name="T57" fmla="*/ 34599 h 39"/>
                <a:gd name="T58" fmla="*/ 41275 w 52"/>
                <a:gd name="T59" fmla="*/ 34599 h 39"/>
                <a:gd name="T60" fmla="*/ 46037 w 52"/>
                <a:gd name="T61" fmla="*/ 34599 h 39"/>
                <a:gd name="T62" fmla="*/ 47625 w 52"/>
                <a:gd name="T63" fmla="*/ 34599 h 39"/>
                <a:gd name="T64" fmla="*/ 49212 w 52"/>
                <a:gd name="T65" fmla="*/ 34599 h 39"/>
                <a:gd name="T66" fmla="*/ 49212 w 52"/>
                <a:gd name="T67" fmla="*/ 33215 h 39"/>
                <a:gd name="T68" fmla="*/ 49212 w 52"/>
                <a:gd name="T69" fmla="*/ 29063 h 39"/>
                <a:gd name="T70" fmla="*/ 49212 w 52"/>
                <a:gd name="T71" fmla="*/ 24912 h 39"/>
                <a:gd name="T72" fmla="*/ 49212 w 52"/>
                <a:gd name="T73" fmla="*/ 20760 h 39"/>
                <a:gd name="T74" fmla="*/ 49212 w 52"/>
                <a:gd name="T75" fmla="*/ 19376 h 39"/>
                <a:gd name="T76" fmla="*/ 49212 w 52"/>
                <a:gd name="T77" fmla="*/ 15224 h 39"/>
                <a:gd name="T78" fmla="*/ 49212 w 52"/>
                <a:gd name="T79" fmla="*/ 12456 h 39"/>
                <a:gd name="T80" fmla="*/ 49212 w 52"/>
                <a:gd name="T81" fmla="*/ 9688 h 39"/>
                <a:gd name="T82" fmla="*/ 46037 w 52"/>
                <a:gd name="T83" fmla="*/ 9688 h 39"/>
                <a:gd name="T84" fmla="*/ 41275 w 52"/>
                <a:gd name="T85" fmla="*/ 9688 h 39"/>
                <a:gd name="T86" fmla="*/ 38100 w 52"/>
                <a:gd name="T87" fmla="*/ 9688 h 39"/>
                <a:gd name="T88" fmla="*/ 33338 w 52"/>
                <a:gd name="T89" fmla="*/ 8304 h 39"/>
                <a:gd name="T90" fmla="*/ 31750 w 52"/>
                <a:gd name="T91" fmla="*/ 8304 h 39"/>
                <a:gd name="T92" fmla="*/ 28575 w 52"/>
                <a:gd name="T93" fmla="*/ 6920 h 39"/>
                <a:gd name="T94" fmla="*/ 23812 w 52"/>
                <a:gd name="T95" fmla="*/ 2768 h 39"/>
                <a:gd name="T96" fmla="*/ 22225 w 52"/>
                <a:gd name="T97" fmla="*/ 0 h 39"/>
                <a:gd name="T98" fmla="*/ 74613 w 52"/>
                <a:gd name="T99" fmla="*/ 0 h 39"/>
                <a:gd name="T100" fmla="*/ 74613 w 52"/>
                <a:gd name="T101" fmla="*/ 6920 h 39"/>
                <a:gd name="T102" fmla="*/ 77788 w 52"/>
                <a:gd name="T103" fmla="*/ 12456 h 39"/>
                <a:gd name="T104" fmla="*/ 79375 w 52"/>
                <a:gd name="T105" fmla="*/ 19376 h 39"/>
                <a:gd name="T106" fmla="*/ 80963 w 52"/>
                <a:gd name="T107" fmla="*/ 23528 h 39"/>
                <a:gd name="T108" fmla="*/ 80963 w 52"/>
                <a:gd name="T109" fmla="*/ 29063 h 39"/>
                <a:gd name="T110" fmla="*/ 82550 w 52"/>
                <a:gd name="T111" fmla="*/ 33215 h 39"/>
                <a:gd name="T112" fmla="*/ 80963 w 52"/>
                <a:gd name="T113" fmla="*/ 37367 h 39"/>
                <a:gd name="T114" fmla="*/ 79375 w 52"/>
                <a:gd name="T115" fmla="*/ 38751 h 39"/>
                <a:gd name="T116" fmla="*/ 79375 w 52"/>
                <a:gd name="T117" fmla="*/ 53975 h 3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2"/>
                <a:gd name="T178" fmla="*/ 0 h 39"/>
                <a:gd name="T179" fmla="*/ 52 w 52"/>
                <a:gd name="T180" fmla="*/ 39 h 3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2" h="39">
                  <a:moveTo>
                    <a:pt x="50" y="39"/>
                  </a:moveTo>
                  <a:lnTo>
                    <a:pt x="46" y="39"/>
                  </a:lnTo>
                  <a:lnTo>
                    <a:pt x="44" y="39"/>
                  </a:lnTo>
                  <a:lnTo>
                    <a:pt x="40" y="37"/>
                  </a:lnTo>
                  <a:lnTo>
                    <a:pt x="35" y="37"/>
                  </a:lnTo>
                  <a:lnTo>
                    <a:pt x="30" y="37"/>
                  </a:lnTo>
                  <a:lnTo>
                    <a:pt x="25" y="37"/>
                  </a:lnTo>
                  <a:lnTo>
                    <a:pt x="20" y="37"/>
                  </a:lnTo>
                  <a:lnTo>
                    <a:pt x="14" y="39"/>
                  </a:lnTo>
                  <a:lnTo>
                    <a:pt x="12" y="39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28"/>
                  </a:lnTo>
                  <a:lnTo>
                    <a:pt x="3" y="27"/>
                  </a:lnTo>
                  <a:lnTo>
                    <a:pt x="4" y="27"/>
                  </a:lnTo>
                  <a:lnTo>
                    <a:pt x="7" y="25"/>
                  </a:lnTo>
                  <a:lnTo>
                    <a:pt x="10" y="25"/>
                  </a:lnTo>
                  <a:lnTo>
                    <a:pt x="14" y="25"/>
                  </a:lnTo>
                  <a:lnTo>
                    <a:pt x="18" y="25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4" y="25"/>
                  </a:lnTo>
                  <a:lnTo>
                    <a:pt x="25" y="25"/>
                  </a:lnTo>
                  <a:lnTo>
                    <a:pt x="26" y="25"/>
                  </a:lnTo>
                  <a:lnTo>
                    <a:pt x="29" y="25"/>
                  </a:lnTo>
                  <a:lnTo>
                    <a:pt x="30" y="25"/>
                  </a:lnTo>
                  <a:lnTo>
                    <a:pt x="31" y="25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4"/>
                  </a:lnTo>
                  <a:lnTo>
                    <a:pt x="31" y="11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18" y="5"/>
                  </a:lnTo>
                  <a:lnTo>
                    <a:pt x="15" y="2"/>
                  </a:lnTo>
                  <a:lnTo>
                    <a:pt x="14" y="0"/>
                  </a:lnTo>
                  <a:lnTo>
                    <a:pt x="47" y="0"/>
                  </a:lnTo>
                  <a:lnTo>
                    <a:pt x="47" y="5"/>
                  </a:lnTo>
                  <a:lnTo>
                    <a:pt x="49" y="9"/>
                  </a:lnTo>
                  <a:lnTo>
                    <a:pt x="50" y="14"/>
                  </a:lnTo>
                  <a:lnTo>
                    <a:pt x="51" y="17"/>
                  </a:lnTo>
                  <a:lnTo>
                    <a:pt x="51" y="21"/>
                  </a:lnTo>
                  <a:lnTo>
                    <a:pt x="52" y="24"/>
                  </a:lnTo>
                  <a:lnTo>
                    <a:pt x="51" y="27"/>
                  </a:lnTo>
                  <a:lnTo>
                    <a:pt x="50" y="28"/>
                  </a:lnTo>
                  <a:lnTo>
                    <a:pt x="50" y="3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5" name="Freeform 130"/>
            <p:cNvSpPr>
              <a:spLocks/>
            </p:cNvSpPr>
            <p:nvPr/>
          </p:nvSpPr>
          <p:spPr bwMode="gray">
            <a:xfrm>
              <a:off x="2597449" y="4185322"/>
              <a:ext cx="52117" cy="29803"/>
            </a:xfrm>
            <a:custGeom>
              <a:avLst/>
              <a:gdLst>
                <a:gd name="T0" fmla="*/ 0 w 36"/>
                <a:gd name="T1" fmla="*/ 13804 h 23"/>
                <a:gd name="T2" fmla="*/ 4762 w 36"/>
                <a:gd name="T3" fmla="*/ 19326 h 23"/>
                <a:gd name="T4" fmla="*/ 7937 w 36"/>
                <a:gd name="T5" fmla="*/ 26228 h 23"/>
                <a:gd name="T6" fmla="*/ 17462 w 36"/>
                <a:gd name="T7" fmla="*/ 27609 h 23"/>
                <a:gd name="T8" fmla="*/ 22225 w 36"/>
                <a:gd name="T9" fmla="*/ 30370 h 23"/>
                <a:gd name="T10" fmla="*/ 31750 w 36"/>
                <a:gd name="T11" fmla="*/ 30370 h 23"/>
                <a:gd name="T12" fmla="*/ 39687 w 36"/>
                <a:gd name="T13" fmla="*/ 30370 h 23"/>
                <a:gd name="T14" fmla="*/ 49212 w 36"/>
                <a:gd name="T15" fmla="*/ 30370 h 23"/>
                <a:gd name="T16" fmla="*/ 57150 w 36"/>
                <a:gd name="T17" fmla="*/ 31750 h 23"/>
                <a:gd name="T18" fmla="*/ 57150 w 36"/>
                <a:gd name="T19" fmla="*/ 19326 h 23"/>
                <a:gd name="T20" fmla="*/ 53975 w 36"/>
                <a:gd name="T21" fmla="*/ 19326 h 23"/>
                <a:gd name="T22" fmla="*/ 50800 w 36"/>
                <a:gd name="T23" fmla="*/ 16565 h 23"/>
                <a:gd name="T24" fmla="*/ 47625 w 36"/>
                <a:gd name="T25" fmla="*/ 13804 h 23"/>
                <a:gd name="T26" fmla="*/ 41275 w 36"/>
                <a:gd name="T27" fmla="*/ 11043 h 23"/>
                <a:gd name="T28" fmla="*/ 39687 w 36"/>
                <a:gd name="T29" fmla="*/ 9663 h 23"/>
                <a:gd name="T30" fmla="*/ 36512 w 36"/>
                <a:gd name="T31" fmla="*/ 4141 h 23"/>
                <a:gd name="T32" fmla="*/ 31750 w 36"/>
                <a:gd name="T33" fmla="*/ 2761 h 23"/>
                <a:gd name="T34" fmla="*/ 28575 w 36"/>
                <a:gd name="T35" fmla="*/ 0 h 23"/>
                <a:gd name="T36" fmla="*/ 26988 w 36"/>
                <a:gd name="T37" fmla="*/ 2761 h 23"/>
                <a:gd name="T38" fmla="*/ 22225 w 36"/>
                <a:gd name="T39" fmla="*/ 2761 h 23"/>
                <a:gd name="T40" fmla="*/ 19050 w 36"/>
                <a:gd name="T41" fmla="*/ 4141 h 23"/>
                <a:gd name="T42" fmla="*/ 17462 w 36"/>
                <a:gd name="T43" fmla="*/ 5522 h 23"/>
                <a:gd name="T44" fmla="*/ 12700 w 36"/>
                <a:gd name="T45" fmla="*/ 9663 h 23"/>
                <a:gd name="T46" fmla="*/ 7937 w 36"/>
                <a:gd name="T47" fmla="*/ 11043 h 23"/>
                <a:gd name="T48" fmla="*/ 4762 w 36"/>
                <a:gd name="T49" fmla="*/ 13804 h 23"/>
                <a:gd name="T50" fmla="*/ 0 w 36"/>
                <a:gd name="T51" fmla="*/ 13804 h 2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36"/>
                <a:gd name="T79" fmla="*/ 0 h 23"/>
                <a:gd name="T80" fmla="*/ 36 w 36"/>
                <a:gd name="T81" fmla="*/ 23 h 2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36" h="23">
                  <a:moveTo>
                    <a:pt x="0" y="10"/>
                  </a:moveTo>
                  <a:lnTo>
                    <a:pt x="3" y="14"/>
                  </a:lnTo>
                  <a:lnTo>
                    <a:pt x="5" y="19"/>
                  </a:lnTo>
                  <a:lnTo>
                    <a:pt x="11" y="20"/>
                  </a:lnTo>
                  <a:lnTo>
                    <a:pt x="14" y="22"/>
                  </a:lnTo>
                  <a:lnTo>
                    <a:pt x="20" y="22"/>
                  </a:lnTo>
                  <a:lnTo>
                    <a:pt x="25" y="22"/>
                  </a:lnTo>
                  <a:lnTo>
                    <a:pt x="31" y="22"/>
                  </a:lnTo>
                  <a:lnTo>
                    <a:pt x="36" y="23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30" y="10"/>
                  </a:lnTo>
                  <a:lnTo>
                    <a:pt x="26" y="8"/>
                  </a:lnTo>
                  <a:lnTo>
                    <a:pt x="25" y="7"/>
                  </a:lnTo>
                  <a:lnTo>
                    <a:pt x="23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12" y="3"/>
                  </a:lnTo>
                  <a:lnTo>
                    <a:pt x="11" y="4"/>
                  </a:lnTo>
                  <a:lnTo>
                    <a:pt x="8" y="7"/>
                  </a:lnTo>
                  <a:lnTo>
                    <a:pt x="5" y="8"/>
                  </a:lnTo>
                  <a:lnTo>
                    <a:pt x="3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6" name="Freeform 131"/>
            <p:cNvSpPr>
              <a:spLocks/>
            </p:cNvSpPr>
            <p:nvPr/>
          </p:nvSpPr>
          <p:spPr bwMode="gray">
            <a:xfrm>
              <a:off x="2448992" y="4051203"/>
              <a:ext cx="260588" cy="107294"/>
            </a:xfrm>
            <a:custGeom>
              <a:avLst/>
              <a:gdLst>
                <a:gd name="T0" fmla="*/ 61913 w 179"/>
                <a:gd name="T1" fmla="*/ 0 h 82"/>
                <a:gd name="T2" fmla="*/ 46038 w 179"/>
                <a:gd name="T3" fmla="*/ 4182 h 82"/>
                <a:gd name="T4" fmla="*/ 30163 w 179"/>
                <a:gd name="T5" fmla="*/ 8363 h 82"/>
                <a:gd name="T6" fmla="*/ 19050 w 179"/>
                <a:gd name="T7" fmla="*/ 13939 h 82"/>
                <a:gd name="T8" fmla="*/ 15875 w 179"/>
                <a:gd name="T9" fmla="*/ 19515 h 82"/>
                <a:gd name="T10" fmla="*/ 7938 w 179"/>
                <a:gd name="T11" fmla="*/ 29272 h 82"/>
                <a:gd name="T12" fmla="*/ 1588 w 179"/>
                <a:gd name="T13" fmla="*/ 39029 h 82"/>
                <a:gd name="T14" fmla="*/ 0 w 179"/>
                <a:gd name="T15" fmla="*/ 45999 h 82"/>
                <a:gd name="T16" fmla="*/ 11113 w 179"/>
                <a:gd name="T17" fmla="*/ 45999 h 82"/>
                <a:gd name="T18" fmla="*/ 23813 w 179"/>
                <a:gd name="T19" fmla="*/ 40423 h 82"/>
                <a:gd name="T20" fmla="*/ 38100 w 179"/>
                <a:gd name="T21" fmla="*/ 33454 h 82"/>
                <a:gd name="T22" fmla="*/ 52388 w 179"/>
                <a:gd name="T23" fmla="*/ 23696 h 82"/>
                <a:gd name="T24" fmla="*/ 87313 w 179"/>
                <a:gd name="T25" fmla="*/ 22302 h 82"/>
                <a:gd name="T26" fmla="*/ 87313 w 179"/>
                <a:gd name="T27" fmla="*/ 30666 h 82"/>
                <a:gd name="T28" fmla="*/ 92075 w 179"/>
                <a:gd name="T29" fmla="*/ 33454 h 82"/>
                <a:gd name="T30" fmla="*/ 101600 w 179"/>
                <a:gd name="T31" fmla="*/ 33454 h 82"/>
                <a:gd name="T32" fmla="*/ 112713 w 179"/>
                <a:gd name="T33" fmla="*/ 37635 h 82"/>
                <a:gd name="T34" fmla="*/ 133350 w 179"/>
                <a:gd name="T35" fmla="*/ 44605 h 82"/>
                <a:gd name="T36" fmla="*/ 149225 w 179"/>
                <a:gd name="T37" fmla="*/ 54362 h 82"/>
                <a:gd name="T38" fmla="*/ 166688 w 179"/>
                <a:gd name="T39" fmla="*/ 62726 h 82"/>
                <a:gd name="T40" fmla="*/ 184150 w 179"/>
                <a:gd name="T41" fmla="*/ 68301 h 82"/>
                <a:gd name="T42" fmla="*/ 187325 w 179"/>
                <a:gd name="T43" fmla="*/ 78059 h 82"/>
                <a:gd name="T44" fmla="*/ 193675 w 179"/>
                <a:gd name="T45" fmla="*/ 83634 h 82"/>
                <a:gd name="T46" fmla="*/ 203200 w 179"/>
                <a:gd name="T47" fmla="*/ 89210 h 82"/>
                <a:gd name="T48" fmla="*/ 211138 w 179"/>
                <a:gd name="T49" fmla="*/ 94785 h 82"/>
                <a:gd name="T50" fmla="*/ 207963 w 179"/>
                <a:gd name="T51" fmla="*/ 96179 h 82"/>
                <a:gd name="T52" fmla="*/ 203200 w 179"/>
                <a:gd name="T53" fmla="*/ 98967 h 82"/>
                <a:gd name="T54" fmla="*/ 200025 w 179"/>
                <a:gd name="T55" fmla="*/ 103149 h 82"/>
                <a:gd name="T56" fmla="*/ 198438 w 179"/>
                <a:gd name="T57" fmla="*/ 104543 h 82"/>
                <a:gd name="T58" fmla="*/ 203200 w 179"/>
                <a:gd name="T59" fmla="*/ 110118 h 82"/>
                <a:gd name="T60" fmla="*/ 209550 w 179"/>
                <a:gd name="T61" fmla="*/ 114300 h 82"/>
                <a:gd name="T62" fmla="*/ 219075 w 179"/>
                <a:gd name="T63" fmla="*/ 114300 h 82"/>
                <a:gd name="T64" fmla="*/ 225425 w 179"/>
                <a:gd name="T65" fmla="*/ 114300 h 82"/>
                <a:gd name="T66" fmla="*/ 273050 w 179"/>
                <a:gd name="T67" fmla="*/ 105937 h 82"/>
                <a:gd name="T68" fmla="*/ 274638 w 179"/>
                <a:gd name="T69" fmla="*/ 103149 h 82"/>
                <a:gd name="T70" fmla="*/ 279400 w 179"/>
                <a:gd name="T71" fmla="*/ 100361 h 82"/>
                <a:gd name="T72" fmla="*/ 282575 w 179"/>
                <a:gd name="T73" fmla="*/ 96179 h 82"/>
                <a:gd name="T74" fmla="*/ 282575 w 179"/>
                <a:gd name="T75" fmla="*/ 96179 h 82"/>
                <a:gd name="T76" fmla="*/ 280988 w 179"/>
                <a:gd name="T77" fmla="*/ 93391 h 82"/>
                <a:gd name="T78" fmla="*/ 280988 w 179"/>
                <a:gd name="T79" fmla="*/ 89210 h 82"/>
                <a:gd name="T80" fmla="*/ 282575 w 179"/>
                <a:gd name="T81" fmla="*/ 86422 h 82"/>
                <a:gd name="T82" fmla="*/ 269875 w 179"/>
                <a:gd name="T83" fmla="*/ 83634 h 82"/>
                <a:gd name="T84" fmla="*/ 241300 w 179"/>
                <a:gd name="T85" fmla="*/ 72483 h 82"/>
                <a:gd name="T86" fmla="*/ 211138 w 179"/>
                <a:gd name="T87" fmla="*/ 54362 h 82"/>
                <a:gd name="T88" fmla="*/ 187325 w 179"/>
                <a:gd name="T89" fmla="*/ 37635 h 82"/>
                <a:gd name="T90" fmla="*/ 173038 w 179"/>
                <a:gd name="T91" fmla="*/ 26484 h 82"/>
                <a:gd name="T92" fmla="*/ 161925 w 179"/>
                <a:gd name="T93" fmla="*/ 29272 h 82"/>
                <a:gd name="T94" fmla="*/ 150813 w 179"/>
                <a:gd name="T95" fmla="*/ 29272 h 82"/>
                <a:gd name="T96" fmla="*/ 144463 w 179"/>
                <a:gd name="T97" fmla="*/ 22302 h 82"/>
                <a:gd name="T98" fmla="*/ 69850 w 179"/>
                <a:gd name="T99" fmla="*/ 0 h 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79"/>
                <a:gd name="T151" fmla="*/ 0 h 82"/>
                <a:gd name="T152" fmla="*/ 179 w 179"/>
                <a:gd name="T153" fmla="*/ 82 h 8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79" h="82">
                  <a:moveTo>
                    <a:pt x="44" y="0"/>
                  </a:moveTo>
                  <a:lnTo>
                    <a:pt x="39" y="0"/>
                  </a:lnTo>
                  <a:lnTo>
                    <a:pt x="35" y="2"/>
                  </a:lnTo>
                  <a:lnTo>
                    <a:pt x="29" y="3"/>
                  </a:lnTo>
                  <a:lnTo>
                    <a:pt x="24" y="5"/>
                  </a:lnTo>
                  <a:lnTo>
                    <a:pt x="19" y="6"/>
                  </a:lnTo>
                  <a:lnTo>
                    <a:pt x="15" y="9"/>
                  </a:lnTo>
                  <a:lnTo>
                    <a:pt x="12" y="10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7" y="17"/>
                  </a:lnTo>
                  <a:lnTo>
                    <a:pt x="5" y="21"/>
                  </a:lnTo>
                  <a:lnTo>
                    <a:pt x="2" y="25"/>
                  </a:lnTo>
                  <a:lnTo>
                    <a:pt x="1" y="28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1" y="33"/>
                  </a:lnTo>
                  <a:lnTo>
                    <a:pt x="7" y="33"/>
                  </a:lnTo>
                  <a:lnTo>
                    <a:pt x="12" y="32"/>
                  </a:lnTo>
                  <a:lnTo>
                    <a:pt x="15" y="29"/>
                  </a:lnTo>
                  <a:lnTo>
                    <a:pt x="20" y="27"/>
                  </a:lnTo>
                  <a:lnTo>
                    <a:pt x="24" y="24"/>
                  </a:lnTo>
                  <a:lnTo>
                    <a:pt x="29" y="21"/>
                  </a:lnTo>
                  <a:lnTo>
                    <a:pt x="33" y="17"/>
                  </a:lnTo>
                  <a:lnTo>
                    <a:pt x="38" y="16"/>
                  </a:lnTo>
                  <a:lnTo>
                    <a:pt x="55" y="16"/>
                  </a:lnTo>
                  <a:lnTo>
                    <a:pt x="55" y="19"/>
                  </a:lnTo>
                  <a:lnTo>
                    <a:pt x="55" y="22"/>
                  </a:lnTo>
                  <a:lnTo>
                    <a:pt x="57" y="24"/>
                  </a:lnTo>
                  <a:lnTo>
                    <a:pt x="58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8" y="25"/>
                  </a:lnTo>
                  <a:lnTo>
                    <a:pt x="71" y="27"/>
                  </a:lnTo>
                  <a:lnTo>
                    <a:pt x="78" y="29"/>
                  </a:lnTo>
                  <a:lnTo>
                    <a:pt x="84" y="32"/>
                  </a:lnTo>
                  <a:lnTo>
                    <a:pt x="89" y="35"/>
                  </a:lnTo>
                  <a:lnTo>
                    <a:pt x="94" y="39"/>
                  </a:lnTo>
                  <a:lnTo>
                    <a:pt x="100" y="42"/>
                  </a:lnTo>
                  <a:lnTo>
                    <a:pt x="105" y="45"/>
                  </a:lnTo>
                  <a:lnTo>
                    <a:pt x="109" y="46"/>
                  </a:lnTo>
                  <a:lnTo>
                    <a:pt x="116" y="49"/>
                  </a:lnTo>
                  <a:lnTo>
                    <a:pt x="116" y="53"/>
                  </a:lnTo>
                  <a:lnTo>
                    <a:pt x="118" y="56"/>
                  </a:lnTo>
                  <a:lnTo>
                    <a:pt x="120" y="59"/>
                  </a:lnTo>
                  <a:lnTo>
                    <a:pt x="122" y="60"/>
                  </a:lnTo>
                  <a:lnTo>
                    <a:pt x="126" y="62"/>
                  </a:lnTo>
                  <a:lnTo>
                    <a:pt x="128" y="64"/>
                  </a:lnTo>
                  <a:lnTo>
                    <a:pt x="131" y="65"/>
                  </a:lnTo>
                  <a:lnTo>
                    <a:pt x="133" y="68"/>
                  </a:lnTo>
                  <a:lnTo>
                    <a:pt x="132" y="68"/>
                  </a:lnTo>
                  <a:lnTo>
                    <a:pt x="131" y="69"/>
                  </a:lnTo>
                  <a:lnTo>
                    <a:pt x="130" y="71"/>
                  </a:lnTo>
                  <a:lnTo>
                    <a:pt x="128" y="71"/>
                  </a:lnTo>
                  <a:lnTo>
                    <a:pt x="127" y="72"/>
                  </a:lnTo>
                  <a:lnTo>
                    <a:pt x="126" y="74"/>
                  </a:lnTo>
                  <a:lnTo>
                    <a:pt x="125" y="74"/>
                  </a:lnTo>
                  <a:lnTo>
                    <a:pt x="125" y="75"/>
                  </a:lnTo>
                  <a:lnTo>
                    <a:pt x="126" y="78"/>
                  </a:lnTo>
                  <a:lnTo>
                    <a:pt x="128" y="79"/>
                  </a:lnTo>
                  <a:lnTo>
                    <a:pt x="130" y="80"/>
                  </a:lnTo>
                  <a:lnTo>
                    <a:pt x="132" y="82"/>
                  </a:lnTo>
                  <a:lnTo>
                    <a:pt x="135" y="82"/>
                  </a:lnTo>
                  <a:lnTo>
                    <a:pt x="138" y="82"/>
                  </a:lnTo>
                  <a:lnTo>
                    <a:pt x="140" y="82"/>
                  </a:lnTo>
                  <a:lnTo>
                    <a:pt x="142" y="82"/>
                  </a:lnTo>
                  <a:lnTo>
                    <a:pt x="172" y="78"/>
                  </a:lnTo>
                  <a:lnTo>
                    <a:pt x="172" y="76"/>
                  </a:lnTo>
                  <a:lnTo>
                    <a:pt x="173" y="75"/>
                  </a:lnTo>
                  <a:lnTo>
                    <a:pt x="173" y="74"/>
                  </a:lnTo>
                  <a:lnTo>
                    <a:pt x="175" y="72"/>
                  </a:lnTo>
                  <a:lnTo>
                    <a:pt x="176" y="72"/>
                  </a:lnTo>
                  <a:lnTo>
                    <a:pt x="177" y="71"/>
                  </a:lnTo>
                  <a:lnTo>
                    <a:pt x="178" y="69"/>
                  </a:lnTo>
                  <a:lnTo>
                    <a:pt x="179" y="69"/>
                  </a:lnTo>
                  <a:lnTo>
                    <a:pt x="178" y="69"/>
                  </a:lnTo>
                  <a:lnTo>
                    <a:pt x="178" y="68"/>
                  </a:lnTo>
                  <a:lnTo>
                    <a:pt x="177" y="67"/>
                  </a:lnTo>
                  <a:lnTo>
                    <a:pt x="177" y="65"/>
                  </a:lnTo>
                  <a:lnTo>
                    <a:pt x="177" y="64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9" y="62"/>
                  </a:lnTo>
                  <a:lnTo>
                    <a:pt x="170" y="60"/>
                  </a:lnTo>
                  <a:lnTo>
                    <a:pt x="160" y="57"/>
                  </a:lnTo>
                  <a:lnTo>
                    <a:pt x="152" y="52"/>
                  </a:lnTo>
                  <a:lnTo>
                    <a:pt x="142" y="46"/>
                  </a:lnTo>
                  <a:lnTo>
                    <a:pt x="133" y="39"/>
                  </a:lnTo>
                  <a:lnTo>
                    <a:pt x="125" y="33"/>
                  </a:lnTo>
                  <a:lnTo>
                    <a:pt x="118" y="27"/>
                  </a:lnTo>
                  <a:lnTo>
                    <a:pt x="112" y="21"/>
                  </a:lnTo>
                  <a:lnTo>
                    <a:pt x="109" y="19"/>
                  </a:lnTo>
                  <a:lnTo>
                    <a:pt x="106" y="19"/>
                  </a:lnTo>
                  <a:lnTo>
                    <a:pt x="102" y="21"/>
                  </a:lnTo>
                  <a:lnTo>
                    <a:pt x="99" y="21"/>
                  </a:lnTo>
                  <a:lnTo>
                    <a:pt x="95" y="21"/>
                  </a:lnTo>
                  <a:lnTo>
                    <a:pt x="93" y="19"/>
                  </a:lnTo>
                  <a:lnTo>
                    <a:pt x="91" y="16"/>
                  </a:lnTo>
                  <a:lnTo>
                    <a:pt x="90" y="1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7" name="Freeform 132"/>
            <p:cNvSpPr>
              <a:spLocks/>
            </p:cNvSpPr>
            <p:nvPr/>
          </p:nvSpPr>
          <p:spPr bwMode="gray">
            <a:xfrm>
              <a:off x="2761697" y="4154028"/>
              <a:ext cx="97917" cy="67059"/>
            </a:xfrm>
            <a:custGeom>
              <a:avLst/>
              <a:gdLst>
                <a:gd name="T0" fmla="*/ 17463 w 67"/>
                <a:gd name="T1" fmla="*/ 71438 h 51"/>
                <a:gd name="T2" fmla="*/ 28575 w 67"/>
                <a:gd name="T3" fmla="*/ 64434 h 51"/>
                <a:gd name="T4" fmla="*/ 39688 w 67"/>
                <a:gd name="T5" fmla="*/ 57431 h 51"/>
                <a:gd name="T6" fmla="*/ 50800 w 67"/>
                <a:gd name="T7" fmla="*/ 54629 h 51"/>
                <a:gd name="T8" fmla="*/ 65088 w 67"/>
                <a:gd name="T9" fmla="*/ 49026 h 51"/>
                <a:gd name="T10" fmla="*/ 76200 w 67"/>
                <a:gd name="T11" fmla="*/ 47625 h 51"/>
                <a:gd name="T12" fmla="*/ 88900 w 67"/>
                <a:gd name="T13" fmla="*/ 43423 h 51"/>
                <a:gd name="T14" fmla="*/ 98425 w 67"/>
                <a:gd name="T15" fmla="*/ 39221 h 51"/>
                <a:gd name="T16" fmla="*/ 106363 w 67"/>
                <a:gd name="T17" fmla="*/ 33618 h 51"/>
                <a:gd name="T18" fmla="*/ 96838 w 67"/>
                <a:gd name="T19" fmla="*/ 25213 h 51"/>
                <a:gd name="T20" fmla="*/ 87313 w 67"/>
                <a:gd name="T21" fmla="*/ 21011 h 51"/>
                <a:gd name="T22" fmla="*/ 74613 w 67"/>
                <a:gd name="T23" fmla="*/ 16809 h 51"/>
                <a:gd name="T24" fmla="*/ 65088 w 67"/>
                <a:gd name="T25" fmla="*/ 12607 h 51"/>
                <a:gd name="T26" fmla="*/ 53975 w 67"/>
                <a:gd name="T27" fmla="*/ 9805 h 51"/>
                <a:gd name="T28" fmla="*/ 44450 w 67"/>
                <a:gd name="T29" fmla="*/ 8404 h 51"/>
                <a:gd name="T30" fmla="*/ 31750 w 67"/>
                <a:gd name="T31" fmla="*/ 4202 h 51"/>
                <a:gd name="T32" fmla="*/ 22225 w 67"/>
                <a:gd name="T33" fmla="*/ 0 h 51"/>
                <a:gd name="T34" fmla="*/ 0 w 67"/>
                <a:gd name="T35" fmla="*/ 0 h 51"/>
                <a:gd name="T36" fmla="*/ 0 w 67"/>
                <a:gd name="T37" fmla="*/ 7004 h 51"/>
                <a:gd name="T38" fmla="*/ 3175 w 67"/>
                <a:gd name="T39" fmla="*/ 12607 h 51"/>
                <a:gd name="T40" fmla="*/ 4763 w 67"/>
                <a:gd name="T41" fmla="*/ 19610 h 51"/>
                <a:gd name="T42" fmla="*/ 6350 w 67"/>
                <a:gd name="T43" fmla="*/ 23813 h 51"/>
                <a:gd name="T44" fmla="*/ 6350 w 67"/>
                <a:gd name="T45" fmla="*/ 29416 h 51"/>
                <a:gd name="T46" fmla="*/ 7938 w 67"/>
                <a:gd name="T47" fmla="*/ 33618 h 51"/>
                <a:gd name="T48" fmla="*/ 6350 w 67"/>
                <a:gd name="T49" fmla="*/ 37820 h 51"/>
                <a:gd name="T50" fmla="*/ 4763 w 67"/>
                <a:gd name="T51" fmla="*/ 39221 h 51"/>
                <a:gd name="T52" fmla="*/ 0 w 67"/>
                <a:gd name="T53" fmla="*/ 57431 h 51"/>
                <a:gd name="T54" fmla="*/ 3175 w 67"/>
                <a:gd name="T55" fmla="*/ 60232 h 51"/>
                <a:gd name="T56" fmla="*/ 4763 w 67"/>
                <a:gd name="T57" fmla="*/ 61633 h 51"/>
                <a:gd name="T58" fmla="*/ 7938 w 67"/>
                <a:gd name="T59" fmla="*/ 64434 h 51"/>
                <a:gd name="T60" fmla="*/ 9525 w 67"/>
                <a:gd name="T61" fmla="*/ 65835 h 51"/>
                <a:gd name="T62" fmla="*/ 14288 w 67"/>
                <a:gd name="T63" fmla="*/ 70037 h 51"/>
                <a:gd name="T64" fmla="*/ 17463 w 67"/>
                <a:gd name="T65" fmla="*/ 71438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51"/>
                <a:gd name="T101" fmla="*/ 67 w 67"/>
                <a:gd name="T102" fmla="*/ 51 h 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51">
                  <a:moveTo>
                    <a:pt x="11" y="51"/>
                  </a:moveTo>
                  <a:lnTo>
                    <a:pt x="18" y="46"/>
                  </a:lnTo>
                  <a:lnTo>
                    <a:pt x="25" y="41"/>
                  </a:lnTo>
                  <a:lnTo>
                    <a:pt x="32" y="39"/>
                  </a:lnTo>
                  <a:lnTo>
                    <a:pt x="41" y="35"/>
                  </a:lnTo>
                  <a:lnTo>
                    <a:pt x="48" y="34"/>
                  </a:lnTo>
                  <a:lnTo>
                    <a:pt x="56" y="31"/>
                  </a:lnTo>
                  <a:lnTo>
                    <a:pt x="62" y="28"/>
                  </a:lnTo>
                  <a:lnTo>
                    <a:pt x="67" y="24"/>
                  </a:lnTo>
                  <a:lnTo>
                    <a:pt x="61" y="18"/>
                  </a:lnTo>
                  <a:lnTo>
                    <a:pt x="55" y="15"/>
                  </a:lnTo>
                  <a:lnTo>
                    <a:pt x="47" y="12"/>
                  </a:lnTo>
                  <a:lnTo>
                    <a:pt x="41" y="9"/>
                  </a:lnTo>
                  <a:lnTo>
                    <a:pt x="34" y="7"/>
                  </a:lnTo>
                  <a:lnTo>
                    <a:pt x="28" y="6"/>
                  </a:lnTo>
                  <a:lnTo>
                    <a:pt x="20" y="3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3" y="14"/>
                  </a:lnTo>
                  <a:lnTo>
                    <a:pt x="4" y="17"/>
                  </a:lnTo>
                  <a:lnTo>
                    <a:pt x="4" y="21"/>
                  </a:lnTo>
                  <a:lnTo>
                    <a:pt x="5" y="24"/>
                  </a:lnTo>
                  <a:lnTo>
                    <a:pt x="4" y="27"/>
                  </a:lnTo>
                  <a:lnTo>
                    <a:pt x="3" y="28"/>
                  </a:lnTo>
                  <a:lnTo>
                    <a:pt x="0" y="41"/>
                  </a:lnTo>
                  <a:lnTo>
                    <a:pt x="2" y="43"/>
                  </a:lnTo>
                  <a:lnTo>
                    <a:pt x="3" y="44"/>
                  </a:lnTo>
                  <a:lnTo>
                    <a:pt x="5" y="46"/>
                  </a:lnTo>
                  <a:lnTo>
                    <a:pt x="6" y="47"/>
                  </a:lnTo>
                  <a:lnTo>
                    <a:pt x="9" y="50"/>
                  </a:lnTo>
                  <a:lnTo>
                    <a:pt x="11" y="5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8" name="Freeform 133"/>
            <p:cNvSpPr>
              <a:spLocks/>
            </p:cNvSpPr>
            <p:nvPr/>
          </p:nvSpPr>
          <p:spPr bwMode="gray">
            <a:xfrm>
              <a:off x="2317910" y="4209164"/>
              <a:ext cx="36323" cy="81962"/>
            </a:xfrm>
            <a:custGeom>
              <a:avLst/>
              <a:gdLst>
                <a:gd name="T0" fmla="*/ 39688 w 25"/>
                <a:gd name="T1" fmla="*/ 4225 h 62"/>
                <a:gd name="T2" fmla="*/ 38100 w 25"/>
                <a:gd name="T3" fmla="*/ 4225 h 62"/>
                <a:gd name="T4" fmla="*/ 36513 w 25"/>
                <a:gd name="T5" fmla="*/ 5633 h 62"/>
                <a:gd name="T6" fmla="*/ 36513 w 25"/>
                <a:gd name="T7" fmla="*/ 8450 h 62"/>
                <a:gd name="T8" fmla="*/ 36513 w 25"/>
                <a:gd name="T9" fmla="*/ 9858 h 62"/>
                <a:gd name="T10" fmla="*/ 36513 w 25"/>
                <a:gd name="T11" fmla="*/ 12674 h 62"/>
                <a:gd name="T12" fmla="*/ 36513 w 25"/>
                <a:gd name="T13" fmla="*/ 14083 h 62"/>
                <a:gd name="T14" fmla="*/ 36513 w 25"/>
                <a:gd name="T15" fmla="*/ 15491 h 62"/>
                <a:gd name="T16" fmla="*/ 36513 w 25"/>
                <a:gd name="T17" fmla="*/ 18308 h 62"/>
                <a:gd name="T18" fmla="*/ 36513 w 25"/>
                <a:gd name="T19" fmla="*/ 19716 h 62"/>
                <a:gd name="T20" fmla="*/ 36513 w 25"/>
                <a:gd name="T21" fmla="*/ 23941 h 62"/>
                <a:gd name="T22" fmla="*/ 39688 w 25"/>
                <a:gd name="T23" fmla="*/ 30982 h 62"/>
                <a:gd name="T24" fmla="*/ 39688 w 25"/>
                <a:gd name="T25" fmla="*/ 39432 h 62"/>
                <a:gd name="T26" fmla="*/ 38100 w 25"/>
                <a:gd name="T27" fmla="*/ 49290 h 62"/>
                <a:gd name="T28" fmla="*/ 36513 w 25"/>
                <a:gd name="T29" fmla="*/ 56331 h 62"/>
                <a:gd name="T30" fmla="*/ 33338 w 25"/>
                <a:gd name="T31" fmla="*/ 67597 h 62"/>
                <a:gd name="T32" fmla="*/ 26988 w 25"/>
                <a:gd name="T33" fmla="*/ 76047 h 62"/>
                <a:gd name="T34" fmla="*/ 22225 w 25"/>
                <a:gd name="T35" fmla="*/ 81680 h 62"/>
                <a:gd name="T36" fmla="*/ 17463 w 25"/>
                <a:gd name="T37" fmla="*/ 87313 h 62"/>
                <a:gd name="T38" fmla="*/ 17463 w 25"/>
                <a:gd name="T39" fmla="*/ 83088 h 62"/>
                <a:gd name="T40" fmla="*/ 15875 w 25"/>
                <a:gd name="T41" fmla="*/ 85905 h 62"/>
                <a:gd name="T42" fmla="*/ 14288 w 25"/>
                <a:gd name="T43" fmla="*/ 85905 h 62"/>
                <a:gd name="T44" fmla="*/ 12700 w 25"/>
                <a:gd name="T45" fmla="*/ 85905 h 62"/>
                <a:gd name="T46" fmla="*/ 7938 w 25"/>
                <a:gd name="T47" fmla="*/ 85905 h 62"/>
                <a:gd name="T48" fmla="*/ 4763 w 25"/>
                <a:gd name="T49" fmla="*/ 87313 h 62"/>
                <a:gd name="T50" fmla="*/ 3175 w 25"/>
                <a:gd name="T51" fmla="*/ 87313 h 62"/>
                <a:gd name="T52" fmla="*/ 0 w 25"/>
                <a:gd name="T53" fmla="*/ 87313 h 62"/>
                <a:gd name="T54" fmla="*/ 1588 w 25"/>
                <a:gd name="T55" fmla="*/ 83088 h 62"/>
                <a:gd name="T56" fmla="*/ 3175 w 25"/>
                <a:gd name="T57" fmla="*/ 77455 h 62"/>
                <a:gd name="T58" fmla="*/ 4763 w 25"/>
                <a:gd name="T59" fmla="*/ 70414 h 62"/>
                <a:gd name="T60" fmla="*/ 6350 w 25"/>
                <a:gd name="T61" fmla="*/ 61964 h 62"/>
                <a:gd name="T62" fmla="*/ 6350 w 25"/>
                <a:gd name="T63" fmla="*/ 54923 h 62"/>
                <a:gd name="T64" fmla="*/ 7938 w 25"/>
                <a:gd name="T65" fmla="*/ 46473 h 62"/>
                <a:gd name="T66" fmla="*/ 7938 w 25"/>
                <a:gd name="T67" fmla="*/ 36615 h 62"/>
                <a:gd name="T68" fmla="*/ 12700 w 25"/>
                <a:gd name="T69" fmla="*/ 29574 h 62"/>
                <a:gd name="T70" fmla="*/ 12700 w 25"/>
                <a:gd name="T71" fmla="*/ 0 h 62"/>
                <a:gd name="T72" fmla="*/ 14288 w 25"/>
                <a:gd name="T73" fmla="*/ 0 h 62"/>
                <a:gd name="T74" fmla="*/ 17463 w 25"/>
                <a:gd name="T75" fmla="*/ 2817 h 62"/>
                <a:gd name="T76" fmla="*/ 22225 w 25"/>
                <a:gd name="T77" fmla="*/ 2817 h 62"/>
                <a:gd name="T78" fmla="*/ 25400 w 25"/>
                <a:gd name="T79" fmla="*/ 2817 h 62"/>
                <a:gd name="T80" fmla="*/ 28575 w 25"/>
                <a:gd name="T81" fmla="*/ 4225 h 62"/>
                <a:gd name="T82" fmla="*/ 36513 w 25"/>
                <a:gd name="T83" fmla="*/ 4225 h 62"/>
                <a:gd name="T84" fmla="*/ 39688 w 25"/>
                <a:gd name="T85" fmla="*/ 4225 h 6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"/>
                <a:gd name="T130" fmla="*/ 0 h 62"/>
                <a:gd name="T131" fmla="*/ 25 w 25"/>
                <a:gd name="T132" fmla="*/ 62 h 6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" h="62">
                  <a:moveTo>
                    <a:pt x="25" y="3"/>
                  </a:moveTo>
                  <a:lnTo>
                    <a:pt x="24" y="3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23" y="13"/>
                  </a:lnTo>
                  <a:lnTo>
                    <a:pt x="23" y="14"/>
                  </a:lnTo>
                  <a:lnTo>
                    <a:pt x="23" y="17"/>
                  </a:lnTo>
                  <a:lnTo>
                    <a:pt x="25" y="22"/>
                  </a:lnTo>
                  <a:lnTo>
                    <a:pt x="25" y="28"/>
                  </a:lnTo>
                  <a:lnTo>
                    <a:pt x="24" y="35"/>
                  </a:lnTo>
                  <a:lnTo>
                    <a:pt x="23" y="40"/>
                  </a:lnTo>
                  <a:lnTo>
                    <a:pt x="21" y="48"/>
                  </a:lnTo>
                  <a:lnTo>
                    <a:pt x="17" y="54"/>
                  </a:lnTo>
                  <a:lnTo>
                    <a:pt x="14" y="58"/>
                  </a:lnTo>
                  <a:lnTo>
                    <a:pt x="11" y="62"/>
                  </a:lnTo>
                  <a:lnTo>
                    <a:pt x="11" y="59"/>
                  </a:lnTo>
                  <a:lnTo>
                    <a:pt x="10" y="61"/>
                  </a:lnTo>
                  <a:lnTo>
                    <a:pt x="9" y="61"/>
                  </a:lnTo>
                  <a:lnTo>
                    <a:pt x="8" y="61"/>
                  </a:lnTo>
                  <a:lnTo>
                    <a:pt x="5" y="61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1" y="59"/>
                  </a:lnTo>
                  <a:lnTo>
                    <a:pt x="2" y="55"/>
                  </a:lnTo>
                  <a:lnTo>
                    <a:pt x="3" y="50"/>
                  </a:lnTo>
                  <a:lnTo>
                    <a:pt x="4" y="44"/>
                  </a:lnTo>
                  <a:lnTo>
                    <a:pt x="4" y="39"/>
                  </a:lnTo>
                  <a:lnTo>
                    <a:pt x="5" y="33"/>
                  </a:lnTo>
                  <a:lnTo>
                    <a:pt x="5" y="26"/>
                  </a:lnTo>
                  <a:lnTo>
                    <a:pt x="8" y="2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3"/>
                  </a:lnTo>
                  <a:lnTo>
                    <a:pt x="23" y="3"/>
                  </a:lnTo>
                  <a:lnTo>
                    <a:pt x="25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29" name="Freeform 134"/>
            <p:cNvSpPr>
              <a:spLocks/>
            </p:cNvSpPr>
            <p:nvPr/>
          </p:nvSpPr>
          <p:spPr bwMode="gray">
            <a:xfrm>
              <a:off x="2237364" y="4209164"/>
              <a:ext cx="99497" cy="140078"/>
            </a:xfrm>
            <a:custGeom>
              <a:avLst/>
              <a:gdLst>
                <a:gd name="T0" fmla="*/ 3175 w 68"/>
                <a:gd name="T1" fmla="*/ 115754 h 107"/>
                <a:gd name="T2" fmla="*/ 4762 w 68"/>
                <a:gd name="T3" fmla="*/ 100413 h 107"/>
                <a:gd name="T4" fmla="*/ 9525 w 68"/>
                <a:gd name="T5" fmla="*/ 89256 h 107"/>
                <a:gd name="T6" fmla="*/ 12700 w 68"/>
                <a:gd name="T7" fmla="*/ 78099 h 107"/>
                <a:gd name="T8" fmla="*/ 19050 w 68"/>
                <a:gd name="T9" fmla="*/ 65547 h 107"/>
                <a:gd name="T10" fmla="*/ 31750 w 68"/>
                <a:gd name="T11" fmla="*/ 64153 h 107"/>
                <a:gd name="T12" fmla="*/ 49212 w 68"/>
                <a:gd name="T13" fmla="*/ 64153 h 107"/>
                <a:gd name="T14" fmla="*/ 61912 w 68"/>
                <a:gd name="T15" fmla="*/ 58574 h 107"/>
                <a:gd name="T16" fmla="*/ 60325 w 68"/>
                <a:gd name="T17" fmla="*/ 46023 h 107"/>
                <a:gd name="T18" fmla="*/ 50800 w 68"/>
                <a:gd name="T19" fmla="*/ 40444 h 107"/>
                <a:gd name="T20" fmla="*/ 42862 w 68"/>
                <a:gd name="T21" fmla="*/ 33471 h 107"/>
                <a:gd name="T22" fmla="*/ 39687 w 68"/>
                <a:gd name="T23" fmla="*/ 25103 h 107"/>
                <a:gd name="T24" fmla="*/ 39687 w 68"/>
                <a:gd name="T25" fmla="*/ 18130 h 107"/>
                <a:gd name="T26" fmla="*/ 50800 w 68"/>
                <a:gd name="T27" fmla="*/ 12552 h 107"/>
                <a:gd name="T28" fmla="*/ 63500 w 68"/>
                <a:gd name="T29" fmla="*/ 4184 h 107"/>
                <a:gd name="T30" fmla="*/ 74612 w 68"/>
                <a:gd name="T31" fmla="*/ 0 h 107"/>
                <a:gd name="T32" fmla="*/ 84137 w 68"/>
                <a:gd name="T33" fmla="*/ 0 h 107"/>
                <a:gd name="T34" fmla="*/ 92075 w 68"/>
                <a:gd name="T35" fmla="*/ 2789 h 107"/>
                <a:gd name="T36" fmla="*/ 96837 w 68"/>
                <a:gd name="T37" fmla="*/ 2789 h 107"/>
                <a:gd name="T38" fmla="*/ 101600 w 68"/>
                <a:gd name="T39" fmla="*/ 4184 h 107"/>
                <a:gd name="T40" fmla="*/ 98425 w 68"/>
                <a:gd name="T41" fmla="*/ 34866 h 107"/>
                <a:gd name="T42" fmla="*/ 96837 w 68"/>
                <a:gd name="T43" fmla="*/ 54390 h 107"/>
                <a:gd name="T44" fmla="*/ 95250 w 68"/>
                <a:gd name="T45" fmla="*/ 68337 h 107"/>
                <a:gd name="T46" fmla="*/ 92075 w 68"/>
                <a:gd name="T47" fmla="*/ 80888 h 107"/>
                <a:gd name="T48" fmla="*/ 93662 w 68"/>
                <a:gd name="T49" fmla="*/ 85072 h 107"/>
                <a:gd name="T50" fmla="*/ 98425 w 68"/>
                <a:gd name="T51" fmla="*/ 85072 h 107"/>
                <a:gd name="T52" fmla="*/ 103188 w 68"/>
                <a:gd name="T53" fmla="*/ 85072 h 107"/>
                <a:gd name="T54" fmla="*/ 106363 w 68"/>
                <a:gd name="T55" fmla="*/ 85072 h 107"/>
                <a:gd name="T56" fmla="*/ 107950 w 68"/>
                <a:gd name="T57" fmla="*/ 89256 h 107"/>
                <a:gd name="T58" fmla="*/ 106363 w 68"/>
                <a:gd name="T59" fmla="*/ 94835 h 107"/>
                <a:gd name="T60" fmla="*/ 103188 w 68"/>
                <a:gd name="T61" fmla="*/ 99018 h 107"/>
                <a:gd name="T62" fmla="*/ 96837 w 68"/>
                <a:gd name="T63" fmla="*/ 108781 h 107"/>
                <a:gd name="T64" fmla="*/ 84137 w 68"/>
                <a:gd name="T65" fmla="*/ 126911 h 107"/>
                <a:gd name="T66" fmla="*/ 69850 w 68"/>
                <a:gd name="T67" fmla="*/ 140857 h 107"/>
                <a:gd name="T68" fmla="*/ 60325 w 68"/>
                <a:gd name="T69" fmla="*/ 149225 h 107"/>
                <a:gd name="T70" fmla="*/ 50800 w 68"/>
                <a:gd name="T71" fmla="*/ 146436 h 107"/>
                <a:gd name="T72" fmla="*/ 34925 w 68"/>
                <a:gd name="T73" fmla="*/ 140857 h 107"/>
                <a:gd name="T74" fmla="*/ 19050 w 68"/>
                <a:gd name="T75" fmla="*/ 135279 h 107"/>
                <a:gd name="T76" fmla="*/ 4762 w 68"/>
                <a:gd name="T77" fmla="*/ 129700 h 107"/>
                <a:gd name="T78" fmla="*/ 1588 w 68"/>
                <a:gd name="T79" fmla="*/ 125516 h 1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8"/>
                <a:gd name="T121" fmla="*/ 0 h 107"/>
                <a:gd name="T122" fmla="*/ 68 w 68"/>
                <a:gd name="T123" fmla="*/ 107 h 10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8" h="107">
                  <a:moveTo>
                    <a:pt x="1" y="90"/>
                  </a:moveTo>
                  <a:lnTo>
                    <a:pt x="2" y="83"/>
                  </a:lnTo>
                  <a:lnTo>
                    <a:pt x="2" y="78"/>
                  </a:lnTo>
                  <a:lnTo>
                    <a:pt x="3" y="72"/>
                  </a:lnTo>
                  <a:lnTo>
                    <a:pt x="5" y="68"/>
                  </a:lnTo>
                  <a:lnTo>
                    <a:pt x="6" y="64"/>
                  </a:lnTo>
                  <a:lnTo>
                    <a:pt x="7" y="60"/>
                  </a:lnTo>
                  <a:lnTo>
                    <a:pt x="8" y="56"/>
                  </a:lnTo>
                  <a:lnTo>
                    <a:pt x="10" y="51"/>
                  </a:lnTo>
                  <a:lnTo>
                    <a:pt x="12" y="47"/>
                  </a:lnTo>
                  <a:lnTo>
                    <a:pt x="15" y="46"/>
                  </a:lnTo>
                  <a:lnTo>
                    <a:pt x="20" y="46"/>
                  </a:lnTo>
                  <a:lnTo>
                    <a:pt x="25" y="46"/>
                  </a:lnTo>
                  <a:lnTo>
                    <a:pt x="31" y="46"/>
                  </a:lnTo>
                  <a:lnTo>
                    <a:pt x="35" y="44"/>
                  </a:lnTo>
                  <a:lnTo>
                    <a:pt x="39" y="42"/>
                  </a:lnTo>
                  <a:lnTo>
                    <a:pt x="41" y="36"/>
                  </a:lnTo>
                  <a:lnTo>
                    <a:pt x="38" y="33"/>
                  </a:lnTo>
                  <a:lnTo>
                    <a:pt x="34" y="32"/>
                  </a:lnTo>
                  <a:lnTo>
                    <a:pt x="32" y="29"/>
                  </a:lnTo>
                  <a:lnTo>
                    <a:pt x="29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5" y="18"/>
                  </a:lnTo>
                  <a:lnTo>
                    <a:pt x="23" y="16"/>
                  </a:lnTo>
                  <a:lnTo>
                    <a:pt x="25" y="13"/>
                  </a:lnTo>
                  <a:lnTo>
                    <a:pt x="27" y="11"/>
                  </a:lnTo>
                  <a:lnTo>
                    <a:pt x="32" y="9"/>
                  </a:lnTo>
                  <a:lnTo>
                    <a:pt x="35" y="6"/>
                  </a:lnTo>
                  <a:lnTo>
                    <a:pt x="40" y="3"/>
                  </a:lnTo>
                  <a:lnTo>
                    <a:pt x="45" y="2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8" y="2"/>
                  </a:lnTo>
                  <a:lnTo>
                    <a:pt x="59" y="2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4" y="3"/>
                  </a:lnTo>
                  <a:lnTo>
                    <a:pt x="64" y="20"/>
                  </a:lnTo>
                  <a:lnTo>
                    <a:pt x="62" y="25"/>
                  </a:lnTo>
                  <a:lnTo>
                    <a:pt x="62" y="33"/>
                  </a:lnTo>
                  <a:lnTo>
                    <a:pt x="61" y="39"/>
                  </a:lnTo>
                  <a:lnTo>
                    <a:pt x="61" y="44"/>
                  </a:lnTo>
                  <a:lnTo>
                    <a:pt x="60" y="49"/>
                  </a:lnTo>
                  <a:lnTo>
                    <a:pt x="59" y="54"/>
                  </a:lnTo>
                  <a:lnTo>
                    <a:pt x="58" y="58"/>
                  </a:lnTo>
                  <a:lnTo>
                    <a:pt x="57" y="61"/>
                  </a:lnTo>
                  <a:lnTo>
                    <a:pt x="59" y="61"/>
                  </a:lnTo>
                  <a:lnTo>
                    <a:pt x="60" y="61"/>
                  </a:lnTo>
                  <a:lnTo>
                    <a:pt x="62" y="61"/>
                  </a:lnTo>
                  <a:lnTo>
                    <a:pt x="64" y="61"/>
                  </a:lnTo>
                  <a:lnTo>
                    <a:pt x="65" y="61"/>
                  </a:lnTo>
                  <a:lnTo>
                    <a:pt x="66" y="61"/>
                  </a:lnTo>
                  <a:lnTo>
                    <a:pt x="67" y="61"/>
                  </a:lnTo>
                  <a:lnTo>
                    <a:pt x="67" y="63"/>
                  </a:lnTo>
                  <a:lnTo>
                    <a:pt x="68" y="64"/>
                  </a:lnTo>
                  <a:lnTo>
                    <a:pt x="67" y="67"/>
                  </a:lnTo>
                  <a:lnTo>
                    <a:pt x="67" y="68"/>
                  </a:lnTo>
                  <a:lnTo>
                    <a:pt x="66" y="70"/>
                  </a:lnTo>
                  <a:lnTo>
                    <a:pt x="65" y="71"/>
                  </a:lnTo>
                  <a:lnTo>
                    <a:pt x="64" y="71"/>
                  </a:lnTo>
                  <a:lnTo>
                    <a:pt x="61" y="78"/>
                  </a:lnTo>
                  <a:lnTo>
                    <a:pt x="58" y="86"/>
                  </a:lnTo>
                  <a:lnTo>
                    <a:pt x="53" y="91"/>
                  </a:lnTo>
                  <a:lnTo>
                    <a:pt x="48" y="97"/>
                  </a:lnTo>
                  <a:lnTo>
                    <a:pt x="44" y="101"/>
                  </a:lnTo>
                  <a:lnTo>
                    <a:pt x="40" y="104"/>
                  </a:lnTo>
                  <a:lnTo>
                    <a:pt x="38" y="107"/>
                  </a:lnTo>
                  <a:lnTo>
                    <a:pt x="36" y="107"/>
                  </a:lnTo>
                  <a:lnTo>
                    <a:pt x="32" y="105"/>
                  </a:lnTo>
                  <a:lnTo>
                    <a:pt x="27" y="104"/>
                  </a:lnTo>
                  <a:lnTo>
                    <a:pt x="22" y="101"/>
                  </a:lnTo>
                  <a:lnTo>
                    <a:pt x="16" y="100"/>
                  </a:lnTo>
                  <a:lnTo>
                    <a:pt x="12" y="97"/>
                  </a:lnTo>
                  <a:lnTo>
                    <a:pt x="7" y="96"/>
                  </a:lnTo>
                  <a:lnTo>
                    <a:pt x="3" y="93"/>
                  </a:lnTo>
                  <a:lnTo>
                    <a:pt x="0" y="90"/>
                  </a:lnTo>
                  <a:lnTo>
                    <a:pt x="1" y="9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0" name="Freeform 135"/>
            <p:cNvSpPr>
              <a:spLocks/>
            </p:cNvSpPr>
            <p:nvPr/>
          </p:nvSpPr>
          <p:spPr bwMode="gray">
            <a:xfrm>
              <a:off x="2287902" y="4316459"/>
              <a:ext cx="72649" cy="47686"/>
            </a:xfrm>
            <a:custGeom>
              <a:avLst/>
              <a:gdLst>
                <a:gd name="T0" fmla="*/ 33338 w 50"/>
                <a:gd name="T1" fmla="*/ 0 h 36"/>
                <a:gd name="T2" fmla="*/ 38100 w 50"/>
                <a:gd name="T3" fmla="*/ 4233 h 36"/>
                <a:gd name="T4" fmla="*/ 44450 w 50"/>
                <a:gd name="T5" fmla="*/ 8467 h 36"/>
                <a:gd name="T6" fmla="*/ 47625 w 50"/>
                <a:gd name="T7" fmla="*/ 14111 h 36"/>
                <a:gd name="T8" fmla="*/ 53975 w 50"/>
                <a:gd name="T9" fmla="*/ 15522 h 36"/>
                <a:gd name="T10" fmla="*/ 60325 w 50"/>
                <a:gd name="T11" fmla="*/ 19756 h 36"/>
                <a:gd name="T12" fmla="*/ 66675 w 50"/>
                <a:gd name="T13" fmla="*/ 19756 h 36"/>
                <a:gd name="T14" fmla="*/ 71438 w 50"/>
                <a:gd name="T15" fmla="*/ 21167 h 36"/>
                <a:gd name="T16" fmla="*/ 79375 w 50"/>
                <a:gd name="T17" fmla="*/ 19756 h 36"/>
                <a:gd name="T18" fmla="*/ 79375 w 50"/>
                <a:gd name="T19" fmla="*/ 33867 h 36"/>
                <a:gd name="T20" fmla="*/ 77788 w 50"/>
                <a:gd name="T21" fmla="*/ 35278 h 36"/>
                <a:gd name="T22" fmla="*/ 74613 w 50"/>
                <a:gd name="T23" fmla="*/ 39511 h 36"/>
                <a:gd name="T24" fmla="*/ 71438 w 50"/>
                <a:gd name="T25" fmla="*/ 40922 h 36"/>
                <a:gd name="T26" fmla="*/ 68263 w 50"/>
                <a:gd name="T27" fmla="*/ 45156 h 36"/>
                <a:gd name="T28" fmla="*/ 66675 w 50"/>
                <a:gd name="T29" fmla="*/ 46567 h 36"/>
                <a:gd name="T30" fmla="*/ 61913 w 50"/>
                <a:gd name="T31" fmla="*/ 49389 h 36"/>
                <a:gd name="T32" fmla="*/ 60325 w 50"/>
                <a:gd name="T33" fmla="*/ 49389 h 36"/>
                <a:gd name="T34" fmla="*/ 57150 w 50"/>
                <a:gd name="T35" fmla="*/ 50800 h 36"/>
                <a:gd name="T36" fmla="*/ 47625 w 50"/>
                <a:gd name="T37" fmla="*/ 46567 h 36"/>
                <a:gd name="T38" fmla="*/ 41275 w 50"/>
                <a:gd name="T39" fmla="*/ 45156 h 36"/>
                <a:gd name="T40" fmla="*/ 34925 w 50"/>
                <a:gd name="T41" fmla="*/ 42333 h 36"/>
                <a:gd name="T42" fmla="*/ 28575 w 50"/>
                <a:gd name="T43" fmla="*/ 40922 h 36"/>
                <a:gd name="T44" fmla="*/ 23812 w 50"/>
                <a:gd name="T45" fmla="*/ 40922 h 36"/>
                <a:gd name="T46" fmla="*/ 14288 w 50"/>
                <a:gd name="T47" fmla="*/ 39511 h 36"/>
                <a:gd name="T48" fmla="*/ 7938 w 50"/>
                <a:gd name="T49" fmla="*/ 35278 h 36"/>
                <a:gd name="T50" fmla="*/ 0 w 50"/>
                <a:gd name="T51" fmla="*/ 33867 h 36"/>
                <a:gd name="T52" fmla="*/ 3175 w 50"/>
                <a:gd name="T53" fmla="*/ 33867 h 36"/>
                <a:gd name="T54" fmla="*/ 4763 w 50"/>
                <a:gd name="T55" fmla="*/ 31044 h 36"/>
                <a:gd name="T56" fmla="*/ 6350 w 50"/>
                <a:gd name="T57" fmla="*/ 29633 h 36"/>
                <a:gd name="T58" fmla="*/ 9525 w 50"/>
                <a:gd name="T59" fmla="*/ 28222 h 36"/>
                <a:gd name="T60" fmla="*/ 15875 w 50"/>
                <a:gd name="T61" fmla="*/ 21167 h 36"/>
                <a:gd name="T62" fmla="*/ 23812 w 50"/>
                <a:gd name="T63" fmla="*/ 18344 h 36"/>
                <a:gd name="T64" fmla="*/ 28575 w 50"/>
                <a:gd name="T65" fmla="*/ 9878 h 36"/>
                <a:gd name="T66" fmla="*/ 33338 w 50"/>
                <a:gd name="T67" fmla="*/ 4233 h 36"/>
                <a:gd name="T68" fmla="*/ 33338 w 50"/>
                <a:gd name="T69" fmla="*/ 0 h 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"/>
                <a:gd name="T106" fmla="*/ 0 h 36"/>
                <a:gd name="T107" fmla="*/ 50 w 50"/>
                <a:gd name="T108" fmla="*/ 36 h 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" h="36">
                  <a:moveTo>
                    <a:pt x="21" y="0"/>
                  </a:moveTo>
                  <a:lnTo>
                    <a:pt x="24" y="3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4" y="11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5" y="15"/>
                  </a:lnTo>
                  <a:lnTo>
                    <a:pt x="50" y="14"/>
                  </a:lnTo>
                  <a:lnTo>
                    <a:pt x="50" y="24"/>
                  </a:lnTo>
                  <a:lnTo>
                    <a:pt x="49" y="25"/>
                  </a:lnTo>
                  <a:lnTo>
                    <a:pt x="47" y="28"/>
                  </a:lnTo>
                  <a:lnTo>
                    <a:pt x="45" y="29"/>
                  </a:lnTo>
                  <a:lnTo>
                    <a:pt x="43" y="32"/>
                  </a:lnTo>
                  <a:lnTo>
                    <a:pt x="42" y="33"/>
                  </a:lnTo>
                  <a:lnTo>
                    <a:pt x="39" y="35"/>
                  </a:lnTo>
                  <a:lnTo>
                    <a:pt x="38" y="35"/>
                  </a:lnTo>
                  <a:lnTo>
                    <a:pt x="36" y="36"/>
                  </a:lnTo>
                  <a:lnTo>
                    <a:pt x="30" y="33"/>
                  </a:lnTo>
                  <a:lnTo>
                    <a:pt x="26" y="32"/>
                  </a:lnTo>
                  <a:lnTo>
                    <a:pt x="22" y="30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9" y="28"/>
                  </a:lnTo>
                  <a:lnTo>
                    <a:pt x="5" y="25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3" y="22"/>
                  </a:lnTo>
                  <a:lnTo>
                    <a:pt x="4" y="21"/>
                  </a:lnTo>
                  <a:lnTo>
                    <a:pt x="6" y="20"/>
                  </a:lnTo>
                  <a:lnTo>
                    <a:pt x="10" y="15"/>
                  </a:lnTo>
                  <a:lnTo>
                    <a:pt x="15" y="13"/>
                  </a:lnTo>
                  <a:lnTo>
                    <a:pt x="18" y="7"/>
                  </a:lnTo>
                  <a:lnTo>
                    <a:pt x="2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1" name="Freeform 136"/>
            <p:cNvSpPr>
              <a:spLocks/>
            </p:cNvSpPr>
            <p:nvPr/>
          </p:nvSpPr>
          <p:spPr bwMode="gray">
            <a:xfrm>
              <a:off x="2317910" y="4277714"/>
              <a:ext cx="150035" cy="92393"/>
            </a:xfrm>
            <a:custGeom>
              <a:avLst/>
              <a:gdLst>
                <a:gd name="T0" fmla="*/ 0 w 103"/>
                <a:gd name="T1" fmla="*/ 43588 h 70"/>
                <a:gd name="T2" fmla="*/ 11113 w 103"/>
                <a:gd name="T3" fmla="*/ 52025 h 70"/>
                <a:gd name="T4" fmla="*/ 20638 w 103"/>
                <a:gd name="T5" fmla="*/ 57649 h 70"/>
                <a:gd name="T6" fmla="*/ 31750 w 103"/>
                <a:gd name="T7" fmla="*/ 61867 h 70"/>
                <a:gd name="T8" fmla="*/ 46038 w 103"/>
                <a:gd name="T9" fmla="*/ 61867 h 70"/>
                <a:gd name="T10" fmla="*/ 44450 w 103"/>
                <a:gd name="T11" fmla="*/ 84364 h 70"/>
                <a:gd name="T12" fmla="*/ 46038 w 103"/>
                <a:gd name="T13" fmla="*/ 91395 h 70"/>
                <a:gd name="T14" fmla="*/ 47625 w 103"/>
                <a:gd name="T15" fmla="*/ 94207 h 70"/>
                <a:gd name="T16" fmla="*/ 52388 w 103"/>
                <a:gd name="T17" fmla="*/ 98425 h 70"/>
                <a:gd name="T18" fmla="*/ 58738 w 103"/>
                <a:gd name="T19" fmla="*/ 98425 h 70"/>
                <a:gd name="T20" fmla="*/ 65088 w 103"/>
                <a:gd name="T21" fmla="*/ 92801 h 70"/>
                <a:gd name="T22" fmla="*/ 68263 w 103"/>
                <a:gd name="T23" fmla="*/ 82958 h 70"/>
                <a:gd name="T24" fmla="*/ 73025 w 103"/>
                <a:gd name="T25" fmla="*/ 77334 h 70"/>
                <a:gd name="T26" fmla="*/ 85725 w 103"/>
                <a:gd name="T27" fmla="*/ 66085 h 70"/>
                <a:gd name="T28" fmla="*/ 104775 w 103"/>
                <a:gd name="T29" fmla="*/ 56243 h 70"/>
                <a:gd name="T30" fmla="*/ 127000 w 103"/>
                <a:gd name="T31" fmla="*/ 46400 h 70"/>
                <a:gd name="T32" fmla="*/ 149225 w 103"/>
                <a:gd name="T33" fmla="*/ 37964 h 70"/>
                <a:gd name="T34" fmla="*/ 163513 w 103"/>
                <a:gd name="T35" fmla="*/ 30934 h 70"/>
                <a:gd name="T36" fmla="*/ 163513 w 103"/>
                <a:gd name="T37" fmla="*/ 25309 h 70"/>
                <a:gd name="T38" fmla="*/ 163513 w 103"/>
                <a:gd name="T39" fmla="*/ 15467 h 70"/>
                <a:gd name="T40" fmla="*/ 163513 w 103"/>
                <a:gd name="T41" fmla="*/ 7030 h 70"/>
                <a:gd name="T42" fmla="*/ 155575 w 103"/>
                <a:gd name="T43" fmla="*/ 1406 h 70"/>
                <a:gd name="T44" fmla="*/ 138113 w 103"/>
                <a:gd name="T45" fmla="*/ 0 h 70"/>
                <a:gd name="T46" fmla="*/ 112713 w 103"/>
                <a:gd name="T47" fmla="*/ 0 h 70"/>
                <a:gd name="T48" fmla="*/ 85725 w 103"/>
                <a:gd name="T49" fmla="*/ 0 h 70"/>
                <a:gd name="T50" fmla="*/ 63500 w 103"/>
                <a:gd name="T51" fmla="*/ 1406 h 70"/>
                <a:gd name="T52" fmla="*/ 44450 w 103"/>
                <a:gd name="T53" fmla="*/ 7030 h 70"/>
                <a:gd name="T54" fmla="*/ 26988 w 103"/>
                <a:gd name="T55" fmla="*/ 11249 h 70"/>
                <a:gd name="T56" fmla="*/ 17463 w 103"/>
                <a:gd name="T57" fmla="*/ 11249 h 70"/>
                <a:gd name="T58" fmla="*/ 15875 w 103"/>
                <a:gd name="T59" fmla="*/ 14061 h 70"/>
                <a:gd name="T60" fmla="*/ 15875 w 103"/>
                <a:gd name="T61" fmla="*/ 19685 h 70"/>
                <a:gd name="T62" fmla="*/ 14288 w 103"/>
                <a:gd name="T63" fmla="*/ 25309 h 70"/>
                <a:gd name="T64" fmla="*/ 11113 w 103"/>
                <a:gd name="T65" fmla="*/ 26715 h 70"/>
                <a:gd name="T66" fmla="*/ 6350 w 103"/>
                <a:gd name="T67" fmla="*/ 32340 h 70"/>
                <a:gd name="T68" fmla="*/ 4763 w 103"/>
                <a:gd name="T69" fmla="*/ 36558 h 70"/>
                <a:gd name="T70" fmla="*/ 3175 w 103"/>
                <a:gd name="T71" fmla="*/ 42182 h 70"/>
                <a:gd name="T72" fmla="*/ 0 w 103"/>
                <a:gd name="T73" fmla="*/ 43588 h 7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70"/>
                <a:gd name="T113" fmla="*/ 103 w 103"/>
                <a:gd name="T114" fmla="*/ 70 h 7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70">
                  <a:moveTo>
                    <a:pt x="0" y="34"/>
                  </a:moveTo>
                  <a:lnTo>
                    <a:pt x="0" y="31"/>
                  </a:lnTo>
                  <a:lnTo>
                    <a:pt x="3" y="34"/>
                  </a:lnTo>
                  <a:lnTo>
                    <a:pt x="7" y="37"/>
                  </a:lnTo>
                  <a:lnTo>
                    <a:pt x="9" y="40"/>
                  </a:lnTo>
                  <a:lnTo>
                    <a:pt x="13" y="41"/>
                  </a:lnTo>
                  <a:lnTo>
                    <a:pt x="16" y="44"/>
                  </a:lnTo>
                  <a:lnTo>
                    <a:pt x="20" y="44"/>
                  </a:lnTo>
                  <a:lnTo>
                    <a:pt x="23" y="45"/>
                  </a:lnTo>
                  <a:lnTo>
                    <a:pt x="29" y="44"/>
                  </a:lnTo>
                  <a:lnTo>
                    <a:pt x="27" y="58"/>
                  </a:lnTo>
                  <a:lnTo>
                    <a:pt x="28" y="60"/>
                  </a:lnTo>
                  <a:lnTo>
                    <a:pt x="29" y="62"/>
                  </a:lnTo>
                  <a:lnTo>
                    <a:pt x="29" y="65"/>
                  </a:lnTo>
                  <a:lnTo>
                    <a:pt x="30" y="66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5" y="70"/>
                  </a:lnTo>
                  <a:lnTo>
                    <a:pt x="37" y="70"/>
                  </a:lnTo>
                  <a:lnTo>
                    <a:pt x="39" y="67"/>
                  </a:lnTo>
                  <a:lnTo>
                    <a:pt x="41" y="66"/>
                  </a:lnTo>
                  <a:lnTo>
                    <a:pt x="42" y="63"/>
                  </a:lnTo>
                  <a:lnTo>
                    <a:pt x="43" y="59"/>
                  </a:lnTo>
                  <a:lnTo>
                    <a:pt x="45" y="56"/>
                  </a:lnTo>
                  <a:lnTo>
                    <a:pt x="46" y="55"/>
                  </a:lnTo>
                  <a:lnTo>
                    <a:pt x="48" y="53"/>
                  </a:lnTo>
                  <a:lnTo>
                    <a:pt x="54" y="47"/>
                  </a:lnTo>
                  <a:lnTo>
                    <a:pt x="60" y="43"/>
                  </a:lnTo>
                  <a:lnTo>
                    <a:pt x="66" y="40"/>
                  </a:lnTo>
                  <a:lnTo>
                    <a:pt x="72" y="36"/>
                  </a:lnTo>
                  <a:lnTo>
                    <a:pt x="80" y="33"/>
                  </a:lnTo>
                  <a:lnTo>
                    <a:pt x="86" y="30"/>
                  </a:lnTo>
                  <a:lnTo>
                    <a:pt x="94" y="27"/>
                  </a:lnTo>
                  <a:lnTo>
                    <a:pt x="103" y="25"/>
                  </a:lnTo>
                  <a:lnTo>
                    <a:pt x="103" y="22"/>
                  </a:lnTo>
                  <a:lnTo>
                    <a:pt x="103" y="19"/>
                  </a:lnTo>
                  <a:lnTo>
                    <a:pt x="103" y="18"/>
                  </a:lnTo>
                  <a:lnTo>
                    <a:pt x="103" y="14"/>
                  </a:lnTo>
                  <a:lnTo>
                    <a:pt x="103" y="11"/>
                  </a:lnTo>
                  <a:lnTo>
                    <a:pt x="103" y="8"/>
                  </a:lnTo>
                  <a:lnTo>
                    <a:pt x="103" y="5"/>
                  </a:lnTo>
                  <a:lnTo>
                    <a:pt x="103" y="1"/>
                  </a:lnTo>
                  <a:lnTo>
                    <a:pt x="98" y="1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6" y="1"/>
                  </a:lnTo>
                  <a:lnTo>
                    <a:pt x="40" y="1"/>
                  </a:lnTo>
                  <a:lnTo>
                    <a:pt x="33" y="4"/>
                  </a:lnTo>
                  <a:lnTo>
                    <a:pt x="28" y="5"/>
                  </a:lnTo>
                  <a:lnTo>
                    <a:pt x="21" y="7"/>
                  </a:lnTo>
                  <a:lnTo>
                    <a:pt x="17" y="8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0" y="14"/>
                  </a:lnTo>
                  <a:lnTo>
                    <a:pt x="10" y="15"/>
                  </a:lnTo>
                  <a:lnTo>
                    <a:pt x="9" y="18"/>
                  </a:lnTo>
                  <a:lnTo>
                    <a:pt x="8" y="19"/>
                  </a:lnTo>
                  <a:lnTo>
                    <a:pt x="7" y="19"/>
                  </a:lnTo>
                  <a:lnTo>
                    <a:pt x="5" y="22"/>
                  </a:lnTo>
                  <a:lnTo>
                    <a:pt x="4" y="23"/>
                  </a:lnTo>
                  <a:lnTo>
                    <a:pt x="4" y="25"/>
                  </a:lnTo>
                  <a:lnTo>
                    <a:pt x="3" y="26"/>
                  </a:lnTo>
                  <a:lnTo>
                    <a:pt x="2" y="29"/>
                  </a:lnTo>
                  <a:lnTo>
                    <a:pt x="2" y="30"/>
                  </a:lnTo>
                  <a:lnTo>
                    <a:pt x="1" y="30"/>
                  </a:lnTo>
                  <a:lnTo>
                    <a:pt x="0" y="31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2" name="Freeform 137"/>
            <p:cNvSpPr>
              <a:spLocks/>
            </p:cNvSpPr>
            <p:nvPr/>
          </p:nvSpPr>
          <p:spPr bwMode="gray">
            <a:xfrm>
              <a:off x="2340020" y="4309007"/>
              <a:ext cx="127924" cy="123685"/>
            </a:xfrm>
            <a:custGeom>
              <a:avLst/>
              <a:gdLst>
                <a:gd name="T0" fmla="*/ 17463 w 88"/>
                <a:gd name="T1" fmla="*/ 46191 h 93"/>
                <a:gd name="T2" fmla="*/ 19050 w 88"/>
                <a:gd name="T3" fmla="*/ 48991 h 93"/>
                <a:gd name="T4" fmla="*/ 20637 w 88"/>
                <a:gd name="T5" fmla="*/ 51790 h 93"/>
                <a:gd name="T6" fmla="*/ 20637 w 88"/>
                <a:gd name="T7" fmla="*/ 55989 h 93"/>
                <a:gd name="T8" fmla="*/ 22225 w 88"/>
                <a:gd name="T9" fmla="*/ 57389 h 93"/>
                <a:gd name="T10" fmla="*/ 22225 w 88"/>
                <a:gd name="T11" fmla="*/ 58789 h 93"/>
                <a:gd name="T12" fmla="*/ 23812 w 88"/>
                <a:gd name="T13" fmla="*/ 61588 h 93"/>
                <a:gd name="T14" fmla="*/ 26988 w 88"/>
                <a:gd name="T15" fmla="*/ 62988 h 93"/>
                <a:gd name="T16" fmla="*/ 30163 w 88"/>
                <a:gd name="T17" fmla="*/ 62988 h 93"/>
                <a:gd name="T18" fmla="*/ 33338 w 88"/>
                <a:gd name="T19" fmla="*/ 62988 h 93"/>
                <a:gd name="T20" fmla="*/ 38100 w 88"/>
                <a:gd name="T21" fmla="*/ 58789 h 93"/>
                <a:gd name="T22" fmla="*/ 41275 w 88"/>
                <a:gd name="T23" fmla="*/ 57389 h 93"/>
                <a:gd name="T24" fmla="*/ 42862 w 88"/>
                <a:gd name="T25" fmla="*/ 53190 h 93"/>
                <a:gd name="T26" fmla="*/ 44450 w 88"/>
                <a:gd name="T27" fmla="*/ 47591 h 93"/>
                <a:gd name="T28" fmla="*/ 47625 w 88"/>
                <a:gd name="T29" fmla="*/ 43392 h 93"/>
                <a:gd name="T30" fmla="*/ 49212 w 88"/>
                <a:gd name="T31" fmla="*/ 41992 h 93"/>
                <a:gd name="T32" fmla="*/ 52388 w 88"/>
                <a:gd name="T33" fmla="*/ 39192 h 93"/>
                <a:gd name="T34" fmla="*/ 61913 w 88"/>
                <a:gd name="T35" fmla="*/ 30794 h 93"/>
                <a:gd name="T36" fmla="*/ 71437 w 88"/>
                <a:gd name="T37" fmla="*/ 25195 h 93"/>
                <a:gd name="T38" fmla="*/ 80962 w 88"/>
                <a:gd name="T39" fmla="*/ 20996 h 93"/>
                <a:gd name="T40" fmla="*/ 90487 w 88"/>
                <a:gd name="T41" fmla="*/ 15397 h 93"/>
                <a:gd name="T42" fmla="*/ 101600 w 88"/>
                <a:gd name="T43" fmla="*/ 11198 h 93"/>
                <a:gd name="T44" fmla="*/ 112713 w 88"/>
                <a:gd name="T45" fmla="*/ 6999 h 93"/>
                <a:gd name="T46" fmla="*/ 125413 w 88"/>
                <a:gd name="T47" fmla="*/ 2799 h 93"/>
                <a:gd name="T48" fmla="*/ 139700 w 88"/>
                <a:gd name="T49" fmla="*/ 0 h 93"/>
                <a:gd name="T50" fmla="*/ 138113 w 88"/>
                <a:gd name="T51" fmla="*/ 11198 h 93"/>
                <a:gd name="T52" fmla="*/ 134938 w 88"/>
                <a:gd name="T53" fmla="*/ 22396 h 93"/>
                <a:gd name="T54" fmla="*/ 131763 w 88"/>
                <a:gd name="T55" fmla="*/ 37793 h 93"/>
                <a:gd name="T56" fmla="*/ 125413 w 88"/>
                <a:gd name="T57" fmla="*/ 53190 h 93"/>
                <a:gd name="T58" fmla="*/ 122238 w 88"/>
                <a:gd name="T59" fmla="*/ 68587 h 93"/>
                <a:gd name="T60" fmla="*/ 119063 w 88"/>
                <a:gd name="T61" fmla="*/ 83984 h 93"/>
                <a:gd name="T62" fmla="*/ 115888 w 88"/>
                <a:gd name="T63" fmla="*/ 103580 h 93"/>
                <a:gd name="T64" fmla="*/ 114300 w 88"/>
                <a:gd name="T65" fmla="*/ 121777 h 93"/>
                <a:gd name="T66" fmla="*/ 69850 w 88"/>
                <a:gd name="T67" fmla="*/ 117577 h 93"/>
                <a:gd name="T68" fmla="*/ 68263 w 88"/>
                <a:gd name="T69" fmla="*/ 117577 h 93"/>
                <a:gd name="T70" fmla="*/ 65088 w 88"/>
                <a:gd name="T71" fmla="*/ 118977 h 93"/>
                <a:gd name="T72" fmla="*/ 63500 w 88"/>
                <a:gd name="T73" fmla="*/ 121777 h 93"/>
                <a:gd name="T74" fmla="*/ 61913 w 88"/>
                <a:gd name="T75" fmla="*/ 123176 h 93"/>
                <a:gd name="T76" fmla="*/ 61913 w 88"/>
                <a:gd name="T77" fmla="*/ 127376 h 93"/>
                <a:gd name="T78" fmla="*/ 60325 w 88"/>
                <a:gd name="T79" fmla="*/ 128775 h 93"/>
                <a:gd name="T80" fmla="*/ 58738 w 88"/>
                <a:gd name="T81" fmla="*/ 130175 h 93"/>
                <a:gd name="T82" fmla="*/ 50800 w 88"/>
                <a:gd name="T83" fmla="*/ 121777 h 93"/>
                <a:gd name="T84" fmla="*/ 44450 w 88"/>
                <a:gd name="T85" fmla="*/ 111979 h 93"/>
                <a:gd name="T86" fmla="*/ 38100 w 88"/>
                <a:gd name="T87" fmla="*/ 102180 h 93"/>
                <a:gd name="T88" fmla="*/ 30163 w 88"/>
                <a:gd name="T89" fmla="*/ 88183 h 93"/>
                <a:gd name="T90" fmla="*/ 23812 w 88"/>
                <a:gd name="T91" fmla="*/ 78385 h 93"/>
                <a:gd name="T92" fmla="*/ 19050 w 88"/>
                <a:gd name="T93" fmla="*/ 71386 h 93"/>
                <a:gd name="T94" fmla="*/ 9525 w 88"/>
                <a:gd name="T95" fmla="*/ 62988 h 93"/>
                <a:gd name="T96" fmla="*/ 0 w 88"/>
                <a:gd name="T97" fmla="*/ 57389 h 93"/>
                <a:gd name="T98" fmla="*/ 1588 w 88"/>
                <a:gd name="T99" fmla="*/ 55989 h 93"/>
                <a:gd name="T100" fmla="*/ 3175 w 88"/>
                <a:gd name="T101" fmla="*/ 55989 h 93"/>
                <a:gd name="T102" fmla="*/ 7938 w 88"/>
                <a:gd name="T103" fmla="*/ 53190 h 93"/>
                <a:gd name="T104" fmla="*/ 9525 w 88"/>
                <a:gd name="T105" fmla="*/ 51790 h 93"/>
                <a:gd name="T106" fmla="*/ 12700 w 88"/>
                <a:gd name="T107" fmla="*/ 47591 h 93"/>
                <a:gd name="T108" fmla="*/ 15875 w 88"/>
                <a:gd name="T109" fmla="*/ 46191 h 93"/>
                <a:gd name="T110" fmla="*/ 19050 w 88"/>
                <a:gd name="T111" fmla="*/ 43392 h 93"/>
                <a:gd name="T112" fmla="*/ 20637 w 88"/>
                <a:gd name="T113" fmla="*/ 41992 h 93"/>
                <a:gd name="T114" fmla="*/ 17463 w 88"/>
                <a:gd name="T115" fmla="*/ 46191 h 9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8"/>
                <a:gd name="T175" fmla="*/ 0 h 93"/>
                <a:gd name="T176" fmla="*/ 88 w 88"/>
                <a:gd name="T177" fmla="*/ 93 h 9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8" h="93">
                  <a:moveTo>
                    <a:pt x="11" y="33"/>
                  </a:moveTo>
                  <a:lnTo>
                    <a:pt x="12" y="35"/>
                  </a:lnTo>
                  <a:lnTo>
                    <a:pt x="13" y="37"/>
                  </a:lnTo>
                  <a:lnTo>
                    <a:pt x="13" y="40"/>
                  </a:lnTo>
                  <a:lnTo>
                    <a:pt x="14" y="41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7" y="45"/>
                  </a:lnTo>
                  <a:lnTo>
                    <a:pt x="19" y="45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6" y="41"/>
                  </a:lnTo>
                  <a:lnTo>
                    <a:pt x="27" y="38"/>
                  </a:lnTo>
                  <a:lnTo>
                    <a:pt x="28" y="34"/>
                  </a:lnTo>
                  <a:lnTo>
                    <a:pt x="30" y="31"/>
                  </a:lnTo>
                  <a:lnTo>
                    <a:pt x="31" y="30"/>
                  </a:lnTo>
                  <a:lnTo>
                    <a:pt x="33" y="28"/>
                  </a:lnTo>
                  <a:lnTo>
                    <a:pt x="39" y="22"/>
                  </a:lnTo>
                  <a:lnTo>
                    <a:pt x="45" y="18"/>
                  </a:lnTo>
                  <a:lnTo>
                    <a:pt x="51" y="15"/>
                  </a:lnTo>
                  <a:lnTo>
                    <a:pt x="57" y="11"/>
                  </a:lnTo>
                  <a:lnTo>
                    <a:pt x="64" y="8"/>
                  </a:lnTo>
                  <a:lnTo>
                    <a:pt x="71" y="5"/>
                  </a:lnTo>
                  <a:lnTo>
                    <a:pt x="79" y="2"/>
                  </a:lnTo>
                  <a:lnTo>
                    <a:pt x="88" y="0"/>
                  </a:lnTo>
                  <a:lnTo>
                    <a:pt x="87" y="8"/>
                  </a:lnTo>
                  <a:lnTo>
                    <a:pt x="85" y="16"/>
                  </a:lnTo>
                  <a:lnTo>
                    <a:pt x="83" y="27"/>
                  </a:lnTo>
                  <a:lnTo>
                    <a:pt x="79" y="38"/>
                  </a:lnTo>
                  <a:lnTo>
                    <a:pt x="77" y="49"/>
                  </a:lnTo>
                  <a:lnTo>
                    <a:pt x="75" y="60"/>
                  </a:lnTo>
                  <a:lnTo>
                    <a:pt x="73" y="74"/>
                  </a:lnTo>
                  <a:lnTo>
                    <a:pt x="72" y="87"/>
                  </a:lnTo>
                  <a:lnTo>
                    <a:pt x="44" y="84"/>
                  </a:lnTo>
                  <a:lnTo>
                    <a:pt x="43" y="84"/>
                  </a:lnTo>
                  <a:lnTo>
                    <a:pt x="41" y="85"/>
                  </a:lnTo>
                  <a:lnTo>
                    <a:pt x="40" y="87"/>
                  </a:lnTo>
                  <a:lnTo>
                    <a:pt x="39" y="88"/>
                  </a:lnTo>
                  <a:lnTo>
                    <a:pt x="39" y="91"/>
                  </a:lnTo>
                  <a:lnTo>
                    <a:pt x="38" y="92"/>
                  </a:lnTo>
                  <a:lnTo>
                    <a:pt x="37" y="93"/>
                  </a:lnTo>
                  <a:lnTo>
                    <a:pt x="32" y="87"/>
                  </a:lnTo>
                  <a:lnTo>
                    <a:pt x="28" y="80"/>
                  </a:lnTo>
                  <a:lnTo>
                    <a:pt x="24" y="73"/>
                  </a:lnTo>
                  <a:lnTo>
                    <a:pt x="19" y="63"/>
                  </a:lnTo>
                  <a:lnTo>
                    <a:pt x="15" y="56"/>
                  </a:lnTo>
                  <a:lnTo>
                    <a:pt x="12" y="51"/>
                  </a:lnTo>
                  <a:lnTo>
                    <a:pt x="6" y="45"/>
                  </a:lnTo>
                  <a:lnTo>
                    <a:pt x="0" y="41"/>
                  </a:lnTo>
                  <a:lnTo>
                    <a:pt x="1" y="40"/>
                  </a:lnTo>
                  <a:lnTo>
                    <a:pt x="2" y="40"/>
                  </a:lnTo>
                  <a:lnTo>
                    <a:pt x="5" y="38"/>
                  </a:lnTo>
                  <a:lnTo>
                    <a:pt x="6" y="37"/>
                  </a:lnTo>
                  <a:lnTo>
                    <a:pt x="8" y="34"/>
                  </a:lnTo>
                  <a:lnTo>
                    <a:pt x="10" y="33"/>
                  </a:lnTo>
                  <a:lnTo>
                    <a:pt x="12" y="31"/>
                  </a:lnTo>
                  <a:lnTo>
                    <a:pt x="13" y="30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3" name="Freeform 138"/>
            <p:cNvSpPr>
              <a:spLocks/>
            </p:cNvSpPr>
            <p:nvPr/>
          </p:nvSpPr>
          <p:spPr bwMode="gray">
            <a:xfrm>
              <a:off x="2385820" y="4417792"/>
              <a:ext cx="96338" cy="101334"/>
            </a:xfrm>
            <a:custGeom>
              <a:avLst/>
              <a:gdLst>
                <a:gd name="T0" fmla="*/ 100012 w 66"/>
                <a:gd name="T1" fmla="*/ 107950 h 77"/>
                <a:gd name="T2" fmla="*/ 93662 w 66"/>
                <a:gd name="T3" fmla="*/ 107950 h 77"/>
                <a:gd name="T4" fmla="*/ 90487 w 66"/>
                <a:gd name="T5" fmla="*/ 107950 h 77"/>
                <a:gd name="T6" fmla="*/ 84137 w 66"/>
                <a:gd name="T7" fmla="*/ 107950 h 77"/>
                <a:gd name="T8" fmla="*/ 71437 w 66"/>
                <a:gd name="T9" fmla="*/ 103744 h 77"/>
                <a:gd name="T10" fmla="*/ 63500 w 66"/>
                <a:gd name="T11" fmla="*/ 92529 h 77"/>
                <a:gd name="T12" fmla="*/ 58737 w 66"/>
                <a:gd name="T13" fmla="*/ 77107 h 77"/>
                <a:gd name="T14" fmla="*/ 49212 w 66"/>
                <a:gd name="T15" fmla="*/ 67294 h 77"/>
                <a:gd name="T16" fmla="*/ 49212 w 66"/>
                <a:gd name="T17" fmla="*/ 71499 h 77"/>
                <a:gd name="T18" fmla="*/ 49212 w 66"/>
                <a:gd name="T19" fmla="*/ 75705 h 77"/>
                <a:gd name="T20" fmla="*/ 49212 w 66"/>
                <a:gd name="T21" fmla="*/ 78509 h 77"/>
                <a:gd name="T22" fmla="*/ 42862 w 66"/>
                <a:gd name="T23" fmla="*/ 72901 h 77"/>
                <a:gd name="T24" fmla="*/ 33337 w 66"/>
                <a:gd name="T25" fmla="*/ 60284 h 77"/>
                <a:gd name="T26" fmla="*/ 26987 w 66"/>
                <a:gd name="T27" fmla="*/ 46264 h 77"/>
                <a:gd name="T28" fmla="*/ 17462 w 66"/>
                <a:gd name="T29" fmla="*/ 36451 h 77"/>
                <a:gd name="T30" fmla="*/ 17462 w 66"/>
                <a:gd name="T31" fmla="*/ 40656 h 77"/>
                <a:gd name="T32" fmla="*/ 19050 w 66"/>
                <a:gd name="T33" fmla="*/ 43460 h 77"/>
                <a:gd name="T34" fmla="*/ 20637 w 66"/>
                <a:gd name="T35" fmla="*/ 47666 h 77"/>
                <a:gd name="T36" fmla="*/ 22225 w 66"/>
                <a:gd name="T37" fmla="*/ 61686 h 77"/>
                <a:gd name="T38" fmla="*/ 9525 w 66"/>
                <a:gd name="T39" fmla="*/ 57480 h 77"/>
                <a:gd name="T40" fmla="*/ 4762 w 66"/>
                <a:gd name="T41" fmla="*/ 50470 h 77"/>
                <a:gd name="T42" fmla="*/ 1588 w 66"/>
                <a:gd name="T43" fmla="*/ 42058 h 77"/>
                <a:gd name="T44" fmla="*/ 0 w 66"/>
                <a:gd name="T45" fmla="*/ 32245 h 77"/>
                <a:gd name="T46" fmla="*/ 0 w 66"/>
                <a:gd name="T47" fmla="*/ 25235 h 77"/>
                <a:gd name="T48" fmla="*/ 0 w 66"/>
                <a:gd name="T49" fmla="*/ 21029 h 77"/>
                <a:gd name="T50" fmla="*/ 1588 w 66"/>
                <a:gd name="T51" fmla="*/ 16823 h 77"/>
                <a:gd name="T52" fmla="*/ 6350 w 66"/>
                <a:gd name="T53" fmla="*/ 15421 h 77"/>
                <a:gd name="T54" fmla="*/ 7937 w 66"/>
                <a:gd name="T55" fmla="*/ 11216 h 77"/>
                <a:gd name="T56" fmla="*/ 9525 w 66"/>
                <a:gd name="T57" fmla="*/ 5608 h 77"/>
                <a:gd name="T58" fmla="*/ 12700 w 66"/>
                <a:gd name="T59" fmla="*/ 1402 h 77"/>
                <a:gd name="T60" fmla="*/ 17462 w 66"/>
                <a:gd name="T61" fmla="*/ 0 h 77"/>
                <a:gd name="T62" fmla="*/ 61912 w 66"/>
                <a:gd name="T63" fmla="*/ 12618 h 77"/>
                <a:gd name="T64" fmla="*/ 68262 w 66"/>
                <a:gd name="T65" fmla="*/ 32245 h 77"/>
                <a:gd name="T66" fmla="*/ 79375 w 66"/>
                <a:gd name="T67" fmla="*/ 51872 h 77"/>
                <a:gd name="T68" fmla="*/ 92075 w 66"/>
                <a:gd name="T69" fmla="*/ 67294 h 77"/>
                <a:gd name="T70" fmla="*/ 98425 w 66"/>
                <a:gd name="T71" fmla="*/ 77107 h 77"/>
                <a:gd name="T72" fmla="*/ 98425 w 66"/>
                <a:gd name="T73" fmla="*/ 86921 h 77"/>
                <a:gd name="T74" fmla="*/ 98425 w 66"/>
                <a:gd name="T75" fmla="*/ 93931 h 77"/>
                <a:gd name="T76" fmla="*/ 98425 w 66"/>
                <a:gd name="T77" fmla="*/ 102342 h 77"/>
                <a:gd name="T78" fmla="*/ 104775 w 66"/>
                <a:gd name="T79" fmla="*/ 10795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6"/>
                <a:gd name="T121" fmla="*/ 0 h 77"/>
                <a:gd name="T122" fmla="*/ 66 w 66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6" h="77">
                  <a:moveTo>
                    <a:pt x="66" y="77"/>
                  </a:moveTo>
                  <a:lnTo>
                    <a:pt x="63" y="77"/>
                  </a:lnTo>
                  <a:lnTo>
                    <a:pt x="60" y="77"/>
                  </a:lnTo>
                  <a:lnTo>
                    <a:pt x="59" y="77"/>
                  </a:lnTo>
                  <a:lnTo>
                    <a:pt x="58" y="77"/>
                  </a:lnTo>
                  <a:lnTo>
                    <a:pt x="57" y="77"/>
                  </a:lnTo>
                  <a:lnTo>
                    <a:pt x="55" y="77"/>
                  </a:lnTo>
                  <a:lnTo>
                    <a:pt x="53" y="77"/>
                  </a:lnTo>
                  <a:lnTo>
                    <a:pt x="48" y="76"/>
                  </a:lnTo>
                  <a:lnTo>
                    <a:pt x="45" y="74"/>
                  </a:lnTo>
                  <a:lnTo>
                    <a:pt x="43" y="70"/>
                  </a:lnTo>
                  <a:lnTo>
                    <a:pt x="40" y="66"/>
                  </a:lnTo>
                  <a:lnTo>
                    <a:pt x="39" y="62"/>
                  </a:lnTo>
                  <a:lnTo>
                    <a:pt x="37" y="55"/>
                  </a:lnTo>
                  <a:lnTo>
                    <a:pt x="34" y="52"/>
                  </a:lnTo>
                  <a:lnTo>
                    <a:pt x="31" y="48"/>
                  </a:lnTo>
                  <a:lnTo>
                    <a:pt x="31" y="50"/>
                  </a:lnTo>
                  <a:lnTo>
                    <a:pt x="31" y="51"/>
                  </a:lnTo>
                  <a:lnTo>
                    <a:pt x="31" y="52"/>
                  </a:lnTo>
                  <a:lnTo>
                    <a:pt x="31" y="54"/>
                  </a:lnTo>
                  <a:lnTo>
                    <a:pt x="31" y="55"/>
                  </a:lnTo>
                  <a:lnTo>
                    <a:pt x="31" y="56"/>
                  </a:lnTo>
                  <a:lnTo>
                    <a:pt x="29" y="55"/>
                  </a:lnTo>
                  <a:lnTo>
                    <a:pt x="27" y="52"/>
                  </a:lnTo>
                  <a:lnTo>
                    <a:pt x="25" y="48"/>
                  </a:lnTo>
                  <a:lnTo>
                    <a:pt x="21" y="43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3" y="29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11" y="30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13" y="34"/>
                  </a:lnTo>
                  <a:lnTo>
                    <a:pt x="14" y="36"/>
                  </a:lnTo>
                  <a:lnTo>
                    <a:pt x="14" y="44"/>
                  </a:lnTo>
                  <a:lnTo>
                    <a:pt x="8" y="44"/>
                  </a:lnTo>
                  <a:lnTo>
                    <a:pt x="6" y="41"/>
                  </a:lnTo>
                  <a:lnTo>
                    <a:pt x="5" y="38"/>
                  </a:lnTo>
                  <a:lnTo>
                    <a:pt x="3" y="36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0" y="27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3" y="12"/>
                  </a:lnTo>
                  <a:lnTo>
                    <a:pt x="4" y="11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7"/>
                  </a:lnTo>
                  <a:lnTo>
                    <a:pt x="6" y="4"/>
                  </a:lnTo>
                  <a:lnTo>
                    <a:pt x="7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39" y="3"/>
                  </a:lnTo>
                  <a:lnTo>
                    <a:pt x="39" y="9"/>
                  </a:lnTo>
                  <a:lnTo>
                    <a:pt x="42" y="15"/>
                  </a:lnTo>
                  <a:lnTo>
                    <a:pt x="43" y="23"/>
                  </a:lnTo>
                  <a:lnTo>
                    <a:pt x="46" y="30"/>
                  </a:lnTo>
                  <a:lnTo>
                    <a:pt x="50" y="37"/>
                  </a:lnTo>
                  <a:lnTo>
                    <a:pt x="53" y="43"/>
                  </a:lnTo>
                  <a:lnTo>
                    <a:pt x="58" y="48"/>
                  </a:lnTo>
                  <a:lnTo>
                    <a:pt x="62" y="54"/>
                  </a:lnTo>
                  <a:lnTo>
                    <a:pt x="62" y="55"/>
                  </a:lnTo>
                  <a:lnTo>
                    <a:pt x="62" y="59"/>
                  </a:lnTo>
                  <a:lnTo>
                    <a:pt x="62" y="62"/>
                  </a:lnTo>
                  <a:lnTo>
                    <a:pt x="62" y="63"/>
                  </a:lnTo>
                  <a:lnTo>
                    <a:pt x="62" y="67"/>
                  </a:lnTo>
                  <a:lnTo>
                    <a:pt x="62" y="70"/>
                  </a:lnTo>
                  <a:lnTo>
                    <a:pt x="62" y="73"/>
                  </a:lnTo>
                  <a:lnTo>
                    <a:pt x="62" y="77"/>
                  </a:lnTo>
                  <a:lnTo>
                    <a:pt x="66" y="7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4" name="Freeform 139"/>
            <p:cNvSpPr>
              <a:spLocks/>
            </p:cNvSpPr>
            <p:nvPr/>
          </p:nvSpPr>
          <p:spPr bwMode="gray">
            <a:xfrm>
              <a:off x="2474262" y="4474420"/>
              <a:ext cx="148455" cy="83451"/>
            </a:xfrm>
            <a:custGeom>
              <a:avLst/>
              <a:gdLst>
                <a:gd name="T0" fmla="*/ 0 w 102"/>
                <a:gd name="T1" fmla="*/ 38100 h 63"/>
                <a:gd name="T2" fmla="*/ 0 w 102"/>
                <a:gd name="T3" fmla="*/ 28222 h 63"/>
                <a:gd name="T4" fmla="*/ 0 w 102"/>
                <a:gd name="T5" fmla="*/ 21167 h 63"/>
                <a:gd name="T6" fmla="*/ 0 w 102"/>
                <a:gd name="T7" fmla="*/ 15522 h 63"/>
                <a:gd name="T8" fmla="*/ 3175 w 102"/>
                <a:gd name="T9" fmla="*/ 14111 h 63"/>
                <a:gd name="T10" fmla="*/ 9525 w 102"/>
                <a:gd name="T11" fmla="*/ 16933 h 63"/>
                <a:gd name="T12" fmla="*/ 15875 w 102"/>
                <a:gd name="T13" fmla="*/ 21167 h 63"/>
                <a:gd name="T14" fmla="*/ 22225 w 102"/>
                <a:gd name="T15" fmla="*/ 25400 h 63"/>
                <a:gd name="T16" fmla="*/ 36513 w 102"/>
                <a:gd name="T17" fmla="*/ 25400 h 63"/>
                <a:gd name="T18" fmla="*/ 55563 w 102"/>
                <a:gd name="T19" fmla="*/ 15522 h 63"/>
                <a:gd name="T20" fmla="*/ 69850 w 102"/>
                <a:gd name="T21" fmla="*/ 8467 h 63"/>
                <a:gd name="T22" fmla="*/ 84137 w 102"/>
                <a:gd name="T23" fmla="*/ 0 h 63"/>
                <a:gd name="T24" fmla="*/ 104775 w 102"/>
                <a:gd name="T25" fmla="*/ 0 h 63"/>
                <a:gd name="T26" fmla="*/ 123825 w 102"/>
                <a:gd name="T27" fmla="*/ 11289 h 63"/>
                <a:gd name="T28" fmla="*/ 136525 w 102"/>
                <a:gd name="T29" fmla="*/ 26811 h 63"/>
                <a:gd name="T30" fmla="*/ 152400 w 102"/>
                <a:gd name="T31" fmla="*/ 36689 h 63"/>
                <a:gd name="T32" fmla="*/ 153988 w 102"/>
                <a:gd name="T33" fmla="*/ 46567 h 63"/>
                <a:gd name="T34" fmla="*/ 144463 w 102"/>
                <a:gd name="T35" fmla="*/ 57856 h 63"/>
                <a:gd name="T36" fmla="*/ 138113 w 102"/>
                <a:gd name="T37" fmla="*/ 73378 h 63"/>
                <a:gd name="T38" fmla="*/ 136525 w 102"/>
                <a:gd name="T39" fmla="*/ 84667 h 63"/>
                <a:gd name="T40" fmla="*/ 133350 w 102"/>
                <a:gd name="T41" fmla="*/ 87489 h 63"/>
                <a:gd name="T42" fmla="*/ 127000 w 102"/>
                <a:gd name="T43" fmla="*/ 83256 h 63"/>
                <a:gd name="T44" fmla="*/ 117475 w 102"/>
                <a:gd name="T45" fmla="*/ 74789 h 63"/>
                <a:gd name="T46" fmla="*/ 114300 w 102"/>
                <a:gd name="T47" fmla="*/ 71967 h 63"/>
                <a:gd name="T48" fmla="*/ 112713 w 102"/>
                <a:gd name="T49" fmla="*/ 62089 h 63"/>
                <a:gd name="T50" fmla="*/ 115888 w 102"/>
                <a:gd name="T51" fmla="*/ 56444 h 63"/>
                <a:gd name="T52" fmla="*/ 122238 w 102"/>
                <a:gd name="T53" fmla="*/ 50800 h 63"/>
                <a:gd name="T54" fmla="*/ 125413 w 102"/>
                <a:gd name="T55" fmla="*/ 47978 h 63"/>
                <a:gd name="T56" fmla="*/ 122238 w 102"/>
                <a:gd name="T57" fmla="*/ 42333 h 63"/>
                <a:gd name="T58" fmla="*/ 111125 w 102"/>
                <a:gd name="T59" fmla="*/ 36689 h 63"/>
                <a:gd name="T60" fmla="*/ 101600 w 102"/>
                <a:gd name="T61" fmla="*/ 32456 h 63"/>
                <a:gd name="T62" fmla="*/ 95250 w 102"/>
                <a:gd name="T63" fmla="*/ 21167 h 63"/>
                <a:gd name="T64" fmla="*/ 84137 w 102"/>
                <a:gd name="T65" fmla="*/ 19756 h 63"/>
                <a:gd name="T66" fmla="*/ 71438 w 102"/>
                <a:gd name="T67" fmla="*/ 31044 h 63"/>
                <a:gd name="T68" fmla="*/ 65088 w 102"/>
                <a:gd name="T69" fmla="*/ 45156 h 63"/>
                <a:gd name="T70" fmla="*/ 61913 w 102"/>
                <a:gd name="T71" fmla="*/ 60678 h 63"/>
                <a:gd name="T72" fmla="*/ 61913 w 102"/>
                <a:gd name="T73" fmla="*/ 71967 h 63"/>
                <a:gd name="T74" fmla="*/ 57150 w 102"/>
                <a:gd name="T75" fmla="*/ 73378 h 63"/>
                <a:gd name="T76" fmla="*/ 53975 w 102"/>
                <a:gd name="T77" fmla="*/ 74789 h 63"/>
                <a:gd name="T78" fmla="*/ 47625 w 102"/>
                <a:gd name="T79" fmla="*/ 74789 h 63"/>
                <a:gd name="T80" fmla="*/ 34925 w 102"/>
                <a:gd name="T81" fmla="*/ 71967 h 63"/>
                <a:gd name="T82" fmla="*/ 25400 w 102"/>
                <a:gd name="T83" fmla="*/ 57856 h 63"/>
                <a:gd name="T84" fmla="*/ 15875 w 102"/>
                <a:gd name="T85" fmla="*/ 47978 h 63"/>
                <a:gd name="T86" fmla="*/ 6350 w 102"/>
                <a:gd name="T87" fmla="*/ 42333 h 6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2"/>
                <a:gd name="T133" fmla="*/ 0 h 63"/>
                <a:gd name="T134" fmla="*/ 102 w 102"/>
                <a:gd name="T135" fmla="*/ 63 h 6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2" h="63">
                  <a:moveTo>
                    <a:pt x="0" y="30"/>
                  </a:moveTo>
                  <a:lnTo>
                    <a:pt x="0" y="27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1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15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23" y="18"/>
                  </a:lnTo>
                  <a:lnTo>
                    <a:pt x="30" y="14"/>
                  </a:lnTo>
                  <a:lnTo>
                    <a:pt x="35" y="11"/>
                  </a:lnTo>
                  <a:lnTo>
                    <a:pt x="40" y="8"/>
                  </a:lnTo>
                  <a:lnTo>
                    <a:pt x="44" y="6"/>
                  </a:lnTo>
                  <a:lnTo>
                    <a:pt x="48" y="1"/>
                  </a:lnTo>
                  <a:lnTo>
                    <a:pt x="53" y="0"/>
                  </a:lnTo>
                  <a:lnTo>
                    <a:pt x="58" y="0"/>
                  </a:lnTo>
                  <a:lnTo>
                    <a:pt x="66" y="0"/>
                  </a:lnTo>
                  <a:lnTo>
                    <a:pt x="72" y="4"/>
                  </a:lnTo>
                  <a:lnTo>
                    <a:pt x="78" y="8"/>
                  </a:lnTo>
                  <a:lnTo>
                    <a:pt x="83" y="12"/>
                  </a:lnTo>
                  <a:lnTo>
                    <a:pt x="86" y="19"/>
                  </a:lnTo>
                  <a:lnTo>
                    <a:pt x="91" y="23"/>
                  </a:lnTo>
                  <a:lnTo>
                    <a:pt x="96" y="26"/>
                  </a:lnTo>
                  <a:lnTo>
                    <a:pt x="102" y="27"/>
                  </a:lnTo>
                  <a:lnTo>
                    <a:pt x="97" y="33"/>
                  </a:lnTo>
                  <a:lnTo>
                    <a:pt x="93" y="37"/>
                  </a:lnTo>
                  <a:lnTo>
                    <a:pt x="91" y="41"/>
                  </a:lnTo>
                  <a:lnTo>
                    <a:pt x="89" y="48"/>
                  </a:lnTo>
                  <a:lnTo>
                    <a:pt x="87" y="52"/>
                  </a:lnTo>
                  <a:lnTo>
                    <a:pt x="86" y="56"/>
                  </a:lnTo>
                  <a:lnTo>
                    <a:pt x="86" y="60"/>
                  </a:lnTo>
                  <a:lnTo>
                    <a:pt x="85" y="63"/>
                  </a:lnTo>
                  <a:lnTo>
                    <a:pt x="84" y="62"/>
                  </a:lnTo>
                  <a:lnTo>
                    <a:pt x="83" y="60"/>
                  </a:lnTo>
                  <a:lnTo>
                    <a:pt x="80" y="59"/>
                  </a:lnTo>
                  <a:lnTo>
                    <a:pt x="78" y="56"/>
                  </a:lnTo>
                  <a:lnTo>
                    <a:pt x="74" y="53"/>
                  </a:lnTo>
                  <a:lnTo>
                    <a:pt x="73" y="52"/>
                  </a:lnTo>
                  <a:lnTo>
                    <a:pt x="72" y="51"/>
                  </a:lnTo>
                  <a:lnTo>
                    <a:pt x="71" y="49"/>
                  </a:lnTo>
                  <a:lnTo>
                    <a:pt x="71" y="44"/>
                  </a:lnTo>
                  <a:lnTo>
                    <a:pt x="72" y="41"/>
                  </a:lnTo>
                  <a:lnTo>
                    <a:pt x="73" y="40"/>
                  </a:lnTo>
                  <a:lnTo>
                    <a:pt x="73" y="37"/>
                  </a:lnTo>
                  <a:lnTo>
                    <a:pt x="77" y="36"/>
                  </a:lnTo>
                  <a:lnTo>
                    <a:pt x="78" y="34"/>
                  </a:lnTo>
                  <a:lnTo>
                    <a:pt x="79" y="34"/>
                  </a:lnTo>
                  <a:lnTo>
                    <a:pt x="80" y="33"/>
                  </a:lnTo>
                  <a:lnTo>
                    <a:pt x="77" y="30"/>
                  </a:lnTo>
                  <a:lnTo>
                    <a:pt x="72" y="29"/>
                  </a:lnTo>
                  <a:lnTo>
                    <a:pt x="70" y="26"/>
                  </a:lnTo>
                  <a:lnTo>
                    <a:pt x="66" y="25"/>
                  </a:lnTo>
                  <a:lnTo>
                    <a:pt x="64" y="23"/>
                  </a:lnTo>
                  <a:lnTo>
                    <a:pt x="63" y="20"/>
                  </a:lnTo>
                  <a:lnTo>
                    <a:pt x="60" y="15"/>
                  </a:lnTo>
                  <a:lnTo>
                    <a:pt x="58" y="12"/>
                  </a:lnTo>
                  <a:lnTo>
                    <a:pt x="53" y="14"/>
                  </a:lnTo>
                  <a:lnTo>
                    <a:pt x="48" y="18"/>
                  </a:lnTo>
                  <a:lnTo>
                    <a:pt x="45" y="22"/>
                  </a:lnTo>
                  <a:lnTo>
                    <a:pt x="42" y="26"/>
                  </a:lnTo>
                  <a:lnTo>
                    <a:pt x="41" y="32"/>
                  </a:lnTo>
                  <a:lnTo>
                    <a:pt x="40" y="37"/>
                  </a:lnTo>
                  <a:lnTo>
                    <a:pt x="39" y="43"/>
                  </a:lnTo>
                  <a:lnTo>
                    <a:pt x="39" y="49"/>
                  </a:lnTo>
                  <a:lnTo>
                    <a:pt x="39" y="51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5" y="53"/>
                  </a:lnTo>
                  <a:lnTo>
                    <a:pt x="34" y="53"/>
                  </a:lnTo>
                  <a:lnTo>
                    <a:pt x="32" y="53"/>
                  </a:lnTo>
                  <a:lnTo>
                    <a:pt x="30" y="53"/>
                  </a:lnTo>
                  <a:lnTo>
                    <a:pt x="27" y="53"/>
                  </a:lnTo>
                  <a:lnTo>
                    <a:pt x="22" y="51"/>
                  </a:lnTo>
                  <a:lnTo>
                    <a:pt x="20" y="46"/>
                  </a:lnTo>
                  <a:lnTo>
                    <a:pt x="16" y="41"/>
                  </a:lnTo>
                  <a:lnTo>
                    <a:pt x="14" y="37"/>
                  </a:lnTo>
                  <a:lnTo>
                    <a:pt x="10" y="34"/>
                  </a:lnTo>
                  <a:lnTo>
                    <a:pt x="8" y="32"/>
                  </a:lnTo>
                  <a:lnTo>
                    <a:pt x="4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5" name="Freeform 140"/>
            <p:cNvSpPr>
              <a:spLocks/>
            </p:cNvSpPr>
            <p:nvPr/>
          </p:nvSpPr>
          <p:spPr bwMode="gray">
            <a:xfrm>
              <a:off x="3173900" y="5691910"/>
              <a:ext cx="142138" cy="150510"/>
            </a:xfrm>
            <a:custGeom>
              <a:avLst/>
              <a:gdLst>
                <a:gd name="T0" fmla="*/ 149225 w 97"/>
                <a:gd name="T1" fmla="*/ 94809 h 115"/>
                <a:gd name="T2" fmla="*/ 149225 w 97"/>
                <a:gd name="T3" fmla="*/ 100386 h 115"/>
                <a:gd name="T4" fmla="*/ 146050 w 97"/>
                <a:gd name="T5" fmla="*/ 104568 h 115"/>
                <a:gd name="T6" fmla="*/ 142875 w 97"/>
                <a:gd name="T7" fmla="*/ 108751 h 115"/>
                <a:gd name="T8" fmla="*/ 136525 w 97"/>
                <a:gd name="T9" fmla="*/ 108751 h 115"/>
                <a:gd name="T10" fmla="*/ 133350 w 97"/>
                <a:gd name="T11" fmla="*/ 112934 h 115"/>
                <a:gd name="T12" fmla="*/ 127000 w 97"/>
                <a:gd name="T13" fmla="*/ 126876 h 115"/>
                <a:gd name="T14" fmla="*/ 122238 w 97"/>
                <a:gd name="T15" fmla="*/ 142213 h 115"/>
                <a:gd name="T16" fmla="*/ 112713 w 97"/>
                <a:gd name="T17" fmla="*/ 151973 h 115"/>
                <a:gd name="T18" fmla="*/ 101600 w 97"/>
                <a:gd name="T19" fmla="*/ 158944 h 115"/>
                <a:gd name="T20" fmla="*/ 82550 w 97"/>
                <a:gd name="T21" fmla="*/ 158944 h 115"/>
                <a:gd name="T22" fmla="*/ 65088 w 97"/>
                <a:gd name="T23" fmla="*/ 160338 h 115"/>
                <a:gd name="T24" fmla="*/ 49213 w 97"/>
                <a:gd name="T25" fmla="*/ 156155 h 115"/>
                <a:gd name="T26" fmla="*/ 36513 w 97"/>
                <a:gd name="T27" fmla="*/ 149184 h 115"/>
                <a:gd name="T28" fmla="*/ 3175 w 97"/>
                <a:gd name="T29" fmla="*/ 131059 h 115"/>
                <a:gd name="T30" fmla="*/ 0 w 97"/>
                <a:gd name="T31" fmla="*/ 55770 h 115"/>
                <a:gd name="T32" fmla="*/ 0 w 97"/>
                <a:gd name="T33" fmla="*/ 39039 h 115"/>
                <a:gd name="T34" fmla="*/ 1588 w 97"/>
                <a:gd name="T35" fmla="*/ 23702 h 115"/>
                <a:gd name="T36" fmla="*/ 6350 w 97"/>
                <a:gd name="T37" fmla="*/ 9760 h 115"/>
                <a:gd name="T38" fmla="*/ 17463 w 97"/>
                <a:gd name="T39" fmla="*/ 2788 h 115"/>
                <a:gd name="T40" fmla="*/ 22225 w 97"/>
                <a:gd name="T41" fmla="*/ 0 h 115"/>
                <a:gd name="T42" fmla="*/ 25400 w 97"/>
                <a:gd name="T43" fmla="*/ 0 h 115"/>
                <a:gd name="T44" fmla="*/ 33338 w 97"/>
                <a:gd name="T45" fmla="*/ 2788 h 115"/>
                <a:gd name="T46" fmla="*/ 36513 w 97"/>
                <a:gd name="T47" fmla="*/ 4183 h 115"/>
                <a:gd name="T48" fmla="*/ 42863 w 97"/>
                <a:gd name="T49" fmla="*/ 5577 h 115"/>
                <a:gd name="T50" fmla="*/ 44450 w 97"/>
                <a:gd name="T51" fmla="*/ 9760 h 115"/>
                <a:gd name="T52" fmla="*/ 47625 w 97"/>
                <a:gd name="T53" fmla="*/ 13942 h 115"/>
                <a:gd name="T54" fmla="*/ 53975 w 97"/>
                <a:gd name="T55" fmla="*/ 18125 h 115"/>
                <a:gd name="T56" fmla="*/ 58738 w 97"/>
                <a:gd name="T57" fmla="*/ 20914 h 115"/>
                <a:gd name="T58" fmla="*/ 73025 w 97"/>
                <a:gd name="T59" fmla="*/ 27885 h 115"/>
                <a:gd name="T60" fmla="*/ 88900 w 97"/>
                <a:gd name="T61" fmla="*/ 39039 h 115"/>
                <a:gd name="T62" fmla="*/ 104775 w 97"/>
                <a:gd name="T63" fmla="*/ 51587 h 115"/>
                <a:gd name="T64" fmla="*/ 122238 w 97"/>
                <a:gd name="T65" fmla="*/ 64135 h 115"/>
                <a:gd name="T66" fmla="*/ 133350 w 97"/>
                <a:gd name="T67" fmla="*/ 75289 h 115"/>
                <a:gd name="T68" fmla="*/ 139700 w 97"/>
                <a:gd name="T69" fmla="*/ 80866 h 115"/>
                <a:gd name="T70" fmla="*/ 149225 w 97"/>
                <a:gd name="T71" fmla="*/ 85049 h 115"/>
                <a:gd name="T72" fmla="*/ 153988 w 97"/>
                <a:gd name="T73" fmla="*/ 89232 h 1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7"/>
                <a:gd name="T112" fmla="*/ 0 h 115"/>
                <a:gd name="T113" fmla="*/ 97 w 97"/>
                <a:gd name="T114" fmla="*/ 115 h 1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7" h="115">
                  <a:moveTo>
                    <a:pt x="96" y="65"/>
                  </a:moveTo>
                  <a:lnTo>
                    <a:pt x="94" y="68"/>
                  </a:lnTo>
                  <a:lnTo>
                    <a:pt x="94" y="71"/>
                  </a:lnTo>
                  <a:lnTo>
                    <a:pt x="94" y="72"/>
                  </a:lnTo>
                  <a:lnTo>
                    <a:pt x="93" y="72"/>
                  </a:lnTo>
                  <a:lnTo>
                    <a:pt x="92" y="75"/>
                  </a:lnTo>
                  <a:lnTo>
                    <a:pt x="91" y="76"/>
                  </a:lnTo>
                  <a:lnTo>
                    <a:pt x="90" y="78"/>
                  </a:lnTo>
                  <a:lnTo>
                    <a:pt x="87" y="78"/>
                  </a:lnTo>
                  <a:lnTo>
                    <a:pt x="86" y="78"/>
                  </a:lnTo>
                  <a:lnTo>
                    <a:pt x="85" y="79"/>
                  </a:lnTo>
                  <a:lnTo>
                    <a:pt x="84" y="81"/>
                  </a:lnTo>
                  <a:lnTo>
                    <a:pt x="82" y="83"/>
                  </a:lnTo>
                  <a:lnTo>
                    <a:pt x="80" y="91"/>
                  </a:lnTo>
                  <a:lnTo>
                    <a:pt x="79" y="97"/>
                  </a:lnTo>
                  <a:lnTo>
                    <a:pt x="77" y="102"/>
                  </a:lnTo>
                  <a:lnTo>
                    <a:pt x="74" y="107"/>
                  </a:lnTo>
                  <a:lnTo>
                    <a:pt x="71" y="109"/>
                  </a:lnTo>
                  <a:lnTo>
                    <a:pt x="68" y="112"/>
                  </a:lnTo>
                  <a:lnTo>
                    <a:pt x="64" y="114"/>
                  </a:lnTo>
                  <a:lnTo>
                    <a:pt x="58" y="114"/>
                  </a:lnTo>
                  <a:lnTo>
                    <a:pt x="52" y="114"/>
                  </a:lnTo>
                  <a:lnTo>
                    <a:pt x="47" y="114"/>
                  </a:lnTo>
                  <a:lnTo>
                    <a:pt x="41" y="115"/>
                  </a:lnTo>
                  <a:lnTo>
                    <a:pt x="36" y="114"/>
                  </a:lnTo>
                  <a:lnTo>
                    <a:pt x="31" y="112"/>
                  </a:lnTo>
                  <a:lnTo>
                    <a:pt x="27" y="111"/>
                  </a:lnTo>
                  <a:lnTo>
                    <a:pt x="23" y="107"/>
                  </a:lnTo>
                  <a:lnTo>
                    <a:pt x="21" y="101"/>
                  </a:lnTo>
                  <a:lnTo>
                    <a:pt x="2" y="94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5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2" y="11"/>
                  </a:lnTo>
                  <a:lnTo>
                    <a:pt x="4" y="7"/>
                  </a:lnTo>
                  <a:lnTo>
                    <a:pt x="8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8" y="6"/>
                  </a:lnTo>
                  <a:lnTo>
                    <a:pt x="28" y="7"/>
                  </a:lnTo>
                  <a:lnTo>
                    <a:pt x="28" y="9"/>
                  </a:lnTo>
                  <a:lnTo>
                    <a:pt x="30" y="10"/>
                  </a:lnTo>
                  <a:lnTo>
                    <a:pt x="31" y="11"/>
                  </a:lnTo>
                  <a:lnTo>
                    <a:pt x="34" y="13"/>
                  </a:lnTo>
                  <a:lnTo>
                    <a:pt x="35" y="14"/>
                  </a:lnTo>
                  <a:lnTo>
                    <a:pt x="37" y="15"/>
                  </a:lnTo>
                  <a:lnTo>
                    <a:pt x="39" y="17"/>
                  </a:lnTo>
                  <a:lnTo>
                    <a:pt x="46" y="20"/>
                  </a:lnTo>
                  <a:lnTo>
                    <a:pt x="51" y="24"/>
                  </a:lnTo>
                  <a:lnTo>
                    <a:pt x="56" y="28"/>
                  </a:lnTo>
                  <a:lnTo>
                    <a:pt x="61" y="33"/>
                  </a:lnTo>
                  <a:lnTo>
                    <a:pt x="66" y="37"/>
                  </a:lnTo>
                  <a:lnTo>
                    <a:pt x="71" y="42"/>
                  </a:lnTo>
                  <a:lnTo>
                    <a:pt x="77" y="46"/>
                  </a:lnTo>
                  <a:lnTo>
                    <a:pt x="82" y="50"/>
                  </a:lnTo>
                  <a:lnTo>
                    <a:pt x="84" y="54"/>
                  </a:lnTo>
                  <a:lnTo>
                    <a:pt x="85" y="56"/>
                  </a:lnTo>
                  <a:lnTo>
                    <a:pt x="88" y="58"/>
                  </a:lnTo>
                  <a:lnTo>
                    <a:pt x="91" y="60"/>
                  </a:lnTo>
                  <a:lnTo>
                    <a:pt x="94" y="61"/>
                  </a:lnTo>
                  <a:lnTo>
                    <a:pt x="96" y="62"/>
                  </a:lnTo>
                  <a:lnTo>
                    <a:pt x="97" y="64"/>
                  </a:lnTo>
                  <a:lnTo>
                    <a:pt x="96" y="6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6" name="Freeform 142"/>
            <p:cNvSpPr>
              <a:spLocks/>
            </p:cNvSpPr>
            <p:nvPr/>
          </p:nvSpPr>
          <p:spPr bwMode="gray">
            <a:xfrm>
              <a:off x="3077562" y="6439988"/>
              <a:ext cx="28428" cy="8941"/>
            </a:xfrm>
            <a:custGeom>
              <a:avLst/>
              <a:gdLst>
                <a:gd name="T0" fmla="*/ 0 w 20"/>
                <a:gd name="T1" fmla="*/ 4206 h 7"/>
                <a:gd name="T2" fmla="*/ 3175 w 20"/>
                <a:gd name="T3" fmla="*/ 8412 h 7"/>
                <a:gd name="T4" fmla="*/ 9525 w 20"/>
                <a:gd name="T5" fmla="*/ 9814 h 7"/>
                <a:gd name="T6" fmla="*/ 12700 w 20"/>
                <a:gd name="T7" fmla="*/ 9814 h 7"/>
                <a:gd name="T8" fmla="*/ 15875 w 20"/>
                <a:gd name="T9" fmla="*/ 9814 h 7"/>
                <a:gd name="T10" fmla="*/ 20637 w 20"/>
                <a:gd name="T11" fmla="*/ 9814 h 7"/>
                <a:gd name="T12" fmla="*/ 25400 w 20"/>
                <a:gd name="T13" fmla="*/ 8412 h 7"/>
                <a:gd name="T14" fmla="*/ 26988 w 20"/>
                <a:gd name="T15" fmla="*/ 8412 h 7"/>
                <a:gd name="T16" fmla="*/ 31750 w 20"/>
                <a:gd name="T17" fmla="*/ 4206 h 7"/>
                <a:gd name="T18" fmla="*/ 26988 w 20"/>
                <a:gd name="T19" fmla="*/ 1402 h 7"/>
                <a:gd name="T20" fmla="*/ 25400 w 20"/>
                <a:gd name="T21" fmla="*/ 0 h 7"/>
                <a:gd name="T22" fmla="*/ 20637 w 20"/>
                <a:gd name="T23" fmla="*/ 0 h 7"/>
                <a:gd name="T24" fmla="*/ 15875 w 20"/>
                <a:gd name="T25" fmla="*/ 0 h 7"/>
                <a:gd name="T26" fmla="*/ 12700 w 20"/>
                <a:gd name="T27" fmla="*/ 0 h 7"/>
                <a:gd name="T28" fmla="*/ 9525 w 20"/>
                <a:gd name="T29" fmla="*/ 0 h 7"/>
                <a:gd name="T30" fmla="*/ 3175 w 20"/>
                <a:gd name="T31" fmla="*/ 1402 h 7"/>
                <a:gd name="T32" fmla="*/ 0 w 20"/>
                <a:gd name="T33" fmla="*/ 4206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"/>
                <a:gd name="T52" fmla="*/ 0 h 7"/>
                <a:gd name="T53" fmla="*/ 20 w 20"/>
                <a:gd name="T54" fmla="*/ 7 h 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" h="7">
                  <a:moveTo>
                    <a:pt x="0" y="3"/>
                  </a:moveTo>
                  <a:lnTo>
                    <a:pt x="2" y="6"/>
                  </a:lnTo>
                  <a:lnTo>
                    <a:pt x="6" y="7"/>
                  </a:lnTo>
                  <a:lnTo>
                    <a:pt x="8" y="7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6"/>
                  </a:lnTo>
                  <a:lnTo>
                    <a:pt x="17" y="6"/>
                  </a:lnTo>
                  <a:lnTo>
                    <a:pt x="20" y="3"/>
                  </a:lnTo>
                  <a:lnTo>
                    <a:pt x="17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7" name="Freeform 143"/>
            <p:cNvSpPr>
              <a:spLocks/>
            </p:cNvSpPr>
            <p:nvPr/>
          </p:nvSpPr>
          <p:spPr bwMode="gray">
            <a:xfrm>
              <a:off x="3041238" y="6422106"/>
              <a:ext cx="37904" cy="11922"/>
            </a:xfrm>
            <a:custGeom>
              <a:avLst/>
              <a:gdLst>
                <a:gd name="T0" fmla="*/ 0 w 27"/>
                <a:gd name="T1" fmla="*/ 0 h 9"/>
                <a:gd name="T2" fmla="*/ 0 w 27"/>
                <a:gd name="T3" fmla="*/ 0 h 9"/>
                <a:gd name="T4" fmla="*/ 0 w 27"/>
                <a:gd name="T5" fmla="*/ 1402 h 9"/>
                <a:gd name="T6" fmla="*/ 1588 w 27"/>
                <a:gd name="T7" fmla="*/ 5608 h 9"/>
                <a:gd name="T8" fmla="*/ 3175 w 27"/>
                <a:gd name="T9" fmla="*/ 5608 h 9"/>
                <a:gd name="T10" fmla="*/ 4763 w 27"/>
                <a:gd name="T11" fmla="*/ 7010 h 9"/>
                <a:gd name="T12" fmla="*/ 4763 w 27"/>
                <a:gd name="T13" fmla="*/ 8412 h 9"/>
                <a:gd name="T14" fmla="*/ 7938 w 27"/>
                <a:gd name="T15" fmla="*/ 8412 h 9"/>
                <a:gd name="T16" fmla="*/ 9525 w 27"/>
                <a:gd name="T17" fmla="*/ 12618 h 9"/>
                <a:gd name="T18" fmla="*/ 14288 w 27"/>
                <a:gd name="T19" fmla="*/ 7010 h 9"/>
                <a:gd name="T20" fmla="*/ 19050 w 27"/>
                <a:gd name="T21" fmla="*/ 5608 h 9"/>
                <a:gd name="T22" fmla="*/ 22225 w 27"/>
                <a:gd name="T23" fmla="*/ 5608 h 9"/>
                <a:gd name="T24" fmla="*/ 25400 w 27"/>
                <a:gd name="T25" fmla="*/ 5608 h 9"/>
                <a:gd name="T26" fmla="*/ 30163 w 27"/>
                <a:gd name="T27" fmla="*/ 5608 h 9"/>
                <a:gd name="T28" fmla="*/ 36513 w 27"/>
                <a:gd name="T29" fmla="*/ 1402 h 9"/>
                <a:gd name="T30" fmla="*/ 41275 w 27"/>
                <a:gd name="T31" fmla="*/ 1402 h 9"/>
                <a:gd name="T32" fmla="*/ 42863 w 27"/>
                <a:gd name="T33" fmla="*/ 0 h 9"/>
                <a:gd name="T34" fmla="*/ 0 w 27"/>
                <a:gd name="T35" fmla="*/ 0 h 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9"/>
                <a:gd name="T56" fmla="*/ 27 w 27"/>
                <a:gd name="T57" fmla="*/ 9 h 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9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4"/>
                  </a:lnTo>
                  <a:lnTo>
                    <a:pt x="2" y="4"/>
                  </a:lnTo>
                  <a:lnTo>
                    <a:pt x="3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9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9" y="4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8" name="Freeform 144"/>
            <p:cNvSpPr>
              <a:spLocks/>
            </p:cNvSpPr>
            <p:nvPr/>
          </p:nvSpPr>
          <p:spPr bwMode="gray">
            <a:xfrm>
              <a:off x="3041238" y="6398263"/>
              <a:ext cx="26848" cy="16393"/>
            </a:xfrm>
            <a:custGeom>
              <a:avLst/>
              <a:gdLst>
                <a:gd name="T0" fmla="*/ 12700 w 18"/>
                <a:gd name="T1" fmla="*/ 0 h 13"/>
                <a:gd name="T2" fmla="*/ 0 w 18"/>
                <a:gd name="T3" fmla="*/ 12618 h 13"/>
                <a:gd name="T4" fmla="*/ 3175 w 18"/>
                <a:gd name="T5" fmla="*/ 15422 h 13"/>
                <a:gd name="T6" fmla="*/ 9525 w 18"/>
                <a:gd name="T7" fmla="*/ 18226 h 13"/>
                <a:gd name="T8" fmla="*/ 12700 w 18"/>
                <a:gd name="T9" fmla="*/ 18226 h 13"/>
                <a:gd name="T10" fmla="*/ 14288 w 18"/>
                <a:gd name="T11" fmla="*/ 18226 h 13"/>
                <a:gd name="T12" fmla="*/ 19050 w 18"/>
                <a:gd name="T13" fmla="*/ 18226 h 13"/>
                <a:gd name="T14" fmla="*/ 22225 w 18"/>
                <a:gd name="T15" fmla="*/ 18226 h 13"/>
                <a:gd name="T16" fmla="*/ 25400 w 18"/>
                <a:gd name="T17" fmla="*/ 18226 h 13"/>
                <a:gd name="T18" fmla="*/ 28575 w 18"/>
                <a:gd name="T19" fmla="*/ 15422 h 13"/>
                <a:gd name="T20" fmla="*/ 25400 w 18"/>
                <a:gd name="T21" fmla="*/ 15422 h 13"/>
                <a:gd name="T22" fmla="*/ 23812 w 18"/>
                <a:gd name="T23" fmla="*/ 12618 h 13"/>
                <a:gd name="T24" fmla="*/ 22225 w 18"/>
                <a:gd name="T25" fmla="*/ 11216 h 13"/>
                <a:gd name="T26" fmla="*/ 19050 w 18"/>
                <a:gd name="T27" fmla="*/ 8412 h 13"/>
                <a:gd name="T28" fmla="*/ 17462 w 18"/>
                <a:gd name="T29" fmla="*/ 7010 h 13"/>
                <a:gd name="T30" fmla="*/ 14288 w 18"/>
                <a:gd name="T31" fmla="*/ 2804 h 13"/>
                <a:gd name="T32" fmla="*/ 12700 w 18"/>
                <a:gd name="T33" fmla="*/ 1402 h 13"/>
                <a:gd name="T34" fmla="*/ 12700 w 18"/>
                <a:gd name="T35" fmla="*/ 0 h 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"/>
                <a:gd name="T55" fmla="*/ 0 h 13"/>
                <a:gd name="T56" fmla="*/ 18 w 18"/>
                <a:gd name="T57" fmla="*/ 13 h 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" h="13">
                  <a:moveTo>
                    <a:pt x="8" y="0"/>
                  </a:moveTo>
                  <a:lnTo>
                    <a:pt x="0" y="9"/>
                  </a:lnTo>
                  <a:lnTo>
                    <a:pt x="2" y="11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1" y="5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39" name="Freeform 145"/>
            <p:cNvSpPr>
              <a:spLocks/>
            </p:cNvSpPr>
            <p:nvPr/>
          </p:nvSpPr>
          <p:spPr bwMode="gray">
            <a:xfrm>
              <a:off x="3008071" y="6393791"/>
              <a:ext cx="28428" cy="22354"/>
            </a:xfrm>
            <a:custGeom>
              <a:avLst/>
              <a:gdLst>
                <a:gd name="T0" fmla="*/ 19050 w 19"/>
                <a:gd name="T1" fmla="*/ 0 h 17"/>
                <a:gd name="T2" fmla="*/ 15875 w 19"/>
                <a:gd name="T3" fmla="*/ 1402 h 17"/>
                <a:gd name="T4" fmla="*/ 11113 w 19"/>
                <a:gd name="T5" fmla="*/ 1402 h 17"/>
                <a:gd name="T6" fmla="*/ 6350 w 19"/>
                <a:gd name="T7" fmla="*/ 4206 h 17"/>
                <a:gd name="T8" fmla="*/ 4763 w 19"/>
                <a:gd name="T9" fmla="*/ 7010 h 17"/>
                <a:gd name="T10" fmla="*/ 3175 w 19"/>
                <a:gd name="T11" fmla="*/ 7010 h 17"/>
                <a:gd name="T12" fmla="*/ 0 w 19"/>
                <a:gd name="T13" fmla="*/ 8412 h 17"/>
                <a:gd name="T14" fmla="*/ 0 w 19"/>
                <a:gd name="T15" fmla="*/ 12618 h 17"/>
                <a:gd name="T16" fmla="*/ 0 w 19"/>
                <a:gd name="T17" fmla="*/ 16824 h 17"/>
                <a:gd name="T18" fmla="*/ 0 w 19"/>
                <a:gd name="T19" fmla="*/ 19628 h 17"/>
                <a:gd name="T20" fmla="*/ 3175 w 19"/>
                <a:gd name="T21" fmla="*/ 22432 h 17"/>
                <a:gd name="T22" fmla="*/ 6350 w 19"/>
                <a:gd name="T23" fmla="*/ 23834 h 17"/>
                <a:gd name="T24" fmla="*/ 11113 w 19"/>
                <a:gd name="T25" fmla="*/ 23834 h 17"/>
                <a:gd name="T26" fmla="*/ 17463 w 19"/>
                <a:gd name="T27" fmla="*/ 22432 h 17"/>
                <a:gd name="T28" fmla="*/ 20638 w 19"/>
                <a:gd name="T29" fmla="*/ 19628 h 17"/>
                <a:gd name="T30" fmla="*/ 26988 w 19"/>
                <a:gd name="T31" fmla="*/ 16824 h 17"/>
                <a:gd name="T32" fmla="*/ 30163 w 19"/>
                <a:gd name="T33" fmla="*/ 12618 h 17"/>
                <a:gd name="T34" fmla="*/ 28575 w 19"/>
                <a:gd name="T35" fmla="*/ 11216 h 17"/>
                <a:gd name="T36" fmla="*/ 26988 w 19"/>
                <a:gd name="T37" fmla="*/ 8412 h 17"/>
                <a:gd name="T38" fmla="*/ 26988 w 19"/>
                <a:gd name="T39" fmla="*/ 7010 h 17"/>
                <a:gd name="T40" fmla="*/ 25400 w 19"/>
                <a:gd name="T41" fmla="*/ 4206 h 17"/>
                <a:gd name="T42" fmla="*/ 20638 w 19"/>
                <a:gd name="T43" fmla="*/ 4206 h 17"/>
                <a:gd name="T44" fmla="*/ 19050 w 19"/>
                <a:gd name="T45" fmla="*/ 1402 h 17"/>
                <a:gd name="T46" fmla="*/ 19050 w 19"/>
                <a:gd name="T47" fmla="*/ 0 h 1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9"/>
                <a:gd name="T73" fmla="*/ 0 h 17"/>
                <a:gd name="T74" fmla="*/ 19 w 19"/>
                <a:gd name="T75" fmla="*/ 17 h 1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9" h="17">
                  <a:moveTo>
                    <a:pt x="12" y="0"/>
                  </a:moveTo>
                  <a:lnTo>
                    <a:pt x="10" y="1"/>
                  </a:lnTo>
                  <a:lnTo>
                    <a:pt x="7" y="1"/>
                  </a:lnTo>
                  <a:lnTo>
                    <a:pt x="4" y="3"/>
                  </a:lnTo>
                  <a:lnTo>
                    <a:pt x="3" y="5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11" y="16"/>
                  </a:lnTo>
                  <a:lnTo>
                    <a:pt x="13" y="14"/>
                  </a:lnTo>
                  <a:lnTo>
                    <a:pt x="17" y="12"/>
                  </a:lnTo>
                  <a:lnTo>
                    <a:pt x="19" y="9"/>
                  </a:lnTo>
                  <a:lnTo>
                    <a:pt x="18" y="8"/>
                  </a:lnTo>
                  <a:lnTo>
                    <a:pt x="17" y="6"/>
                  </a:lnTo>
                  <a:lnTo>
                    <a:pt x="17" y="5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0" name="Freeform 146"/>
            <p:cNvSpPr>
              <a:spLocks/>
            </p:cNvSpPr>
            <p:nvPr/>
          </p:nvSpPr>
          <p:spPr bwMode="gray">
            <a:xfrm>
              <a:off x="2985960" y="6386341"/>
              <a:ext cx="28428" cy="7450"/>
            </a:xfrm>
            <a:custGeom>
              <a:avLst/>
              <a:gdLst>
                <a:gd name="T0" fmla="*/ 0 w 19"/>
                <a:gd name="T1" fmla="*/ 8412 h 6"/>
                <a:gd name="T2" fmla="*/ 3175 w 19"/>
                <a:gd name="T3" fmla="*/ 8412 h 6"/>
                <a:gd name="T4" fmla="*/ 9525 w 19"/>
                <a:gd name="T5" fmla="*/ 8412 h 6"/>
                <a:gd name="T6" fmla="*/ 12700 w 19"/>
                <a:gd name="T7" fmla="*/ 7010 h 6"/>
                <a:gd name="T8" fmla="*/ 17463 w 19"/>
                <a:gd name="T9" fmla="*/ 7010 h 6"/>
                <a:gd name="T10" fmla="*/ 20638 w 19"/>
                <a:gd name="T11" fmla="*/ 7010 h 6"/>
                <a:gd name="T12" fmla="*/ 23813 w 19"/>
                <a:gd name="T13" fmla="*/ 7010 h 6"/>
                <a:gd name="T14" fmla="*/ 26988 w 19"/>
                <a:gd name="T15" fmla="*/ 4206 h 6"/>
                <a:gd name="T16" fmla="*/ 30163 w 19"/>
                <a:gd name="T17" fmla="*/ 4206 h 6"/>
                <a:gd name="T18" fmla="*/ 26988 w 19"/>
                <a:gd name="T19" fmla="*/ 0 h 6"/>
                <a:gd name="T20" fmla="*/ 23813 w 19"/>
                <a:gd name="T21" fmla="*/ 0 h 6"/>
                <a:gd name="T22" fmla="*/ 19050 w 19"/>
                <a:gd name="T23" fmla="*/ 0 h 6"/>
                <a:gd name="T24" fmla="*/ 14288 w 19"/>
                <a:gd name="T25" fmla="*/ 0 h 6"/>
                <a:gd name="T26" fmla="*/ 11113 w 19"/>
                <a:gd name="T27" fmla="*/ 4206 h 6"/>
                <a:gd name="T28" fmla="*/ 6350 w 19"/>
                <a:gd name="T29" fmla="*/ 7010 h 6"/>
                <a:gd name="T30" fmla="*/ 3175 w 19"/>
                <a:gd name="T31" fmla="*/ 7010 h 6"/>
                <a:gd name="T32" fmla="*/ 0 w 19"/>
                <a:gd name="T33" fmla="*/ 8412 h 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6"/>
                <a:gd name="T53" fmla="*/ 19 w 19"/>
                <a:gd name="T54" fmla="*/ 6 h 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6">
                  <a:moveTo>
                    <a:pt x="0" y="6"/>
                  </a:moveTo>
                  <a:lnTo>
                    <a:pt x="2" y="6"/>
                  </a:lnTo>
                  <a:lnTo>
                    <a:pt x="6" y="6"/>
                  </a:lnTo>
                  <a:lnTo>
                    <a:pt x="8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1" name="Freeform 147"/>
            <p:cNvSpPr>
              <a:spLocks/>
            </p:cNvSpPr>
            <p:nvPr/>
          </p:nvSpPr>
          <p:spPr bwMode="gray">
            <a:xfrm>
              <a:off x="2959113" y="6368459"/>
              <a:ext cx="37904" cy="19371"/>
            </a:xfrm>
            <a:custGeom>
              <a:avLst/>
              <a:gdLst>
                <a:gd name="T0" fmla="*/ 19050 w 26"/>
                <a:gd name="T1" fmla="*/ 0 h 15"/>
                <a:gd name="T2" fmla="*/ 15875 w 26"/>
                <a:gd name="T3" fmla="*/ 0 h 15"/>
                <a:gd name="T4" fmla="*/ 12700 w 26"/>
                <a:gd name="T5" fmla="*/ 2804 h 15"/>
                <a:gd name="T6" fmla="*/ 11112 w 26"/>
                <a:gd name="T7" fmla="*/ 4206 h 15"/>
                <a:gd name="T8" fmla="*/ 7938 w 26"/>
                <a:gd name="T9" fmla="*/ 8412 h 15"/>
                <a:gd name="T10" fmla="*/ 6350 w 26"/>
                <a:gd name="T11" fmla="*/ 9814 h 15"/>
                <a:gd name="T12" fmla="*/ 3175 w 26"/>
                <a:gd name="T13" fmla="*/ 11216 h 15"/>
                <a:gd name="T14" fmla="*/ 1588 w 26"/>
                <a:gd name="T15" fmla="*/ 11216 h 15"/>
                <a:gd name="T16" fmla="*/ 0 w 26"/>
                <a:gd name="T17" fmla="*/ 11216 h 15"/>
                <a:gd name="T18" fmla="*/ 1588 w 26"/>
                <a:gd name="T19" fmla="*/ 14020 h 15"/>
                <a:gd name="T20" fmla="*/ 1588 w 26"/>
                <a:gd name="T21" fmla="*/ 16824 h 15"/>
                <a:gd name="T22" fmla="*/ 3175 w 26"/>
                <a:gd name="T23" fmla="*/ 16824 h 15"/>
                <a:gd name="T24" fmla="*/ 6350 w 26"/>
                <a:gd name="T25" fmla="*/ 18226 h 15"/>
                <a:gd name="T26" fmla="*/ 7938 w 26"/>
                <a:gd name="T27" fmla="*/ 21030 h 15"/>
                <a:gd name="T28" fmla="*/ 11112 w 26"/>
                <a:gd name="T29" fmla="*/ 21030 h 15"/>
                <a:gd name="T30" fmla="*/ 14288 w 26"/>
                <a:gd name="T31" fmla="*/ 21030 h 15"/>
                <a:gd name="T32" fmla="*/ 19050 w 26"/>
                <a:gd name="T33" fmla="*/ 21030 h 15"/>
                <a:gd name="T34" fmla="*/ 22225 w 26"/>
                <a:gd name="T35" fmla="*/ 18226 h 15"/>
                <a:gd name="T36" fmla="*/ 25400 w 26"/>
                <a:gd name="T37" fmla="*/ 18226 h 15"/>
                <a:gd name="T38" fmla="*/ 28575 w 26"/>
                <a:gd name="T39" fmla="*/ 16824 h 15"/>
                <a:gd name="T40" fmla="*/ 33338 w 26"/>
                <a:gd name="T41" fmla="*/ 14020 h 15"/>
                <a:gd name="T42" fmla="*/ 36513 w 26"/>
                <a:gd name="T43" fmla="*/ 11216 h 15"/>
                <a:gd name="T44" fmla="*/ 41275 w 26"/>
                <a:gd name="T45" fmla="*/ 9814 h 15"/>
                <a:gd name="T46" fmla="*/ 36513 w 26"/>
                <a:gd name="T47" fmla="*/ 8412 h 15"/>
                <a:gd name="T48" fmla="*/ 34925 w 26"/>
                <a:gd name="T49" fmla="*/ 4206 h 15"/>
                <a:gd name="T50" fmla="*/ 33338 w 26"/>
                <a:gd name="T51" fmla="*/ 4206 h 15"/>
                <a:gd name="T52" fmla="*/ 28575 w 26"/>
                <a:gd name="T53" fmla="*/ 2804 h 15"/>
                <a:gd name="T54" fmla="*/ 25400 w 26"/>
                <a:gd name="T55" fmla="*/ 2804 h 15"/>
                <a:gd name="T56" fmla="*/ 23812 w 26"/>
                <a:gd name="T57" fmla="*/ 0 h 15"/>
                <a:gd name="T58" fmla="*/ 20638 w 26"/>
                <a:gd name="T59" fmla="*/ 0 h 15"/>
                <a:gd name="T60" fmla="*/ 19050 w 26"/>
                <a:gd name="T61" fmla="*/ 0 h 1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"/>
                <a:gd name="T94" fmla="*/ 0 h 15"/>
                <a:gd name="T95" fmla="*/ 26 w 26"/>
                <a:gd name="T96" fmla="*/ 15 h 1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" h="15">
                  <a:moveTo>
                    <a:pt x="12" y="0"/>
                  </a:moveTo>
                  <a:lnTo>
                    <a:pt x="10" y="0"/>
                  </a:lnTo>
                  <a:lnTo>
                    <a:pt x="8" y="2"/>
                  </a:lnTo>
                  <a:lnTo>
                    <a:pt x="7" y="3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12" y="15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8" y="12"/>
                  </a:lnTo>
                  <a:lnTo>
                    <a:pt x="21" y="10"/>
                  </a:lnTo>
                  <a:lnTo>
                    <a:pt x="23" y="8"/>
                  </a:lnTo>
                  <a:lnTo>
                    <a:pt x="26" y="7"/>
                  </a:lnTo>
                  <a:lnTo>
                    <a:pt x="23" y="6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2" name="Freeform 148"/>
            <p:cNvSpPr>
              <a:spLocks/>
            </p:cNvSpPr>
            <p:nvPr/>
          </p:nvSpPr>
          <p:spPr bwMode="gray">
            <a:xfrm>
              <a:off x="2949637" y="6352066"/>
              <a:ext cx="34745" cy="11922"/>
            </a:xfrm>
            <a:custGeom>
              <a:avLst/>
              <a:gdLst>
                <a:gd name="T0" fmla="*/ 20638 w 23"/>
                <a:gd name="T1" fmla="*/ 0 h 9"/>
                <a:gd name="T2" fmla="*/ 17463 w 23"/>
                <a:gd name="T3" fmla="*/ 0 h 9"/>
                <a:gd name="T4" fmla="*/ 14288 w 23"/>
                <a:gd name="T5" fmla="*/ 1402 h 9"/>
                <a:gd name="T6" fmla="*/ 11113 w 23"/>
                <a:gd name="T7" fmla="*/ 1402 h 9"/>
                <a:gd name="T8" fmla="*/ 7938 w 23"/>
                <a:gd name="T9" fmla="*/ 5608 h 9"/>
                <a:gd name="T10" fmla="*/ 3175 w 23"/>
                <a:gd name="T11" fmla="*/ 7010 h 9"/>
                <a:gd name="T12" fmla="*/ 1588 w 23"/>
                <a:gd name="T13" fmla="*/ 8412 h 9"/>
                <a:gd name="T14" fmla="*/ 0 w 23"/>
                <a:gd name="T15" fmla="*/ 12618 h 9"/>
                <a:gd name="T16" fmla="*/ 3175 w 23"/>
                <a:gd name="T17" fmla="*/ 12618 h 9"/>
                <a:gd name="T18" fmla="*/ 11113 w 23"/>
                <a:gd name="T19" fmla="*/ 12618 h 9"/>
                <a:gd name="T20" fmla="*/ 14288 w 23"/>
                <a:gd name="T21" fmla="*/ 12618 h 9"/>
                <a:gd name="T22" fmla="*/ 20638 w 23"/>
                <a:gd name="T23" fmla="*/ 12618 h 9"/>
                <a:gd name="T24" fmla="*/ 23813 w 23"/>
                <a:gd name="T25" fmla="*/ 12618 h 9"/>
                <a:gd name="T26" fmla="*/ 30163 w 23"/>
                <a:gd name="T27" fmla="*/ 12618 h 9"/>
                <a:gd name="T28" fmla="*/ 33338 w 23"/>
                <a:gd name="T29" fmla="*/ 8412 h 9"/>
                <a:gd name="T30" fmla="*/ 36513 w 23"/>
                <a:gd name="T31" fmla="*/ 8412 h 9"/>
                <a:gd name="T32" fmla="*/ 34925 w 23"/>
                <a:gd name="T33" fmla="*/ 7010 h 9"/>
                <a:gd name="T34" fmla="*/ 33338 w 23"/>
                <a:gd name="T35" fmla="*/ 5608 h 9"/>
                <a:gd name="T36" fmla="*/ 31750 w 23"/>
                <a:gd name="T37" fmla="*/ 5608 h 9"/>
                <a:gd name="T38" fmla="*/ 30163 w 23"/>
                <a:gd name="T39" fmla="*/ 1402 h 9"/>
                <a:gd name="T40" fmla="*/ 25400 w 23"/>
                <a:gd name="T41" fmla="*/ 1402 h 9"/>
                <a:gd name="T42" fmla="*/ 23813 w 23"/>
                <a:gd name="T43" fmla="*/ 0 h 9"/>
                <a:gd name="T44" fmla="*/ 22225 w 23"/>
                <a:gd name="T45" fmla="*/ 0 h 9"/>
                <a:gd name="T46" fmla="*/ 20638 w 23"/>
                <a:gd name="T47" fmla="*/ 0 h 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9"/>
                <a:gd name="T74" fmla="*/ 23 w 23"/>
                <a:gd name="T75" fmla="*/ 9 h 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9">
                  <a:moveTo>
                    <a:pt x="13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7" y="1"/>
                  </a:lnTo>
                  <a:lnTo>
                    <a:pt x="5" y="4"/>
                  </a:lnTo>
                  <a:lnTo>
                    <a:pt x="2" y="5"/>
                  </a:lnTo>
                  <a:lnTo>
                    <a:pt x="1" y="6"/>
                  </a:lnTo>
                  <a:lnTo>
                    <a:pt x="0" y="9"/>
                  </a:lnTo>
                  <a:lnTo>
                    <a:pt x="2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2" y="5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9" y="1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3" name="Freeform 149"/>
            <p:cNvSpPr>
              <a:spLocks/>
            </p:cNvSpPr>
            <p:nvPr/>
          </p:nvSpPr>
          <p:spPr bwMode="gray">
            <a:xfrm>
              <a:off x="2850139" y="6052537"/>
              <a:ext cx="26849" cy="41726"/>
            </a:xfrm>
            <a:custGeom>
              <a:avLst/>
              <a:gdLst>
                <a:gd name="T0" fmla="*/ 12700 w 19"/>
                <a:gd name="T1" fmla="*/ 0 h 31"/>
                <a:gd name="T2" fmla="*/ 11113 w 19"/>
                <a:gd name="T3" fmla="*/ 0 h 31"/>
                <a:gd name="T4" fmla="*/ 9525 w 19"/>
                <a:gd name="T5" fmla="*/ 1402 h 31"/>
                <a:gd name="T6" fmla="*/ 6350 w 19"/>
                <a:gd name="T7" fmla="*/ 2804 h 31"/>
                <a:gd name="T8" fmla="*/ 3175 w 19"/>
                <a:gd name="T9" fmla="*/ 5608 h 31"/>
                <a:gd name="T10" fmla="*/ 1588 w 19"/>
                <a:gd name="T11" fmla="*/ 7010 h 31"/>
                <a:gd name="T12" fmla="*/ 1588 w 19"/>
                <a:gd name="T13" fmla="*/ 9814 h 31"/>
                <a:gd name="T14" fmla="*/ 0 w 19"/>
                <a:gd name="T15" fmla="*/ 12618 h 31"/>
                <a:gd name="T16" fmla="*/ 0 w 19"/>
                <a:gd name="T17" fmla="*/ 14020 h 31"/>
                <a:gd name="T18" fmla="*/ 0 w 19"/>
                <a:gd name="T19" fmla="*/ 18226 h 31"/>
                <a:gd name="T20" fmla="*/ 1588 w 19"/>
                <a:gd name="T21" fmla="*/ 22433 h 31"/>
                <a:gd name="T22" fmla="*/ 3175 w 19"/>
                <a:gd name="T23" fmla="*/ 28041 h 31"/>
                <a:gd name="T24" fmla="*/ 6350 w 19"/>
                <a:gd name="T25" fmla="*/ 33649 h 31"/>
                <a:gd name="T26" fmla="*/ 9525 w 19"/>
                <a:gd name="T27" fmla="*/ 37855 h 31"/>
                <a:gd name="T28" fmla="*/ 11113 w 19"/>
                <a:gd name="T29" fmla="*/ 42061 h 31"/>
                <a:gd name="T30" fmla="*/ 14288 w 19"/>
                <a:gd name="T31" fmla="*/ 43463 h 31"/>
                <a:gd name="T32" fmla="*/ 19050 w 19"/>
                <a:gd name="T33" fmla="*/ 43463 h 31"/>
                <a:gd name="T34" fmla="*/ 20638 w 19"/>
                <a:gd name="T35" fmla="*/ 43463 h 31"/>
                <a:gd name="T36" fmla="*/ 23813 w 19"/>
                <a:gd name="T37" fmla="*/ 43463 h 31"/>
                <a:gd name="T38" fmla="*/ 25400 w 19"/>
                <a:gd name="T39" fmla="*/ 43463 h 31"/>
                <a:gd name="T40" fmla="*/ 25400 w 19"/>
                <a:gd name="T41" fmla="*/ 42061 h 31"/>
                <a:gd name="T42" fmla="*/ 26988 w 19"/>
                <a:gd name="T43" fmla="*/ 42061 h 31"/>
                <a:gd name="T44" fmla="*/ 30163 w 19"/>
                <a:gd name="T45" fmla="*/ 39257 h 31"/>
                <a:gd name="T46" fmla="*/ 30163 w 19"/>
                <a:gd name="T47" fmla="*/ 37855 h 31"/>
                <a:gd name="T48" fmla="*/ 30163 w 19"/>
                <a:gd name="T49" fmla="*/ 30845 h 31"/>
                <a:gd name="T50" fmla="*/ 30163 w 19"/>
                <a:gd name="T51" fmla="*/ 26639 h 31"/>
                <a:gd name="T52" fmla="*/ 26988 w 19"/>
                <a:gd name="T53" fmla="*/ 23835 h 31"/>
                <a:gd name="T54" fmla="*/ 25400 w 19"/>
                <a:gd name="T55" fmla="*/ 21030 h 31"/>
                <a:gd name="T56" fmla="*/ 23813 w 19"/>
                <a:gd name="T57" fmla="*/ 18226 h 31"/>
                <a:gd name="T58" fmla="*/ 20638 w 19"/>
                <a:gd name="T59" fmla="*/ 16824 h 31"/>
                <a:gd name="T60" fmla="*/ 19050 w 19"/>
                <a:gd name="T61" fmla="*/ 12618 h 31"/>
                <a:gd name="T62" fmla="*/ 19050 w 19"/>
                <a:gd name="T63" fmla="*/ 5608 h 31"/>
                <a:gd name="T64" fmla="*/ 19050 w 19"/>
                <a:gd name="T65" fmla="*/ 2804 h 31"/>
                <a:gd name="T66" fmla="*/ 15875 w 19"/>
                <a:gd name="T67" fmla="*/ 1402 h 31"/>
                <a:gd name="T68" fmla="*/ 14288 w 19"/>
                <a:gd name="T69" fmla="*/ 1402 h 31"/>
                <a:gd name="T70" fmla="*/ 14288 w 19"/>
                <a:gd name="T71" fmla="*/ 0 h 31"/>
                <a:gd name="T72" fmla="*/ 12700 w 19"/>
                <a:gd name="T73" fmla="*/ 0 h 3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"/>
                <a:gd name="T112" fmla="*/ 0 h 31"/>
                <a:gd name="T113" fmla="*/ 19 w 19"/>
                <a:gd name="T114" fmla="*/ 31 h 3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" h="31">
                  <a:moveTo>
                    <a:pt x="8" y="0"/>
                  </a:moveTo>
                  <a:lnTo>
                    <a:pt x="7" y="0"/>
                  </a:lnTo>
                  <a:lnTo>
                    <a:pt x="6" y="1"/>
                  </a:lnTo>
                  <a:lnTo>
                    <a:pt x="4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6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6" y="27"/>
                  </a:lnTo>
                  <a:lnTo>
                    <a:pt x="7" y="30"/>
                  </a:lnTo>
                  <a:lnTo>
                    <a:pt x="9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0"/>
                  </a:lnTo>
                  <a:lnTo>
                    <a:pt x="17" y="30"/>
                  </a:lnTo>
                  <a:lnTo>
                    <a:pt x="19" y="28"/>
                  </a:lnTo>
                  <a:lnTo>
                    <a:pt x="19" y="27"/>
                  </a:lnTo>
                  <a:lnTo>
                    <a:pt x="19" y="22"/>
                  </a:lnTo>
                  <a:lnTo>
                    <a:pt x="19" y="19"/>
                  </a:lnTo>
                  <a:lnTo>
                    <a:pt x="17" y="17"/>
                  </a:lnTo>
                  <a:lnTo>
                    <a:pt x="16" y="15"/>
                  </a:lnTo>
                  <a:lnTo>
                    <a:pt x="15" y="13"/>
                  </a:lnTo>
                  <a:lnTo>
                    <a:pt x="13" y="12"/>
                  </a:lnTo>
                  <a:lnTo>
                    <a:pt x="12" y="9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4" name="Freeform 150"/>
            <p:cNvSpPr>
              <a:spLocks/>
            </p:cNvSpPr>
            <p:nvPr/>
          </p:nvSpPr>
          <p:spPr bwMode="gray">
            <a:xfrm>
              <a:off x="2876988" y="6141949"/>
              <a:ext cx="22110" cy="22353"/>
            </a:xfrm>
            <a:custGeom>
              <a:avLst/>
              <a:gdLst>
                <a:gd name="T0" fmla="*/ 0 w 15"/>
                <a:gd name="T1" fmla="*/ 23834 h 17"/>
                <a:gd name="T2" fmla="*/ 14288 w 15"/>
                <a:gd name="T3" fmla="*/ 23834 h 17"/>
                <a:gd name="T4" fmla="*/ 23813 w 15"/>
                <a:gd name="T5" fmla="*/ 14020 h 17"/>
                <a:gd name="T6" fmla="*/ 23813 w 15"/>
                <a:gd name="T7" fmla="*/ 12618 h 17"/>
                <a:gd name="T8" fmla="*/ 22225 w 15"/>
                <a:gd name="T9" fmla="*/ 11216 h 17"/>
                <a:gd name="T10" fmla="*/ 22225 w 15"/>
                <a:gd name="T11" fmla="*/ 8412 h 17"/>
                <a:gd name="T12" fmla="*/ 22225 w 15"/>
                <a:gd name="T13" fmla="*/ 7010 h 17"/>
                <a:gd name="T14" fmla="*/ 22225 w 15"/>
                <a:gd name="T15" fmla="*/ 2804 h 17"/>
                <a:gd name="T16" fmla="*/ 20638 w 15"/>
                <a:gd name="T17" fmla="*/ 1402 h 17"/>
                <a:gd name="T18" fmla="*/ 20638 w 15"/>
                <a:gd name="T19" fmla="*/ 0 h 17"/>
                <a:gd name="T20" fmla="*/ 14288 w 15"/>
                <a:gd name="T21" fmla="*/ 2804 h 17"/>
                <a:gd name="T22" fmla="*/ 12700 w 15"/>
                <a:gd name="T23" fmla="*/ 7010 h 17"/>
                <a:gd name="T24" fmla="*/ 9525 w 15"/>
                <a:gd name="T25" fmla="*/ 8412 h 17"/>
                <a:gd name="T26" fmla="*/ 7938 w 15"/>
                <a:gd name="T27" fmla="*/ 12618 h 17"/>
                <a:gd name="T28" fmla="*/ 3175 w 15"/>
                <a:gd name="T29" fmla="*/ 14020 h 17"/>
                <a:gd name="T30" fmla="*/ 1588 w 15"/>
                <a:gd name="T31" fmla="*/ 16824 h 17"/>
                <a:gd name="T32" fmla="*/ 0 w 15"/>
                <a:gd name="T33" fmla="*/ 21030 h 17"/>
                <a:gd name="T34" fmla="*/ 0 w 15"/>
                <a:gd name="T35" fmla="*/ 23834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17"/>
                <a:gd name="T56" fmla="*/ 15 w 15"/>
                <a:gd name="T57" fmla="*/ 17 h 1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17">
                  <a:moveTo>
                    <a:pt x="0" y="17"/>
                  </a:moveTo>
                  <a:lnTo>
                    <a:pt x="9" y="17"/>
                  </a:lnTo>
                  <a:lnTo>
                    <a:pt x="15" y="10"/>
                  </a:lnTo>
                  <a:lnTo>
                    <a:pt x="15" y="9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9" y="2"/>
                  </a:lnTo>
                  <a:lnTo>
                    <a:pt x="8" y="5"/>
                  </a:lnTo>
                  <a:lnTo>
                    <a:pt x="6" y="6"/>
                  </a:lnTo>
                  <a:lnTo>
                    <a:pt x="5" y="9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5" name="Freeform 151"/>
            <p:cNvSpPr>
              <a:spLocks/>
            </p:cNvSpPr>
            <p:nvPr/>
          </p:nvSpPr>
          <p:spPr bwMode="gray">
            <a:xfrm>
              <a:off x="2884884" y="6167282"/>
              <a:ext cx="11055" cy="11922"/>
            </a:xfrm>
            <a:custGeom>
              <a:avLst/>
              <a:gdLst>
                <a:gd name="T0" fmla="*/ 12700 w 8"/>
                <a:gd name="T1" fmla="*/ 0 h 9"/>
                <a:gd name="T2" fmla="*/ 0 w 8"/>
                <a:gd name="T3" fmla="*/ 0 h 9"/>
                <a:gd name="T4" fmla="*/ 0 w 8"/>
                <a:gd name="T5" fmla="*/ 4206 h 9"/>
                <a:gd name="T6" fmla="*/ 1588 w 8"/>
                <a:gd name="T7" fmla="*/ 5608 h 9"/>
                <a:gd name="T8" fmla="*/ 4762 w 8"/>
                <a:gd name="T9" fmla="*/ 8412 h 9"/>
                <a:gd name="T10" fmla="*/ 6350 w 8"/>
                <a:gd name="T11" fmla="*/ 11216 h 9"/>
                <a:gd name="T12" fmla="*/ 11112 w 8"/>
                <a:gd name="T13" fmla="*/ 11216 h 9"/>
                <a:gd name="T14" fmla="*/ 12700 w 8"/>
                <a:gd name="T15" fmla="*/ 12618 h 9"/>
                <a:gd name="T16" fmla="*/ 12700 w 8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9"/>
                <a:gd name="T29" fmla="*/ 8 w 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9">
                  <a:moveTo>
                    <a:pt x="8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6"/>
                  </a:lnTo>
                  <a:lnTo>
                    <a:pt x="4" y="8"/>
                  </a:lnTo>
                  <a:lnTo>
                    <a:pt x="7" y="8"/>
                  </a:lnTo>
                  <a:lnTo>
                    <a:pt x="8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6" name="Freeform 152"/>
            <p:cNvSpPr>
              <a:spLocks/>
            </p:cNvSpPr>
            <p:nvPr/>
          </p:nvSpPr>
          <p:spPr bwMode="gray">
            <a:xfrm>
              <a:off x="2899098" y="6226891"/>
              <a:ext cx="23689" cy="22354"/>
            </a:xfrm>
            <a:custGeom>
              <a:avLst/>
              <a:gdLst>
                <a:gd name="T0" fmla="*/ 0 w 16"/>
                <a:gd name="T1" fmla="*/ 7010 h 17"/>
                <a:gd name="T2" fmla="*/ 3175 w 16"/>
                <a:gd name="T3" fmla="*/ 11216 h 17"/>
                <a:gd name="T4" fmla="*/ 4762 w 16"/>
                <a:gd name="T5" fmla="*/ 12618 h 17"/>
                <a:gd name="T6" fmla="*/ 7937 w 16"/>
                <a:gd name="T7" fmla="*/ 15422 h 17"/>
                <a:gd name="T8" fmla="*/ 11112 w 16"/>
                <a:gd name="T9" fmla="*/ 16824 h 17"/>
                <a:gd name="T10" fmla="*/ 14287 w 16"/>
                <a:gd name="T11" fmla="*/ 21030 h 17"/>
                <a:gd name="T12" fmla="*/ 17462 w 16"/>
                <a:gd name="T13" fmla="*/ 22432 h 17"/>
                <a:gd name="T14" fmla="*/ 20637 w 16"/>
                <a:gd name="T15" fmla="*/ 22432 h 17"/>
                <a:gd name="T16" fmla="*/ 25400 w 16"/>
                <a:gd name="T17" fmla="*/ 23834 h 17"/>
                <a:gd name="T18" fmla="*/ 22225 w 16"/>
                <a:gd name="T19" fmla="*/ 22432 h 17"/>
                <a:gd name="T20" fmla="*/ 22225 w 16"/>
                <a:gd name="T21" fmla="*/ 16824 h 17"/>
                <a:gd name="T22" fmla="*/ 22225 w 16"/>
                <a:gd name="T23" fmla="*/ 15422 h 17"/>
                <a:gd name="T24" fmla="*/ 20637 w 16"/>
                <a:gd name="T25" fmla="*/ 11216 h 17"/>
                <a:gd name="T26" fmla="*/ 20637 w 16"/>
                <a:gd name="T27" fmla="*/ 9814 h 17"/>
                <a:gd name="T28" fmla="*/ 17462 w 16"/>
                <a:gd name="T29" fmla="*/ 4206 h 17"/>
                <a:gd name="T30" fmla="*/ 17462 w 16"/>
                <a:gd name="T31" fmla="*/ 1402 h 17"/>
                <a:gd name="T32" fmla="*/ 20637 w 16"/>
                <a:gd name="T33" fmla="*/ 0 h 17"/>
                <a:gd name="T34" fmla="*/ 15875 w 16"/>
                <a:gd name="T35" fmla="*/ 0 h 17"/>
                <a:gd name="T36" fmla="*/ 14287 w 16"/>
                <a:gd name="T37" fmla="*/ 0 h 17"/>
                <a:gd name="T38" fmla="*/ 11112 w 16"/>
                <a:gd name="T39" fmla="*/ 0 h 17"/>
                <a:gd name="T40" fmla="*/ 11112 w 16"/>
                <a:gd name="T41" fmla="*/ 1402 h 17"/>
                <a:gd name="T42" fmla="*/ 9525 w 16"/>
                <a:gd name="T43" fmla="*/ 1402 h 17"/>
                <a:gd name="T44" fmla="*/ 7937 w 16"/>
                <a:gd name="T45" fmla="*/ 4206 h 17"/>
                <a:gd name="T46" fmla="*/ 4762 w 16"/>
                <a:gd name="T47" fmla="*/ 4206 h 17"/>
                <a:gd name="T48" fmla="*/ 0 w 16"/>
                <a:gd name="T49" fmla="*/ 7010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6"/>
                <a:gd name="T76" fmla="*/ 0 h 17"/>
                <a:gd name="T77" fmla="*/ 16 w 16"/>
                <a:gd name="T78" fmla="*/ 17 h 1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6" h="17">
                  <a:moveTo>
                    <a:pt x="0" y="5"/>
                  </a:moveTo>
                  <a:lnTo>
                    <a:pt x="2" y="8"/>
                  </a:lnTo>
                  <a:lnTo>
                    <a:pt x="3" y="9"/>
                  </a:lnTo>
                  <a:lnTo>
                    <a:pt x="5" y="11"/>
                  </a:lnTo>
                  <a:lnTo>
                    <a:pt x="7" y="12"/>
                  </a:lnTo>
                  <a:lnTo>
                    <a:pt x="9" y="15"/>
                  </a:lnTo>
                  <a:lnTo>
                    <a:pt x="11" y="16"/>
                  </a:lnTo>
                  <a:lnTo>
                    <a:pt x="13" y="16"/>
                  </a:lnTo>
                  <a:lnTo>
                    <a:pt x="16" y="17"/>
                  </a:lnTo>
                  <a:lnTo>
                    <a:pt x="14" y="16"/>
                  </a:lnTo>
                  <a:lnTo>
                    <a:pt x="14" y="12"/>
                  </a:lnTo>
                  <a:lnTo>
                    <a:pt x="14" y="11"/>
                  </a:lnTo>
                  <a:lnTo>
                    <a:pt x="13" y="8"/>
                  </a:lnTo>
                  <a:lnTo>
                    <a:pt x="13" y="7"/>
                  </a:lnTo>
                  <a:lnTo>
                    <a:pt x="11" y="3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7" name="Freeform 153"/>
            <p:cNvSpPr>
              <a:spLocks/>
            </p:cNvSpPr>
            <p:nvPr/>
          </p:nvSpPr>
          <p:spPr bwMode="gray">
            <a:xfrm>
              <a:off x="2886465" y="6240303"/>
              <a:ext cx="28428" cy="31294"/>
            </a:xfrm>
            <a:custGeom>
              <a:avLst/>
              <a:gdLst>
                <a:gd name="T0" fmla="*/ 15875 w 20"/>
                <a:gd name="T1" fmla="*/ 15422 h 24"/>
                <a:gd name="T2" fmla="*/ 3175 w 20"/>
                <a:gd name="T3" fmla="*/ 0 h 24"/>
                <a:gd name="T4" fmla="*/ 1588 w 20"/>
                <a:gd name="T5" fmla="*/ 4206 h 24"/>
                <a:gd name="T6" fmla="*/ 0 w 20"/>
                <a:gd name="T7" fmla="*/ 11216 h 24"/>
                <a:gd name="T8" fmla="*/ 1588 w 20"/>
                <a:gd name="T9" fmla="*/ 15422 h 24"/>
                <a:gd name="T10" fmla="*/ 6350 w 20"/>
                <a:gd name="T11" fmla="*/ 21030 h 24"/>
                <a:gd name="T12" fmla="*/ 12700 w 20"/>
                <a:gd name="T13" fmla="*/ 26638 h 24"/>
                <a:gd name="T14" fmla="*/ 19050 w 20"/>
                <a:gd name="T15" fmla="*/ 29442 h 24"/>
                <a:gd name="T16" fmla="*/ 25400 w 20"/>
                <a:gd name="T17" fmla="*/ 33648 h 24"/>
                <a:gd name="T18" fmla="*/ 31750 w 20"/>
                <a:gd name="T19" fmla="*/ 33648 h 24"/>
                <a:gd name="T20" fmla="*/ 31750 w 20"/>
                <a:gd name="T21" fmla="*/ 29442 h 24"/>
                <a:gd name="T22" fmla="*/ 30163 w 20"/>
                <a:gd name="T23" fmla="*/ 26638 h 24"/>
                <a:gd name="T24" fmla="*/ 30163 w 20"/>
                <a:gd name="T25" fmla="*/ 21030 h 24"/>
                <a:gd name="T26" fmla="*/ 26988 w 20"/>
                <a:gd name="T27" fmla="*/ 18226 h 24"/>
                <a:gd name="T28" fmla="*/ 25400 w 20"/>
                <a:gd name="T29" fmla="*/ 16824 h 24"/>
                <a:gd name="T30" fmla="*/ 20637 w 20"/>
                <a:gd name="T31" fmla="*/ 16824 h 24"/>
                <a:gd name="T32" fmla="*/ 19050 w 20"/>
                <a:gd name="T33" fmla="*/ 15422 h 24"/>
                <a:gd name="T34" fmla="*/ 15875 w 20"/>
                <a:gd name="T35" fmla="*/ 15422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0"/>
                <a:gd name="T55" fmla="*/ 0 h 24"/>
                <a:gd name="T56" fmla="*/ 20 w 20"/>
                <a:gd name="T57" fmla="*/ 24 h 2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0" h="24">
                  <a:moveTo>
                    <a:pt x="10" y="11"/>
                  </a:moveTo>
                  <a:lnTo>
                    <a:pt x="2" y="0"/>
                  </a:lnTo>
                  <a:lnTo>
                    <a:pt x="1" y="3"/>
                  </a:lnTo>
                  <a:lnTo>
                    <a:pt x="0" y="8"/>
                  </a:lnTo>
                  <a:lnTo>
                    <a:pt x="1" y="11"/>
                  </a:lnTo>
                  <a:lnTo>
                    <a:pt x="4" y="15"/>
                  </a:lnTo>
                  <a:lnTo>
                    <a:pt x="8" y="19"/>
                  </a:lnTo>
                  <a:lnTo>
                    <a:pt x="12" y="21"/>
                  </a:lnTo>
                  <a:lnTo>
                    <a:pt x="16" y="24"/>
                  </a:lnTo>
                  <a:lnTo>
                    <a:pt x="20" y="24"/>
                  </a:lnTo>
                  <a:lnTo>
                    <a:pt x="20" y="21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7" y="13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12" y="11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8" name="Freeform 154"/>
            <p:cNvSpPr>
              <a:spLocks/>
            </p:cNvSpPr>
            <p:nvPr/>
          </p:nvSpPr>
          <p:spPr bwMode="gray">
            <a:xfrm>
              <a:off x="2914891" y="6268616"/>
              <a:ext cx="15794" cy="26822"/>
            </a:xfrm>
            <a:custGeom>
              <a:avLst/>
              <a:gdLst>
                <a:gd name="T0" fmla="*/ 17463 w 11"/>
                <a:gd name="T1" fmla="*/ 9814 h 20"/>
                <a:gd name="T2" fmla="*/ 6350 w 11"/>
                <a:gd name="T3" fmla="*/ 0 h 20"/>
                <a:gd name="T4" fmla="*/ 1588 w 11"/>
                <a:gd name="T5" fmla="*/ 0 h 20"/>
                <a:gd name="T6" fmla="*/ 1588 w 11"/>
                <a:gd name="T7" fmla="*/ 1402 h 20"/>
                <a:gd name="T8" fmla="*/ 0 w 11"/>
                <a:gd name="T9" fmla="*/ 1402 h 20"/>
                <a:gd name="T10" fmla="*/ 0 w 11"/>
                <a:gd name="T11" fmla="*/ 4206 h 20"/>
                <a:gd name="T12" fmla="*/ 0 w 11"/>
                <a:gd name="T13" fmla="*/ 5608 h 20"/>
                <a:gd name="T14" fmla="*/ 0 w 11"/>
                <a:gd name="T15" fmla="*/ 9814 h 20"/>
                <a:gd name="T16" fmla="*/ 0 w 11"/>
                <a:gd name="T17" fmla="*/ 11216 h 20"/>
                <a:gd name="T18" fmla="*/ 0 w 11"/>
                <a:gd name="T19" fmla="*/ 12618 h 20"/>
                <a:gd name="T20" fmla="*/ 0 w 11"/>
                <a:gd name="T21" fmla="*/ 15422 h 20"/>
                <a:gd name="T22" fmla="*/ 0 w 11"/>
                <a:gd name="T23" fmla="*/ 19628 h 20"/>
                <a:gd name="T24" fmla="*/ 0 w 11"/>
                <a:gd name="T25" fmla="*/ 22432 h 20"/>
                <a:gd name="T26" fmla="*/ 1588 w 11"/>
                <a:gd name="T27" fmla="*/ 23834 h 20"/>
                <a:gd name="T28" fmla="*/ 1588 w 11"/>
                <a:gd name="T29" fmla="*/ 26638 h 20"/>
                <a:gd name="T30" fmla="*/ 6350 w 11"/>
                <a:gd name="T31" fmla="*/ 26638 h 20"/>
                <a:gd name="T32" fmla="*/ 7938 w 11"/>
                <a:gd name="T33" fmla="*/ 28040 h 20"/>
                <a:gd name="T34" fmla="*/ 11113 w 11"/>
                <a:gd name="T35" fmla="*/ 26638 h 20"/>
                <a:gd name="T36" fmla="*/ 14288 w 11"/>
                <a:gd name="T37" fmla="*/ 26638 h 20"/>
                <a:gd name="T38" fmla="*/ 17463 w 11"/>
                <a:gd name="T39" fmla="*/ 22432 h 20"/>
                <a:gd name="T40" fmla="*/ 17463 w 11"/>
                <a:gd name="T41" fmla="*/ 19628 h 20"/>
                <a:gd name="T42" fmla="*/ 17463 w 11"/>
                <a:gd name="T43" fmla="*/ 15422 h 20"/>
                <a:gd name="T44" fmla="*/ 17463 w 11"/>
                <a:gd name="T45" fmla="*/ 12618 h 20"/>
                <a:gd name="T46" fmla="*/ 17463 w 11"/>
                <a:gd name="T47" fmla="*/ 11216 h 20"/>
                <a:gd name="T48" fmla="*/ 17463 w 11"/>
                <a:gd name="T49" fmla="*/ 9814 h 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"/>
                <a:gd name="T76" fmla="*/ 0 h 20"/>
                <a:gd name="T77" fmla="*/ 11 w 11"/>
                <a:gd name="T78" fmla="*/ 20 h 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" h="20">
                  <a:moveTo>
                    <a:pt x="11" y="7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1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8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49" name="Freeform 155"/>
            <p:cNvSpPr>
              <a:spLocks/>
            </p:cNvSpPr>
            <p:nvPr/>
          </p:nvSpPr>
          <p:spPr bwMode="gray">
            <a:xfrm>
              <a:off x="2911734" y="6298420"/>
              <a:ext cx="25270" cy="13413"/>
            </a:xfrm>
            <a:custGeom>
              <a:avLst/>
              <a:gdLst>
                <a:gd name="T0" fmla="*/ 26988 w 17"/>
                <a:gd name="T1" fmla="*/ 0 h 11"/>
                <a:gd name="T2" fmla="*/ 22225 w 17"/>
                <a:gd name="T3" fmla="*/ 0 h 11"/>
                <a:gd name="T4" fmla="*/ 15875 w 17"/>
                <a:gd name="T5" fmla="*/ 2804 h 11"/>
                <a:gd name="T6" fmla="*/ 12700 w 17"/>
                <a:gd name="T7" fmla="*/ 5608 h 11"/>
                <a:gd name="T8" fmla="*/ 11113 w 17"/>
                <a:gd name="T9" fmla="*/ 5608 h 11"/>
                <a:gd name="T10" fmla="*/ 9525 w 17"/>
                <a:gd name="T11" fmla="*/ 8412 h 11"/>
                <a:gd name="T12" fmla="*/ 4763 w 17"/>
                <a:gd name="T13" fmla="*/ 9814 h 11"/>
                <a:gd name="T14" fmla="*/ 3175 w 17"/>
                <a:gd name="T15" fmla="*/ 12618 h 11"/>
                <a:gd name="T16" fmla="*/ 0 w 17"/>
                <a:gd name="T17" fmla="*/ 15422 h 11"/>
                <a:gd name="T18" fmla="*/ 1588 w 17"/>
                <a:gd name="T19" fmla="*/ 15422 h 11"/>
                <a:gd name="T20" fmla="*/ 4763 w 17"/>
                <a:gd name="T21" fmla="*/ 15422 h 11"/>
                <a:gd name="T22" fmla="*/ 9525 w 17"/>
                <a:gd name="T23" fmla="*/ 15422 h 11"/>
                <a:gd name="T24" fmla="*/ 12700 w 17"/>
                <a:gd name="T25" fmla="*/ 15422 h 11"/>
                <a:gd name="T26" fmla="*/ 14288 w 17"/>
                <a:gd name="T27" fmla="*/ 15422 h 11"/>
                <a:gd name="T28" fmla="*/ 19050 w 17"/>
                <a:gd name="T29" fmla="*/ 15422 h 11"/>
                <a:gd name="T30" fmla="*/ 23813 w 17"/>
                <a:gd name="T31" fmla="*/ 15422 h 11"/>
                <a:gd name="T32" fmla="*/ 26988 w 17"/>
                <a:gd name="T33" fmla="*/ 15422 h 11"/>
                <a:gd name="T34" fmla="*/ 26988 w 17"/>
                <a:gd name="T35" fmla="*/ 0 h 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7"/>
                <a:gd name="T55" fmla="*/ 0 h 11"/>
                <a:gd name="T56" fmla="*/ 17 w 17"/>
                <a:gd name="T57" fmla="*/ 11 h 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7" h="11">
                  <a:moveTo>
                    <a:pt x="17" y="0"/>
                  </a:moveTo>
                  <a:lnTo>
                    <a:pt x="14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6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7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0" name="Freeform 156"/>
            <p:cNvSpPr>
              <a:spLocks/>
            </p:cNvSpPr>
            <p:nvPr/>
          </p:nvSpPr>
          <p:spPr bwMode="gray">
            <a:xfrm>
              <a:off x="2935423" y="6314812"/>
              <a:ext cx="23690" cy="22353"/>
            </a:xfrm>
            <a:custGeom>
              <a:avLst/>
              <a:gdLst>
                <a:gd name="T0" fmla="*/ 14287 w 16"/>
                <a:gd name="T1" fmla="*/ 0 h 17"/>
                <a:gd name="T2" fmla="*/ 11112 w 16"/>
                <a:gd name="T3" fmla="*/ 0 h 17"/>
                <a:gd name="T4" fmla="*/ 9525 w 16"/>
                <a:gd name="T5" fmla="*/ 0 h 17"/>
                <a:gd name="T6" fmla="*/ 7937 w 16"/>
                <a:gd name="T7" fmla="*/ 0 h 17"/>
                <a:gd name="T8" fmla="*/ 4762 w 16"/>
                <a:gd name="T9" fmla="*/ 0 h 17"/>
                <a:gd name="T10" fmla="*/ 3175 w 16"/>
                <a:gd name="T11" fmla="*/ 0 h 17"/>
                <a:gd name="T12" fmla="*/ 0 w 16"/>
                <a:gd name="T13" fmla="*/ 0 h 17"/>
                <a:gd name="T14" fmla="*/ 0 w 16"/>
                <a:gd name="T15" fmla="*/ 1402 h 17"/>
                <a:gd name="T16" fmla="*/ 0 w 16"/>
                <a:gd name="T17" fmla="*/ 4206 h 17"/>
                <a:gd name="T18" fmla="*/ 0 w 16"/>
                <a:gd name="T19" fmla="*/ 7010 h 17"/>
                <a:gd name="T20" fmla="*/ 0 w 16"/>
                <a:gd name="T21" fmla="*/ 8412 h 17"/>
                <a:gd name="T22" fmla="*/ 0 w 16"/>
                <a:gd name="T23" fmla="*/ 11216 h 17"/>
                <a:gd name="T24" fmla="*/ 0 w 16"/>
                <a:gd name="T25" fmla="*/ 12618 h 17"/>
                <a:gd name="T26" fmla="*/ 3175 w 16"/>
                <a:gd name="T27" fmla="*/ 15422 h 17"/>
                <a:gd name="T28" fmla="*/ 3175 w 16"/>
                <a:gd name="T29" fmla="*/ 16824 h 17"/>
                <a:gd name="T30" fmla="*/ 4762 w 16"/>
                <a:gd name="T31" fmla="*/ 19628 h 17"/>
                <a:gd name="T32" fmla="*/ 9525 w 16"/>
                <a:gd name="T33" fmla="*/ 22432 h 17"/>
                <a:gd name="T34" fmla="*/ 11112 w 16"/>
                <a:gd name="T35" fmla="*/ 23834 h 17"/>
                <a:gd name="T36" fmla="*/ 15875 w 16"/>
                <a:gd name="T37" fmla="*/ 23834 h 17"/>
                <a:gd name="T38" fmla="*/ 20637 w 16"/>
                <a:gd name="T39" fmla="*/ 23834 h 17"/>
                <a:gd name="T40" fmla="*/ 25400 w 16"/>
                <a:gd name="T41" fmla="*/ 23834 h 17"/>
                <a:gd name="T42" fmla="*/ 22225 w 16"/>
                <a:gd name="T43" fmla="*/ 19628 h 17"/>
                <a:gd name="T44" fmla="*/ 20637 w 16"/>
                <a:gd name="T45" fmla="*/ 16824 h 17"/>
                <a:gd name="T46" fmla="*/ 17462 w 16"/>
                <a:gd name="T47" fmla="*/ 12618 h 17"/>
                <a:gd name="T48" fmla="*/ 15875 w 16"/>
                <a:gd name="T49" fmla="*/ 11216 h 17"/>
                <a:gd name="T50" fmla="*/ 15875 w 16"/>
                <a:gd name="T51" fmla="*/ 8412 h 17"/>
                <a:gd name="T52" fmla="*/ 14287 w 16"/>
                <a:gd name="T53" fmla="*/ 7010 h 17"/>
                <a:gd name="T54" fmla="*/ 14287 w 16"/>
                <a:gd name="T55" fmla="*/ 4206 h 17"/>
                <a:gd name="T56" fmla="*/ 14287 w 16"/>
                <a:gd name="T57" fmla="*/ 0 h 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6"/>
                <a:gd name="T88" fmla="*/ 0 h 17"/>
                <a:gd name="T89" fmla="*/ 16 w 16"/>
                <a:gd name="T90" fmla="*/ 17 h 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6" h="17">
                  <a:moveTo>
                    <a:pt x="9" y="0"/>
                  </a:move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2" y="11"/>
                  </a:lnTo>
                  <a:lnTo>
                    <a:pt x="2" y="12"/>
                  </a:lnTo>
                  <a:lnTo>
                    <a:pt x="3" y="14"/>
                  </a:lnTo>
                  <a:lnTo>
                    <a:pt x="6" y="16"/>
                  </a:lnTo>
                  <a:lnTo>
                    <a:pt x="7" y="17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7"/>
                  </a:lnTo>
                  <a:lnTo>
                    <a:pt x="14" y="14"/>
                  </a:lnTo>
                  <a:lnTo>
                    <a:pt x="13" y="12"/>
                  </a:lnTo>
                  <a:lnTo>
                    <a:pt x="11" y="9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1" name="Freeform 157"/>
            <p:cNvSpPr>
              <a:spLocks/>
            </p:cNvSpPr>
            <p:nvPr/>
          </p:nvSpPr>
          <p:spPr bwMode="gray">
            <a:xfrm>
              <a:off x="2940161" y="6344616"/>
              <a:ext cx="12635" cy="5960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4206 h 5"/>
                <a:gd name="T4" fmla="*/ 1588 w 9"/>
                <a:gd name="T5" fmla="*/ 4206 h 5"/>
                <a:gd name="T6" fmla="*/ 1588 w 9"/>
                <a:gd name="T7" fmla="*/ 7010 h 5"/>
                <a:gd name="T8" fmla="*/ 4763 w 9"/>
                <a:gd name="T9" fmla="*/ 7010 h 5"/>
                <a:gd name="T10" fmla="*/ 6350 w 9"/>
                <a:gd name="T11" fmla="*/ 7010 h 5"/>
                <a:gd name="T12" fmla="*/ 9525 w 9"/>
                <a:gd name="T13" fmla="*/ 4206 h 5"/>
                <a:gd name="T14" fmla="*/ 12700 w 9"/>
                <a:gd name="T15" fmla="*/ 4206 h 5"/>
                <a:gd name="T16" fmla="*/ 14288 w 9"/>
                <a:gd name="T17" fmla="*/ 0 h 5"/>
                <a:gd name="T18" fmla="*/ 0 w 9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"/>
                <a:gd name="T32" fmla="*/ 9 w 9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">
                  <a:moveTo>
                    <a:pt x="0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1" y="5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8" y="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2" name="Freeform 158"/>
            <p:cNvSpPr>
              <a:spLocks/>
            </p:cNvSpPr>
            <p:nvPr/>
          </p:nvSpPr>
          <p:spPr bwMode="gray">
            <a:xfrm>
              <a:off x="3058609" y="6431047"/>
              <a:ext cx="37904" cy="14902"/>
            </a:xfrm>
            <a:custGeom>
              <a:avLst/>
              <a:gdLst>
                <a:gd name="T0" fmla="*/ 0 w 26"/>
                <a:gd name="T1" fmla="*/ 0 h 11"/>
                <a:gd name="T2" fmla="*/ 0 w 26"/>
                <a:gd name="T3" fmla="*/ 1402 h 11"/>
                <a:gd name="T4" fmla="*/ 1588 w 26"/>
                <a:gd name="T5" fmla="*/ 2804 h 11"/>
                <a:gd name="T6" fmla="*/ 1588 w 26"/>
                <a:gd name="T7" fmla="*/ 7010 h 11"/>
                <a:gd name="T8" fmla="*/ 3175 w 26"/>
                <a:gd name="T9" fmla="*/ 8412 h 11"/>
                <a:gd name="T10" fmla="*/ 3175 w 26"/>
                <a:gd name="T11" fmla="*/ 12618 h 11"/>
                <a:gd name="T12" fmla="*/ 4763 w 26"/>
                <a:gd name="T13" fmla="*/ 14020 h 11"/>
                <a:gd name="T14" fmla="*/ 7938 w 26"/>
                <a:gd name="T15" fmla="*/ 15422 h 11"/>
                <a:gd name="T16" fmla="*/ 12700 w 26"/>
                <a:gd name="T17" fmla="*/ 15422 h 11"/>
                <a:gd name="T18" fmla="*/ 14288 w 26"/>
                <a:gd name="T19" fmla="*/ 14020 h 11"/>
                <a:gd name="T20" fmla="*/ 19050 w 26"/>
                <a:gd name="T21" fmla="*/ 12618 h 11"/>
                <a:gd name="T22" fmla="*/ 22225 w 26"/>
                <a:gd name="T23" fmla="*/ 8412 h 11"/>
                <a:gd name="T24" fmla="*/ 25400 w 26"/>
                <a:gd name="T25" fmla="*/ 8412 h 11"/>
                <a:gd name="T26" fmla="*/ 31750 w 26"/>
                <a:gd name="T27" fmla="*/ 7010 h 11"/>
                <a:gd name="T28" fmla="*/ 34925 w 26"/>
                <a:gd name="T29" fmla="*/ 7010 h 11"/>
                <a:gd name="T30" fmla="*/ 38100 w 26"/>
                <a:gd name="T31" fmla="*/ 2804 h 11"/>
                <a:gd name="T32" fmla="*/ 41275 w 26"/>
                <a:gd name="T33" fmla="*/ 0 h 11"/>
                <a:gd name="T34" fmla="*/ 0 w 26"/>
                <a:gd name="T35" fmla="*/ 0 h 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"/>
                <a:gd name="T55" fmla="*/ 0 h 11"/>
                <a:gd name="T56" fmla="*/ 26 w 26"/>
                <a:gd name="T57" fmla="*/ 11 h 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" h="11">
                  <a:moveTo>
                    <a:pt x="0" y="0"/>
                  </a:moveTo>
                  <a:lnTo>
                    <a:pt x="0" y="1"/>
                  </a:lnTo>
                  <a:lnTo>
                    <a:pt x="1" y="2"/>
                  </a:lnTo>
                  <a:lnTo>
                    <a:pt x="1" y="5"/>
                  </a:lnTo>
                  <a:lnTo>
                    <a:pt x="2" y="6"/>
                  </a:lnTo>
                  <a:lnTo>
                    <a:pt x="2" y="9"/>
                  </a:lnTo>
                  <a:lnTo>
                    <a:pt x="3" y="10"/>
                  </a:lnTo>
                  <a:lnTo>
                    <a:pt x="5" y="11"/>
                  </a:lnTo>
                  <a:lnTo>
                    <a:pt x="8" y="11"/>
                  </a:lnTo>
                  <a:lnTo>
                    <a:pt x="9" y="10"/>
                  </a:lnTo>
                  <a:lnTo>
                    <a:pt x="12" y="9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3" name="Freeform 159"/>
            <p:cNvSpPr>
              <a:spLocks/>
            </p:cNvSpPr>
            <p:nvPr/>
          </p:nvSpPr>
          <p:spPr bwMode="gray">
            <a:xfrm>
              <a:off x="3017548" y="6410185"/>
              <a:ext cx="34745" cy="14902"/>
            </a:xfrm>
            <a:custGeom>
              <a:avLst/>
              <a:gdLst>
                <a:gd name="T0" fmla="*/ 23812 w 24"/>
                <a:gd name="T1" fmla="*/ 0 h 11"/>
                <a:gd name="T2" fmla="*/ 19050 w 24"/>
                <a:gd name="T3" fmla="*/ 0 h 11"/>
                <a:gd name="T4" fmla="*/ 15875 w 24"/>
                <a:gd name="T5" fmla="*/ 2804 h 11"/>
                <a:gd name="T6" fmla="*/ 14288 w 24"/>
                <a:gd name="T7" fmla="*/ 5608 h 11"/>
                <a:gd name="T8" fmla="*/ 7938 w 24"/>
                <a:gd name="T9" fmla="*/ 5608 h 11"/>
                <a:gd name="T10" fmla="*/ 6350 w 24"/>
                <a:gd name="T11" fmla="*/ 8412 h 11"/>
                <a:gd name="T12" fmla="*/ 4763 w 24"/>
                <a:gd name="T13" fmla="*/ 9814 h 11"/>
                <a:gd name="T14" fmla="*/ 3175 w 24"/>
                <a:gd name="T15" fmla="*/ 12618 h 11"/>
                <a:gd name="T16" fmla="*/ 0 w 24"/>
                <a:gd name="T17" fmla="*/ 15422 h 11"/>
                <a:gd name="T18" fmla="*/ 6350 w 24"/>
                <a:gd name="T19" fmla="*/ 15422 h 11"/>
                <a:gd name="T20" fmla="*/ 11112 w 24"/>
                <a:gd name="T21" fmla="*/ 15422 h 11"/>
                <a:gd name="T22" fmla="*/ 17463 w 24"/>
                <a:gd name="T23" fmla="*/ 15422 h 11"/>
                <a:gd name="T24" fmla="*/ 20637 w 24"/>
                <a:gd name="T25" fmla="*/ 15422 h 11"/>
                <a:gd name="T26" fmla="*/ 26988 w 24"/>
                <a:gd name="T27" fmla="*/ 15422 h 11"/>
                <a:gd name="T28" fmla="*/ 31750 w 24"/>
                <a:gd name="T29" fmla="*/ 15422 h 11"/>
                <a:gd name="T30" fmla="*/ 33338 w 24"/>
                <a:gd name="T31" fmla="*/ 15422 h 11"/>
                <a:gd name="T32" fmla="*/ 38100 w 24"/>
                <a:gd name="T33" fmla="*/ 15422 h 11"/>
                <a:gd name="T34" fmla="*/ 36513 w 24"/>
                <a:gd name="T35" fmla="*/ 12618 h 11"/>
                <a:gd name="T36" fmla="*/ 33338 w 24"/>
                <a:gd name="T37" fmla="*/ 9814 h 11"/>
                <a:gd name="T38" fmla="*/ 31750 w 24"/>
                <a:gd name="T39" fmla="*/ 8412 h 11"/>
                <a:gd name="T40" fmla="*/ 30163 w 24"/>
                <a:gd name="T41" fmla="*/ 5608 h 11"/>
                <a:gd name="T42" fmla="*/ 26988 w 24"/>
                <a:gd name="T43" fmla="*/ 5608 h 11"/>
                <a:gd name="T44" fmla="*/ 25400 w 24"/>
                <a:gd name="T45" fmla="*/ 2804 h 11"/>
                <a:gd name="T46" fmla="*/ 25400 w 24"/>
                <a:gd name="T47" fmla="*/ 0 h 11"/>
                <a:gd name="T48" fmla="*/ 23812 w 24"/>
                <a:gd name="T49" fmla="*/ 0 h 1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11"/>
                <a:gd name="T77" fmla="*/ 24 w 24"/>
                <a:gd name="T78" fmla="*/ 11 h 1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11">
                  <a:moveTo>
                    <a:pt x="15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9" y="4"/>
                  </a:lnTo>
                  <a:lnTo>
                    <a:pt x="5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7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4" y="11"/>
                  </a:lnTo>
                  <a:lnTo>
                    <a:pt x="23" y="9"/>
                  </a:lnTo>
                  <a:lnTo>
                    <a:pt x="21" y="7"/>
                  </a:lnTo>
                  <a:lnTo>
                    <a:pt x="20" y="6"/>
                  </a:lnTo>
                  <a:lnTo>
                    <a:pt x="19" y="4"/>
                  </a:lnTo>
                  <a:lnTo>
                    <a:pt x="17" y="4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4" name="Freeform 160"/>
            <p:cNvSpPr>
              <a:spLocks/>
            </p:cNvSpPr>
            <p:nvPr/>
          </p:nvSpPr>
          <p:spPr bwMode="gray">
            <a:xfrm>
              <a:off x="2802759" y="5304460"/>
              <a:ext cx="271643" cy="1101255"/>
            </a:xfrm>
            <a:custGeom>
              <a:avLst/>
              <a:gdLst>
                <a:gd name="T0" fmla="*/ 169862 w 186"/>
                <a:gd name="T1" fmla="*/ 1065535 h 837"/>
                <a:gd name="T2" fmla="*/ 168275 w 186"/>
                <a:gd name="T3" fmla="*/ 1024876 h 837"/>
                <a:gd name="T4" fmla="*/ 171450 w 186"/>
                <a:gd name="T5" fmla="*/ 1003846 h 837"/>
                <a:gd name="T6" fmla="*/ 174625 w 186"/>
                <a:gd name="T7" fmla="*/ 980011 h 837"/>
                <a:gd name="T8" fmla="*/ 173037 w 186"/>
                <a:gd name="T9" fmla="*/ 944961 h 837"/>
                <a:gd name="T10" fmla="*/ 158750 w 186"/>
                <a:gd name="T11" fmla="*/ 887478 h 837"/>
                <a:gd name="T12" fmla="*/ 109538 w 186"/>
                <a:gd name="T13" fmla="*/ 780925 h 837"/>
                <a:gd name="T14" fmla="*/ 106363 w 186"/>
                <a:gd name="T15" fmla="*/ 716432 h 837"/>
                <a:gd name="T16" fmla="*/ 104775 w 186"/>
                <a:gd name="T17" fmla="*/ 670165 h 837"/>
                <a:gd name="T18" fmla="*/ 95250 w 186"/>
                <a:gd name="T19" fmla="*/ 626703 h 837"/>
                <a:gd name="T20" fmla="*/ 106363 w 186"/>
                <a:gd name="T21" fmla="*/ 601466 h 837"/>
                <a:gd name="T22" fmla="*/ 95250 w 186"/>
                <a:gd name="T23" fmla="*/ 580436 h 837"/>
                <a:gd name="T24" fmla="*/ 106363 w 186"/>
                <a:gd name="T25" fmla="*/ 556602 h 837"/>
                <a:gd name="T26" fmla="*/ 95250 w 186"/>
                <a:gd name="T27" fmla="*/ 552396 h 837"/>
                <a:gd name="T28" fmla="*/ 106363 w 186"/>
                <a:gd name="T29" fmla="*/ 535571 h 837"/>
                <a:gd name="T30" fmla="*/ 71438 w 186"/>
                <a:gd name="T31" fmla="*/ 472480 h 837"/>
                <a:gd name="T32" fmla="*/ 63500 w 186"/>
                <a:gd name="T33" fmla="*/ 407988 h 837"/>
                <a:gd name="T34" fmla="*/ 80962 w 186"/>
                <a:gd name="T35" fmla="*/ 335083 h 837"/>
                <a:gd name="T36" fmla="*/ 92075 w 186"/>
                <a:gd name="T37" fmla="*/ 271992 h 837"/>
                <a:gd name="T38" fmla="*/ 85725 w 186"/>
                <a:gd name="T39" fmla="*/ 224323 h 837"/>
                <a:gd name="T40" fmla="*/ 111125 w 186"/>
                <a:gd name="T41" fmla="*/ 172448 h 837"/>
                <a:gd name="T42" fmla="*/ 68263 w 186"/>
                <a:gd name="T43" fmla="*/ 103749 h 837"/>
                <a:gd name="T44" fmla="*/ 50800 w 186"/>
                <a:gd name="T45" fmla="*/ 29442 h 837"/>
                <a:gd name="T46" fmla="*/ 23812 w 186"/>
                <a:gd name="T47" fmla="*/ 12618 h 837"/>
                <a:gd name="T48" fmla="*/ 3175 w 186"/>
                <a:gd name="T49" fmla="*/ 58885 h 837"/>
                <a:gd name="T50" fmla="*/ 23812 w 186"/>
                <a:gd name="T51" fmla="*/ 158428 h 837"/>
                <a:gd name="T52" fmla="*/ 12700 w 186"/>
                <a:gd name="T53" fmla="*/ 187871 h 837"/>
                <a:gd name="T54" fmla="*/ 25400 w 186"/>
                <a:gd name="T55" fmla="*/ 269188 h 837"/>
                <a:gd name="T56" fmla="*/ 23812 w 186"/>
                <a:gd name="T57" fmla="*/ 319660 h 837"/>
                <a:gd name="T58" fmla="*/ 22225 w 186"/>
                <a:gd name="T59" fmla="*/ 349103 h 837"/>
                <a:gd name="T60" fmla="*/ 19050 w 186"/>
                <a:gd name="T61" fmla="*/ 364525 h 837"/>
                <a:gd name="T62" fmla="*/ 20637 w 186"/>
                <a:gd name="T63" fmla="*/ 389761 h 837"/>
                <a:gd name="T64" fmla="*/ 28575 w 186"/>
                <a:gd name="T65" fmla="*/ 416400 h 837"/>
                <a:gd name="T66" fmla="*/ 28575 w 186"/>
                <a:gd name="T67" fmla="*/ 438832 h 837"/>
                <a:gd name="T68" fmla="*/ 33338 w 186"/>
                <a:gd name="T69" fmla="*/ 478089 h 837"/>
                <a:gd name="T70" fmla="*/ 41275 w 186"/>
                <a:gd name="T71" fmla="*/ 511737 h 837"/>
                <a:gd name="T72" fmla="*/ 34925 w 186"/>
                <a:gd name="T73" fmla="*/ 591652 h 837"/>
                <a:gd name="T74" fmla="*/ 23812 w 186"/>
                <a:gd name="T75" fmla="*/ 636517 h 837"/>
                <a:gd name="T76" fmla="*/ 34925 w 186"/>
                <a:gd name="T77" fmla="*/ 692597 h 837"/>
                <a:gd name="T78" fmla="*/ 49212 w 186"/>
                <a:gd name="T79" fmla="*/ 740266 h 837"/>
                <a:gd name="T80" fmla="*/ 47625 w 186"/>
                <a:gd name="T81" fmla="*/ 780925 h 837"/>
                <a:gd name="T82" fmla="*/ 93662 w 186"/>
                <a:gd name="T83" fmla="*/ 806161 h 837"/>
                <a:gd name="T84" fmla="*/ 100012 w 186"/>
                <a:gd name="T85" fmla="*/ 860840 h 837"/>
                <a:gd name="T86" fmla="*/ 109538 w 186"/>
                <a:gd name="T87" fmla="*/ 897292 h 837"/>
                <a:gd name="T88" fmla="*/ 114300 w 186"/>
                <a:gd name="T89" fmla="*/ 926735 h 837"/>
                <a:gd name="T90" fmla="*/ 82550 w 186"/>
                <a:gd name="T91" fmla="*/ 946363 h 837"/>
                <a:gd name="T92" fmla="*/ 98425 w 186"/>
                <a:gd name="T93" fmla="*/ 964589 h 837"/>
                <a:gd name="T94" fmla="*/ 122238 w 186"/>
                <a:gd name="T95" fmla="*/ 987022 h 837"/>
                <a:gd name="T96" fmla="*/ 139700 w 186"/>
                <a:gd name="T97" fmla="*/ 1024876 h 837"/>
                <a:gd name="T98" fmla="*/ 177800 w 186"/>
                <a:gd name="T99" fmla="*/ 1096379 h 837"/>
                <a:gd name="T100" fmla="*/ 214313 w 186"/>
                <a:gd name="T101" fmla="*/ 1125821 h 837"/>
                <a:gd name="T102" fmla="*/ 209550 w 186"/>
                <a:gd name="T103" fmla="*/ 1135635 h 837"/>
                <a:gd name="T104" fmla="*/ 252413 w 186"/>
                <a:gd name="T105" fmla="*/ 1151058 h 837"/>
                <a:gd name="T106" fmla="*/ 263525 w 186"/>
                <a:gd name="T107" fmla="*/ 1170686 h 837"/>
                <a:gd name="T108" fmla="*/ 290513 w 186"/>
                <a:gd name="T109" fmla="*/ 1139842 h 837"/>
                <a:gd name="T110" fmla="*/ 292100 w 186"/>
                <a:gd name="T111" fmla="*/ 1125821 h 83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86"/>
                <a:gd name="T169" fmla="*/ 0 h 837"/>
                <a:gd name="T170" fmla="*/ 186 w 186"/>
                <a:gd name="T171" fmla="*/ 837 h 837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86" h="837">
                  <a:moveTo>
                    <a:pt x="152" y="792"/>
                  </a:moveTo>
                  <a:lnTo>
                    <a:pt x="145" y="791"/>
                  </a:lnTo>
                  <a:lnTo>
                    <a:pt x="137" y="788"/>
                  </a:lnTo>
                  <a:lnTo>
                    <a:pt x="128" y="782"/>
                  </a:lnTo>
                  <a:lnTo>
                    <a:pt x="120" y="775"/>
                  </a:lnTo>
                  <a:lnTo>
                    <a:pt x="113" y="769"/>
                  </a:lnTo>
                  <a:lnTo>
                    <a:pt x="107" y="760"/>
                  </a:lnTo>
                  <a:lnTo>
                    <a:pt x="103" y="752"/>
                  </a:lnTo>
                  <a:lnTo>
                    <a:pt x="102" y="745"/>
                  </a:lnTo>
                  <a:lnTo>
                    <a:pt x="102" y="742"/>
                  </a:lnTo>
                  <a:lnTo>
                    <a:pt x="102" y="739"/>
                  </a:lnTo>
                  <a:lnTo>
                    <a:pt x="103" y="735"/>
                  </a:lnTo>
                  <a:lnTo>
                    <a:pt x="104" y="734"/>
                  </a:lnTo>
                  <a:lnTo>
                    <a:pt x="106" y="731"/>
                  </a:lnTo>
                  <a:lnTo>
                    <a:pt x="107" y="728"/>
                  </a:lnTo>
                  <a:lnTo>
                    <a:pt x="108" y="725"/>
                  </a:lnTo>
                  <a:lnTo>
                    <a:pt x="108" y="723"/>
                  </a:lnTo>
                  <a:lnTo>
                    <a:pt x="108" y="721"/>
                  </a:lnTo>
                  <a:lnTo>
                    <a:pt x="108" y="720"/>
                  </a:lnTo>
                  <a:lnTo>
                    <a:pt x="108" y="718"/>
                  </a:lnTo>
                  <a:lnTo>
                    <a:pt x="108" y="716"/>
                  </a:lnTo>
                  <a:lnTo>
                    <a:pt x="108" y="714"/>
                  </a:lnTo>
                  <a:lnTo>
                    <a:pt x="108" y="711"/>
                  </a:lnTo>
                  <a:lnTo>
                    <a:pt x="108" y="707"/>
                  </a:lnTo>
                  <a:lnTo>
                    <a:pt x="108" y="706"/>
                  </a:lnTo>
                  <a:lnTo>
                    <a:pt x="109" y="703"/>
                  </a:lnTo>
                  <a:lnTo>
                    <a:pt x="109" y="700"/>
                  </a:lnTo>
                  <a:lnTo>
                    <a:pt x="110" y="699"/>
                  </a:lnTo>
                  <a:lnTo>
                    <a:pt x="110" y="696"/>
                  </a:lnTo>
                  <a:lnTo>
                    <a:pt x="112" y="695"/>
                  </a:lnTo>
                  <a:lnTo>
                    <a:pt x="112" y="692"/>
                  </a:lnTo>
                  <a:lnTo>
                    <a:pt x="113" y="688"/>
                  </a:lnTo>
                  <a:lnTo>
                    <a:pt x="112" y="682"/>
                  </a:lnTo>
                  <a:lnTo>
                    <a:pt x="110" y="678"/>
                  </a:lnTo>
                  <a:lnTo>
                    <a:pt x="109" y="674"/>
                  </a:lnTo>
                  <a:lnTo>
                    <a:pt x="107" y="670"/>
                  </a:lnTo>
                  <a:lnTo>
                    <a:pt x="104" y="665"/>
                  </a:lnTo>
                  <a:lnTo>
                    <a:pt x="103" y="660"/>
                  </a:lnTo>
                  <a:lnTo>
                    <a:pt x="102" y="656"/>
                  </a:lnTo>
                  <a:lnTo>
                    <a:pt x="102" y="650"/>
                  </a:lnTo>
                  <a:lnTo>
                    <a:pt x="101" y="642"/>
                  </a:lnTo>
                  <a:lnTo>
                    <a:pt x="100" y="633"/>
                  </a:lnTo>
                  <a:lnTo>
                    <a:pt x="98" y="624"/>
                  </a:lnTo>
                  <a:lnTo>
                    <a:pt x="96" y="617"/>
                  </a:lnTo>
                  <a:lnTo>
                    <a:pt x="90" y="604"/>
                  </a:lnTo>
                  <a:lnTo>
                    <a:pt x="83" y="592"/>
                  </a:lnTo>
                  <a:lnTo>
                    <a:pt x="77" y="579"/>
                  </a:lnTo>
                  <a:lnTo>
                    <a:pt x="71" y="565"/>
                  </a:lnTo>
                  <a:lnTo>
                    <a:pt x="69" y="557"/>
                  </a:lnTo>
                  <a:lnTo>
                    <a:pt x="66" y="549"/>
                  </a:lnTo>
                  <a:lnTo>
                    <a:pt x="65" y="539"/>
                  </a:lnTo>
                  <a:lnTo>
                    <a:pt x="65" y="529"/>
                  </a:lnTo>
                  <a:lnTo>
                    <a:pt x="65" y="524"/>
                  </a:lnTo>
                  <a:lnTo>
                    <a:pt x="66" y="519"/>
                  </a:lnTo>
                  <a:lnTo>
                    <a:pt x="66" y="515"/>
                  </a:lnTo>
                  <a:lnTo>
                    <a:pt x="67" y="511"/>
                  </a:lnTo>
                  <a:lnTo>
                    <a:pt x="69" y="507"/>
                  </a:lnTo>
                  <a:lnTo>
                    <a:pt x="69" y="501"/>
                  </a:lnTo>
                  <a:lnTo>
                    <a:pt x="69" y="497"/>
                  </a:lnTo>
                  <a:lnTo>
                    <a:pt x="70" y="492"/>
                  </a:lnTo>
                  <a:lnTo>
                    <a:pt x="69" y="486"/>
                  </a:lnTo>
                  <a:lnTo>
                    <a:pt x="67" y="482"/>
                  </a:lnTo>
                  <a:lnTo>
                    <a:pt x="66" y="478"/>
                  </a:lnTo>
                  <a:lnTo>
                    <a:pt x="64" y="472"/>
                  </a:lnTo>
                  <a:lnTo>
                    <a:pt x="63" y="468"/>
                  </a:lnTo>
                  <a:lnTo>
                    <a:pt x="60" y="464"/>
                  </a:lnTo>
                  <a:lnTo>
                    <a:pt x="59" y="458"/>
                  </a:lnTo>
                  <a:lnTo>
                    <a:pt x="59" y="451"/>
                  </a:lnTo>
                  <a:lnTo>
                    <a:pt x="59" y="448"/>
                  </a:lnTo>
                  <a:lnTo>
                    <a:pt x="60" y="447"/>
                  </a:lnTo>
                  <a:lnTo>
                    <a:pt x="62" y="444"/>
                  </a:lnTo>
                  <a:lnTo>
                    <a:pt x="63" y="441"/>
                  </a:lnTo>
                  <a:lnTo>
                    <a:pt x="65" y="440"/>
                  </a:lnTo>
                  <a:lnTo>
                    <a:pt x="66" y="437"/>
                  </a:lnTo>
                  <a:lnTo>
                    <a:pt x="67" y="435"/>
                  </a:lnTo>
                  <a:lnTo>
                    <a:pt x="67" y="432"/>
                  </a:lnTo>
                  <a:lnTo>
                    <a:pt x="67" y="429"/>
                  </a:lnTo>
                  <a:lnTo>
                    <a:pt x="66" y="428"/>
                  </a:lnTo>
                  <a:lnTo>
                    <a:pt x="65" y="425"/>
                  </a:lnTo>
                  <a:lnTo>
                    <a:pt x="64" y="423"/>
                  </a:lnTo>
                  <a:lnTo>
                    <a:pt x="63" y="421"/>
                  </a:lnTo>
                  <a:lnTo>
                    <a:pt x="62" y="419"/>
                  </a:lnTo>
                  <a:lnTo>
                    <a:pt x="62" y="416"/>
                  </a:lnTo>
                  <a:lnTo>
                    <a:pt x="60" y="414"/>
                  </a:lnTo>
                  <a:lnTo>
                    <a:pt x="62" y="414"/>
                  </a:lnTo>
                  <a:lnTo>
                    <a:pt x="62" y="411"/>
                  </a:lnTo>
                  <a:lnTo>
                    <a:pt x="63" y="409"/>
                  </a:lnTo>
                  <a:lnTo>
                    <a:pt x="64" y="407"/>
                  </a:lnTo>
                  <a:lnTo>
                    <a:pt x="65" y="404"/>
                  </a:lnTo>
                  <a:lnTo>
                    <a:pt x="66" y="400"/>
                  </a:lnTo>
                  <a:lnTo>
                    <a:pt x="67" y="397"/>
                  </a:lnTo>
                  <a:lnTo>
                    <a:pt x="67" y="394"/>
                  </a:lnTo>
                  <a:lnTo>
                    <a:pt x="66" y="394"/>
                  </a:lnTo>
                  <a:lnTo>
                    <a:pt x="65" y="394"/>
                  </a:lnTo>
                  <a:lnTo>
                    <a:pt x="64" y="394"/>
                  </a:lnTo>
                  <a:lnTo>
                    <a:pt x="63" y="394"/>
                  </a:lnTo>
                  <a:lnTo>
                    <a:pt x="62" y="394"/>
                  </a:lnTo>
                  <a:lnTo>
                    <a:pt x="60" y="394"/>
                  </a:lnTo>
                  <a:lnTo>
                    <a:pt x="62" y="393"/>
                  </a:lnTo>
                  <a:lnTo>
                    <a:pt x="63" y="391"/>
                  </a:lnTo>
                  <a:lnTo>
                    <a:pt x="64" y="390"/>
                  </a:lnTo>
                  <a:lnTo>
                    <a:pt x="65" y="389"/>
                  </a:lnTo>
                  <a:lnTo>
                    <a:pt x="66" y="387"/>
                  </a:lnTo>
                  <a:lnTo>
                    <a:pt x="66" y="384"/>
                  </a:lnTo>
                  <a:lnTo>
                    <a:pt x="67" y="382"/>
                  </a:lnTo>
                  <a:lnTo>
                    <a:pt x="67" y="379"/>
                  </a:lnTo>
                  <a:lnTo>
                    <a:pt x="66" y="372"/>
                  </a:lnTo>
                  <a:lnTo>
                    <a:pt x="63" y="365"/>
                  </a:lnTo>
                  <a:lnTo>
                    <a:pt x="59" y="359"/>
                  </a:lnTo>
                  <a:lnTo>
                    <a:pt x="54" y="352"/>
                  </a:lnTo>
                  <a:lnTo>
                    <a:pt x="50" y="345"/>
                  </a:lnTo>
                  <a:lnTo>
                    <a:pt x="45" y="337"/>
                  </a:lnTo>
                  <a:lnTo>
                    <a:pt x="41" y="329"/>
                  </a:lnTo>
                  <a:lnTo>
                    <a:pt x="40" y="319"/>
                  </a:lnTo>
                  <a:lnTo>
                    <a:pt x="40" y="313"/>
                  </a:lnTo>
                  <a:lnTo>
                    <a:pt x="40" y="308"/>
                  </a:lnTo>
                  <a:lnTo>
                    <a:pt x="40" y="302"/>
                  </a:lnTo>
                  <a:lnTo>
                    <a:pt x="40" y="297"/>
                  </a:lnTo>
                  <a:lnTo>
                    <a:pt x="40" y="291"/>
                  </a:lnTo>
                  <a:lnTo>
                    <a:pt x="40" y="284"/>
                  </a:lnTo>
                  <a:lnTo>
                    <a:pt x="40" y="277"/>
                  </a:lnTo>
                  <a:lnTo>
                    <a:pt x="40" y="269"/>
                  </a:lnTo>
                  <a:lnTo>
                    <a:pt x="41" y="260"/>
                  </a:lnTo>
                  <a:lnTo>
                    <a:pt x="44" y="253"/>
                  </a:lnTo>
                  <a:lnTo>
                    <a:pt x="47" y="246"/>
                  </a:lnTo>
                  <a:lnTo>
                    <a:pt x="51" y="239"/>
                  </a:lnTo>
                  <a:lnTo>
                    <a:pt x="54" y="232"/>
                  </a:lnTo>
                  <a:lnTo>
                    <a:pt x="58" y="225"/>
                  </a:lnTo>
                  <a:lnTo>
                    <a:pt x="60" y="219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9" y="198"/>
                  </a:lnTo>
                  <a:lnTo>
                    <a:pt x="58" y="194"/>
                  </a:lnTo>
                  <a:lnTo>
                    <a:pt x="56" y="190"/>
                  </a:lnTo>
                  <a:lnTo>
                    <a:pt x="53" y="185"/>
                  </a:lnTo>
                  <a:lnTo>
                    <a:pt x="52" y="181"/>
                  </a:lnTo>
                  <a:lnTo>
                    <a:pt x="51" y="176"/>
                  </a:lnTo>
                  <a:lnTo>
                    <a:pt x="50" y="170"/>
                  </a:lnTo>
                  <a:lnTo>
                    <a:pt x="51" y="165"/>
                  </a:lnTo>
                  <a:lnTo>
                    <a:pt x="54" y="160"/>
                  </a:lnTo>
                  <a:lnTo>
                    <a:pt x="58" y="156"/>
                  </a:lnTo>
                  <a:lnTo>
                    <a:pt x="62" y="152"/>
                  </a:lnTo>
                  <a:lnTo>
                    <a:pt x="66" y="146"/>
                  </a:lnTo>
                  <a:lnTo>
                    <a:pt x="70" y="141"/>
                  </a:lnTo>
                  <a:lnTo>
                    <a:pt x="72" y="134"/>
                  </a:lnTo>
                  <a:lnTo>
                    <a:pt x="73" y="123"/>
                  </a:lnTo>
                  <a:lnTo>
                    <a:pt x="70" y="123"/>
                  </a:lnTo>
                  <a:lnTo>
                    <a:pt x="66" y="120"/>
                  </a:lnTo>
                  <a:lnTo>
                    <a:pt x="64" y="117"/>
                  </a:lnTo>
                  <a:lnTo>
                    <a:pt x="60" y="114"/>
                  </a:lnTo>
                  <a:lnTo>
                    <a:pt x="56" y="105"/>
                  </a:lnTo>
                  <a:lnTo>
                    <a:pt x="51" y="95"/>
                  </a:lnTo>
                  <a:lnTo>
                    <a:pt x="47" y="84"/>
                  </a:lnTo>
                  <a:lnTo>
                    <a:pt x="43" y="74"/>
                  </a:lnTo>
                  <a:lnTo>
                    <a:pt x="41" y="66"/>
                  </a:lnTo>
                  <a:lnTo>
                    <a:pt x="40" y="61"/>
                  </a:lnTo>
                  <a:lnTo>
                    <a:pt x="40" y="52"/>
                  </a:lnTo>
                  <a:lnTo>
                    <a:pt x="39" y="43"/>
                  </a:lnTo>
                  <a:lnTo>
                    <a:pt x="37" y="35"/>
                  </a:lnTo>
                  <a:lnTo>
                    <a:pt x="34" y="28"/>
                  </a:lnTo>
                  <a:lnTo>
                    <a:pt x="32" y="21"/>
                  </a:lnTo>
                  <a:lnTo>
                    <a:pt x="28" y="14"/>
                  </a:lnTo>
                  <a:lnTo>
                    <a:pt x="24" y="7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8" y="4"/>
                  </a:lnTo>
                  <a:lnTo>
                    <a:pt x="16" y="7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4" y="13"/>
                  </a:lnTo>
                  <a:lnTo>
                    <a:pt x="12" y="15"/>
                  </a:lnTo>
                  <a:lnTo>
                    <a:pt x="11" y="18"/>
                  </a:lnTo>
                  <a:lnTo>
                    <a:pt x="0" y="15"/>
                  </a:lnTo>
                  <a:lnTo>
                    <a:pt x="1" y="29"/>
                  </a:lnTo>
                  <a:lnTo>
                    <a:pt x="2" y="42"/>
                  </a:lnTo>
                  <a:lnTo>
                    <a:pt x="5" y="54"/>
                  </a:lnTo>
                  <a:lnTo>
                    <a:pt x="8" y="64"/>
                  </a:lnTo>
                  <a:lnTo>
                    <a:pt x="11" y="75"/>
                  </a:lnTo>
                  <a:lnTo>
                    <a:pt x="13" y="85"/>
                  </a:lnTo>
                  <a:lnTo>
                    <a:pt x="14" y="96"/>
                  </a:lnTo>
                  <a:lnTo>
                    <a:pt x="15" y="109"/>
                  </a:lnTo>
                  <a:lnTo>
                    <a:pt x="15" y="113"/>
                  </a:lnTo>
                  <a:lnTo>
                    <a:pt x="14" y="116"/>
                  </a:lnTo>
                  <a:lnTo>
                    <a:pt x="13" y="119"/>
                  </a:lnTo>
                  <a:lnTo>
                    <a:pt x="12" y="121"/>
                  </a:lnTo>
                  <a:lnTo>
                    <a:pt x="11" y="124"/>
                  </a:lnTo>
                  <a:lnTo>
                    <a:pt x="9" y="127"/>
                  </a:lnTo>
                  <a:lnTo>
                    <a:pt x="9" y="130"/>
                  </a:lnTo>
                  <a:lnTo>
                    <a:pt x="8" y="134"/>
                  </a:lnTo>
                  <a:lnTo>
                    <a:pt x="9" y="144"/>
                  </a:lnTo>
                  <a:lnTo>
                    <a:pt x="11" y="152"/>
                  </a:lnTo>
                  <a:lnTo>
                    <a:pt x="12" y="160"/>
                  </a:lnTo>
                  <a:lnTo>
                    <a:pt x="13" y="167"/>
                  </a:lnTo>
                  <a:lnTo>
                    <a:pt x="14" y="176"/>
                  </a:lnTo>
                  <a:lnTo>
                    <a:pt x="15" y="184"/>
                  </a:lnTo>
                  <a:lnTo>
                    <a:pt x="16" y="192"/>
                  </a:lnTo>
                  <a:lnTo>
                    <a:pt x="18" y="201"/>
                  </a:lnTo>
                  <a:lnTo>
                    <a:pt x="18" y="208"/>
                  </a:lnTo>
                  <a:lnTo>
                    <a:pt x="16" y="213"/>
                  </a:lnTo>
                  <a:lnTo>
                    <a:pt x="16" y="217"/>
                  </a:lnTo>
                  <a:lnTo>
                    <a:pt x="16" y="221"/>
                  </a:lnTo>
                  <a:lnTo>
                    <a:pt x="15" y="224"/>
                  </a:lnTo>
                  <a:lnTo>
                    <a:pt x="15" y="228"/>
                  </a:lnTo>
                  <a:lnTo>
                    <a:pt x="15" y="232"/>
                  </a:lnTo>
                  <a:lnTo>
                    <a:pt x="15" y="237"/>
                  </a:lnTo>
                  <a:lnTo>
                    <a:pt x="15" y="239"/>
                  </a:lnTo>
                  <a:lnTo>
                    <a:pt x="15" y="241"/>
                  </a:lnTo>
                  <a:lnTo>
                    <a:pt x="14" y="244"/>
                  </a:lnTo>
                  <a:lnTo>
                    <a:pt x="14" y="246"/>
                  </a:lnTo>
                  <a:lnTo>
                    <a:pt x="14" y="249"/>
                  </a:lnTo>
                  <a:lnTo>
                    <a:pt x="14" y="251"/>
                  </a:lnTo>
                  <a:lnTo>
                    <a:pt x="14" y="253"/>
                  </a:lnTo>
                  <a:lnTo>
                    <a:pt x="15" y="255"/>
                  </a:lnTo>
                  <a:lnTo>
                    <a:pt x="14" y="255"/>
                  </a:lnTo>
                  <a:lnTo>
                    <a:pt x="13" y="258"/>
                  </a:lnTo>
                  <a:lnTo>
                    <a:pt x="13" y="259"/>
                  </a:lnTo>
                  <a:lnTo>
                    <a:pt x="12" y="260"/>
                  </a:lnTo>
                  <a:lnTo>
                    <a:pt x="12" y="263"/>
                  </a:lnTo>
                  <a:lnTo>
                    <a:pt x="12" y="265"/>
                  </a:lnTo>
                  <a:lnTo>
                    <a:pt x="11" y="267"/>
                  </a:lnTo>
                  <a:lnTo>
                    <a:pt x="11" y="269"/>
                  </a:lnTo>
                  <a:lnTo>
                    <a:pt x="11" y="273"/>
                  </a:lnTo>
                  <a:lnTo>
                    <a:pt x="12" y="277"/>
                  </a:lnTo>
                  <a:lnTo>
                    <a:pt x="13" y="278"/>
                  </a:lnTo>
                  <a:lnTo>
                    <a:pt x="14" y="281"/>
                  </a:lnTo>
                  <a:lnTo>
                    <a:pt x="15" y="283"/>
                  </a:lnTo>
                  <a:lnTo>
                    <a:pt x="16" y="285"/>
                  </a:lnTo>
                  <a:lnTo>
                    <a:pt x="16" y="287"/>
                  </a:lnTo>
                  <a:lnTo>
                    <a:pt x="18" y="290"/>
                  </a:lnTo>
                  <a:lnTo>
                    <a:pt x="18" y="292"/>
                  </a:lnTo>
                  <a:lnTo>
                    <a:pt x="18" y="297"/>
                  </a:lnTo>
                  <a:lnTo>
                    <a:pt x="18" y="299"/>
                  </a:lnTo>
                  <a:lnTo>
                    <a:pt x="18" y="302"/>
                  </a:lnTo>
                  <a:lnTo>
                    <a:pt x="18" y="305"/>
                  </a:lnTo>
                  <a:lnTo>
                    <a:pt x="18" y="308"/>
                  </a:lnTo>
                  <a:lnTo>
                    <a:pt x="18" y="310"/>
                  </a:lnTo>
                  <a:lnTo>
                    <a:pt x="18" y="312"/>
                  </a:lnTo>
                  <a:lnTo>
                    <a:pt x="18" y="313"/>
                  </a:lnTo>
                  <a:lnTo>
                    <a:pt x="18" y="317"/>
                  </a:lnTo>
                  <a:lnTo>
                    <a:pt x="18" y="323"/>
                  </a:lnTo>
                  <a:lnTo>
                    <a:pt x="19" y="327"/>
                  </a:lnTo>
                  <a:lnTo>
                    <a:pt x="19" y="333"/>
                  </a:lnTo>
                  <a:lnTo>
                    <a:pt x="20" y="337"/>
                  </a:lnTo>
                  <a:lnTo>
                    <a:pt x="20" y="341"/>
                  </a:lnTo>
                  <a:lnTo>
                    <a:pt x="21" y="341"/>
                  </a:lnTo>
                  <a:lnTo>
                    <a:pt x="24" y="347"/>
                  </a:lnTo>
                  <a:lnTo>
                    <a:pt x="25" y="350"/>
                  </a:lnTo>
                  <a:lnTo>
                    <a:pt x="26" y="352"/>
                  </a:lnTo>
                  <a:lnTo>
                    <a:pt x="26" y="355"/>
                  </a:lnTo>
                  <a:lnTo>
                    <a:pt x="26" y="358"/>
                  </a:lnTo>
                  <a:lnTo>
                    <a:pt x="26" y="362"/>
                  </a:lnTo>
                  <a:lnTo>
                    <a:pt x="26" y="365"/>
                  </a:lnTo>
                  <a:lnTo>
                    <a:pt x="26" y="369"/>
                  </a:lnTo>
                  <a:lnTo>
                    <a:pt x="26" y="379"/>
                  </a:lnTo>
                  <a:lnTo>
                    <a:pt x="25" y="389"/>
                  </a:lnTo>
                  <a:lnTo>
                    <a:pt x="25" y="397"/>
                  </a:lnTo>
                  <a:lnTo>
                    <a:pt x="24" y="405"/>
                  </a:lnTo>
                  <a:lnTo>
                    <a:pt x="22" y="414"/>
                  </a:lnTo>
                  <a:lnTo>
                    <a:pt x="22" y="422"/>
                  </a:lnTo>
                  <a:lnTo>
                    <a:pt x="21" y="430"/>
                  </a:lnTo>
                  <a:lnTo>
                    <a:pt x="21" y="439"/>
                  </a:lnTo>
                  <a:lnTo>
                    <a:pt x="21" y="443"/>
                  </a:lnTo>
                  <a:lnTo>
                    <a:pt x="20" y="447"/>
                  </a:lnTo>
                  <a:lnTo>
                    <a:pt x="19" y="450"/>
                  </a:lnTo>
                  <a:lnTo>
                    <a:pt x="18" y="453"/>
                  </a:lnTo>
                  <a:lnTo>
                    <a:pt x="15" y="454"/>
                  </a:lnTo>
                  <a:lnTo>
                    <a:pt x="14" y="457"/>
                  </a:lnTo>
                  <a:lnTo>
                    <a:pt x="13" y="460"/>
                  </a:lnTo>
                  <a:lnTo>
                    <a:pt x="13" y="462"/>
                  </a:lnTo>
                  <a:lnTo>
                    <a:pt x="14" y="469"/>
                  </a:lnTo>
                  <a:lnTo>
                    <a:pt x="16" y="478"/>
                  </a:lnTo>
                  <a:lnTo>
                    <a:pt x="19" y="486"/>
                  </a:lnTo>
                  <a:lnTo>
                    <a:pt x="22" y="494"/>
                  </a:lnTo>
                  <a:lnTo>
                    <a:pt x="26" y="501"/>
                  </a:lnTo>
                  <a:lnTo>
                    <a:pt x="30" y="508"/>
                  </a:lnTo>
                  <a:lnTo>
                    <a:pt x="31" y="515"/>
                  </a:lnTo>
                  <a:lnTo>
                    <a:pt x="32" y="519"/>
                  </a:lnTo>
                  <a:lnTo>
                    <a:pt x="32" y="522"/>
                  </a:lnTo>
                  <a:lnTo>
                    <a:pt x="32" y="525"/>
                  </a:lnTo>
                  <a:lnTo>
                    <a:pt x="31" y="528"/>
                  </a:lnTo>
                  <a:lnTo>
                    <a:pt x="30" y="531"/>
                  </a:lnTo>
                  <a:lnTo>
                    <a:pt x="30" y="533"/>
                  </a:lnTo>
                  <a:lnTo>
                    <a:pt x="28" y="536"/>
                  </a:lnTo>
                  <a:lnTo>
                    <a:pt x="28" y="539"/>
                  </a:lnTo>
                  <a:lnTo>
                    <a:pt x="28" y="542"/>
                  </a:lnTo>
                  <a:lnTo>
                    <a:pt x="28" y="550"/>
                  </a:lnTo>
                  <a:lnTo>
                    <a:pt x="30" y="557"/>
                  </a:lnTo>
                  <a:lnTo>
                    <a:pt x="33" y="561"/>
                  </a:lnTo>
                  <a:lnTo>
                    <a:pt x="37" y="565"/>
                  </a:lnTo>
                  <a:lnTo>
                    <a:pt x="40" y="567"/>
                  </a:lnTo>
                  <a:lnTo>
                    <a:pt x="47" y="568"/>
                  </a:lnTo>
                  <a:lnTo>
                    <a:pt x="52" y="570"/>
                  </a:lnTo>
                  <a:lnTo>
                    <a:pt x="59" y="570"/>
                  </a:lnTo>
                  <a:lnTo>
                    <a:pt x="59" y="575"/>
                  </a:lnTo>
                  <a:lnTo>
                    <a:pt x="60" y="582"/>
                  </a:lnTo>
                  <a:lnTo>
                    <a:pt x="62" y="588"/>
                  </a:lnTo>
                  <a:lnTo>
                    <a:pt x="62" y="593"/>
                  </a:lnTo>
                  <a:lnTo>
                    <a:pt x="63" y="598"/>
                  </a:lnTo>
                  <a:lnTo>
                    <a:pt x="63" y="603"/>
                  </a:lnTo>
                  <a:lnTo>
                    <a:pt x="63" y="609"/>
                  </a:lnTo>
                  <a:lnTo>
                    <a:pt x="63" y="614"/>
                  </a:lnTo>
                  <a:lnTo>
                    <a:pt x="63" y="617"/>
                  </a:lnTo>
                  <a:lnTo>
                    <a:pt x="64" y="620"/>
                  </a:lnTo>
                  <a:lnTo>
                    <a:pt x="65" y="624"/>
                  </a:lnTo>
                  <a:lnTo>
                    <a:pt x="66" y="629"/>
                  </a:lnTo>
                  <a:lnTo>
                    <a:pt x="67" y="633"/>
                  </a:lnTo>
                  <a:lnTo>
                    <a:pt x="69" y="638"/>
                  </a:lnTo>
                  <a:lnTo>
                    <a:pt x="69" y="640"/>
                  </a:lnTo>
                  <a:lnTo>
                    <a:pt x="70" y="643"/>
                  </a:lnTo>
                  <a:lnTo>
                    <a:pt x="70" y="647"/>
                  </a:lnTo>
                  <a:lnTo>
                    <a:pt x="70" y="650"/>
                  </a:lnTo>
                  <a:lnTo>
                    <a:pt x="70" y="653"/>
                  </a:lnTo>
                  <a:lnTo>
                    <a:pt x="71" y="656"/>
                  </a:lnTo>
                  <a:lnTo>
                    <a:pt x="71" y="658"/>
                  </a:lnTo>
                  <a:lnTo>
                    <a:pt x="72" y="661"/>
                  </a:lnTo>
                  <a:lnTo>
                    <a:pt x="73" y="664"/>
                  </a:lnTo>
                  <a:lnTo>
                    <a:pt x="73" y="668"/>
                  </a:lnTo>
                  <a:lnTo>
                    <a:pt x="69" y="670"/>
                  </a:lnTo>
                  <a:lnTo>
                    <a:pt x="64" y="671"/>
                  </a:lnTo>
                  <a:lnTo>
                    <a:pt x="60" y="671"/>
                  </a:lnTo>
                  <a:lnTo>
                    <a:pt x="56" y="672"/>
                  </a:lnTo>
                  <a:lnTo>
                    <a:pt x="52" y="675"/>
                  </a:lnTo>
                  <a:lnTo>
                    <a:pt x="48" y="677"/>
                  </a:lnTo>
                  <a:lnTo>
                    <a:pt x="45" y="681"/>
                  </a:lnTo>
                  <a:lnTo>
                    <a:pt x="43" y="685"/>
                  </a:lnTo>
                  <a:lnTo>
                    <a:pt x="47" y="685"/>
                  </a:lnTo>
                  <a:lnTo>
                    <a:pt x="52" y="686"/>
                  </a:lnTo>
                  <a:lnTo>
                    <a:pt x="57" y="686"/>
                  </a:lnTo>
                  <a:lnTo>
                    <a:pt x="62" y="688"/>
                  </a:lnTo>
                  <a:lnTo>
                    <a:pt x="65" y="688"/>
                  </a:lnTo>
                  <a:lnTo>
                    <a:pt x="70" y="689"/>
                  </a:lnTo>
                  <a:lnTo>
                    <a:pt x="72" y="690"/>
                  </a:lnTo>
                  <a:lnTo>
                    <a:pt x="73" y="693"/>
                  </a:lnTo>
                  <a:lnTo>
                    <a:pt x="75" y="697"/>
                  </a:lnTo>
                  <a:lnTo>
                    <a:pt x="76" y="700"/>
                  </a:lnTo>
                  <a:lnTo>
                    <a:pt x="77" y="704"/>
                  </a:lnTo>
                  <a:lnTo>
                    <a:pt x="78" y="706"/>
                  </a:lnTo>
                  <a:lnTo>
                    <a:pt x="79" y="709"/>
                  </a:lnTo>
                  <a:lnTo>
                    <a:pt x="82" y="710"/>
                  </a:lnTo>
                  <a:lnTo>
                    <a:pt x="84" y="710"/>
                  </a:lnTo>
                  <a:lnTo>
                    <a:pt x="87" y="710"/>
                  </a:lnTo>
                  <a:lnTo>
                    <a:pt x="87" y="720"/>
                  </a:lnTo>
                  <a:lnTo>
                    <a:pt x="88" y="731"/>
                  </a:lnTo>
                  <a:lnTo>
                    <a:pt x="90" y="741"/>
                  </a:lnTo>
                  <a:lnTo>
                    <a:pt x="92" y="752"/>
                  </a:lnTo>
                  <a:lnTo>
                    <a:pt x="96" y="760"/>
                  </a:lnTo>
                  <a:lnTo>
                    <a:pt x="100" y="767"/>
                  </a:lnTo>
                  <a:lnTo>
                    <a:pt x="104" y="773"/>
                  </a:lnTo>
                  <a:lnTo>
                    <a:pt x="110" y="775"/>
                  </a:lnTo>
                  <a:lnTo>
                    <a:pt x="112" y="782"/>
                  </a:lnTo>
                  <a:lnTo>
                    <a:pt x="114" y="788"/>
                  </a:lnTo>
                  <a:lnTo>
                    <a:pt x="117" y="791"/>
                  </a:lnTo>
                  <a:lnTo>
                    <a:pt x="121" y="794"/>
                  </a:lnTo>
                  <a:lnTo>
                    <a:pt x="126" y="795"/>
                  </a:lnTo>
                  <a:lnTo>
                    <a:pt x="129" y="798"/>
                  </a:lnTo>
                  <a:lnTo>
                    <a:pt x="133" y="799"/>
                  </a:lnTo>
                  <a:lnTo>
                    <a:pt x="135" y="803"/>
                  </a:lnTo>
                  <a:lnTo>
                    <a:pt x="134" y="803"/>
                  </a:lnTo>
                  <a:lnTo>
                    <a:pt x="133" y="803"/>
                  </a:lnTo>
                  <a:lnTo>
                    <a:pt x="132" y="805"/>
                  </a:lnTo>
                  <a:lnTo>
                    <a:pt x="131" y="805"/>
                  </a:lnTo>
                  <a:lnTo>
                    <a:pt x="129" y="805"/>
                  </a:lnTo>
                  <a:lnTo>
                    <a:pt x="131" y="808"/>
                  </a:lnTo>
                  <a:lnTo>
                    <a:pt x="132" y="810"/>
                  </a:lnTo>
                  <a:lnTo>
                    <a:pt x="134" y="813"/>
                  </a:lnTo>
                  <a:lnTo>
                    <a:pt x="138" y="816"/>
                  </a:lnTo>
                  <a:lnTo>
                    <a:pt x="142" y="817"/>
                  </a:lnTo>
                  <a:lnTo>
                    <a:pt x="146" y="817"/>
                  </a:lnTo>
                  <a:lnTo>
                    <a:pt x="151" y="819"/>
                  </a:lnTo>
                  <a:lnTo>
                    <a:pt x="155" y="817"/>
                  </a:lnTo>
                  <a:lnTo>
                    <a:pt x="159" y="821"/>
                  </a:lnTo>
                  <a:lnTo>
                    <a:pt x="161" y="826"/>
                  </a:lnTo>
                  <a:lnTo>
                    <a:pt x="163" y="830"/>
                  </a:lnTo>
                  <a:lnTo>
                    <a:pt x="164" y="833"/>
                  </a:lnTo>
                  <a:lnTo>
                    <a:pt x="165" y="835"/>
                  </a:lnTo>
                  <a:lnTo>
                    <a:pt x="165" y="837"/>
                  </a:lnTo>
                  <a:lnTo>
                    <a:pt x="166" y="837"/>
                  </a:lnTo>
                  <a:lnTo>
                    <a:pt x="166" y="835"/>
                  </a:lnTo>
                  <a:lnTo>
                    <a:pt x="168" y="828"/>
                  </a:lnTo>
                  <a:lnTo>
                    <a:pt x="171" y="824"/>
                  </a:lnTo>
                  <a:lnTo>
                    <a:pt x="173" y="820"/>
                  </a:lnTo>
                  <a:lnTo>
                    <a:pt x="176" y="817"/>
                  </a:lnTo>
                  <a:lnTo>
                    <a:pt x="178" y="816"/>
                  </a:lnTo>
                  <a:lnTo>
                    <a:pt x="180" y="815"/>
                  </a:lnTo>
                  <a:lnTo>
                    <a:pt x="183" y="813"/>
                  </a:lnTo>
                  <a:lnTo>
                    <a:pt x="186" y="813"/>
                  </a:lnTo>
                  <a:lnTo>
                    <a:pt x="185" y="812"/>
                  </a:lnTo>
                  <a:lnTo>
                    <a:pt x="185" y="809"/>
                  </a:lnTo>
                  <a:lnTo>
                    <a:pt x="184" y="808"/>
                  </a:lnTo>
                  <a:lnTo>
                    <a:pt x="184" y="806"/>
                  </a:lnTo>
                  <a:lnTo>
                    <a:pt x="184" y="805"/>
                  </a:lnTo>
                  <a:lnTo>
                    <a:pt x="184" y="803"/>
                  </a:lnTo>
                  <a:lnTo>
                    <a:pt x="152" y="792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5" name="Freeform 161"/>
            <p:cNvSpPr>
              <a:spLocks/>
            </p:cNvSpPr>
            <p:nvPr/>
          </p:nvSpPr>
          <p:spPr bwMode="gray">
            <a:xfrm>
              <a:off x="3058609" y="6356538"/>
              <a:ext cx="131083" cy="96862"/>
            </a:xfrm>
            <a:custGeom>
              <a:avLst/>
              <a:gdLst>
                <a:gd name="T0" fmla="*/ 125413 w 90"/>
                <a:gd name="T1" fmla="*/ 89729 h 74"/>
                <a:gd name="T2" fmla="*/ 107950 w 90"/>
                <a:gd name="T3" fmla="*/ 92533 h 74"/>
                <a:gd name="T4" fmla="*/ 92075 w 90"/>
                <a:gd name="T5" fmla="*/ 92533 h 74"/>
                <a:gd name="T6" fmla="*/ 79375 w 90"/>
                <a:gd name="T7" fmla="*/ 92533 h 74"/>
                <a:gd name="T8" fmla="*/ 69850 w 90"/>
                <a:gd name="T9" fmla="*/ 82719 h 74"/>
                <a:gd name="T10" fmla="*/ 60325 w 90"/>
                <a:gd name="T11" fmla="*/ 65895 h 74"/>
                <a:gd name="T12" fmla="*/ 50800 w 90"/>
                <a:gd name="T13" fmla="*/ 46266 h 74"/>
                <a:gd name="T14" fmla="*/ 42862 w 90"/>
                <a:gd name="T15" fmla="*/ 19628 h 74"/>
                <a:gd name="T16" fmla="*/ 20637 w 90"/>
                <a:gd name="T17" fmla="*/ 0 h 74"/>
                <a:gd name="T18" fmla="*/ 17463 w 90"/>
                <a:gd name="T19" fmla="*/ 28040 h 74"/>
                <a:gd name="T20" fmla="*/ 11112 w 90"/>
                <a:gd name="T21" fmla="*/ 32246 h 74"/>
                <a:gd name="T22" fmla="*/ 3175 w 90"/>
                <a:gd name="T23" fmla="*/ 36452 h 74"/>
                <a:gd name="T24" fmla="*/ 0 w 90"/>
                <a:gd name="T25" fmla="*/ 39256 h 74"/>
                <a:gd name="T26" fmla="*/ 3175 w 90"/>
                <a:gd name="T27" fmla="*/ 43462 h 74"/>
                <a:gd name="T28" fmla="*/ 11112 w 90"/>
                <a:gd name="T29" fmla="*/ 51875 h 74"/>
                <a:gd name="T30" fmla="*/ 17463 w 90"/>
                <a:gd name="T31" fmla="*/ 58885 h 74"/>
                <a:gd name="T32" fmla="*/ 22225 w 90"/>
                <a:gd name="T33" fmla="*/ 65895 h 74"/>
                <a:gd name="T34" fmla="*/ 25400 w 90"/>
                <a:gd name="T35" fmla="*/ 68699 h 74"/>
                <a:gd name="T36" fmla="*/ 30163 w 90"/>
                <a:gd name="T37" fmla="*/ 72905 h 74"/>
                <a:gd name="T38" fmla="*/ 36512 w 90"/>
                <a:gd name="T39" fmla="*/ 72905 h 74"/>
                <a:gd name="T40" fmla="*/ 39687 w 90"/>
                <a:gd name="T41" fmla="*/ 79915 h 74"/>
                <a:gd name="T42" fmla="*/ 42862 w 90"/>
                <a:gd name="T43" fmla="*/ 84121 h 74"/>
                <a:gd name="T44" fmla="*/ 49212 w 90"/>
                <a:gd name="T45" fmla="*/ 85523 h 74"/>
                <a:gd name="T46" fmla="*/ 52388 w 90"/>
                <a:gd name="T47" fmla="*/ 88327 h 74"/>
                <a:gd name="T48" fmla="*/ 52388 w 90"/>
                <a:gd name="T49" fmla="*/ 98141 h 74"/>
                <a:gd name="T50" fmla="*/ 55563 w 90"/>
                <a:gd name="T51" fmla="*/ 103749 h 74"/>
                <a:gd name="T52" fmla="*/ 61913 w 90"/>
                <a:gd name="T53" fmla="*/ 103749 h 74"/>
                <a:gd name="T54" fmla="*/ 69850 w 90"/>
                <a:gd name="T55" fmla="*/ 103749 h 74"/>
                <a:gd name="T56" fmla="*/ 80962 w 90"/>
                <a:gd name="T57" fmla="*/ 103749 h 74"/>
                <a:gd name="T58" fmla="*/ 90487 w 90"/>
                <a:gd name="T59" fmla="*/ 102347 h 74"/>
                <a:gd name="T60" fmla="*/ 95250 w 90"/>
                <a:gd name="T61" fmla="*/ 99543 h 74"/>
                <a:gd name="T62" fmla="*/ 104775 w 90"/>
                <a:gd name="T63" fmla="*/ 102347 h 74"/>
                <a:gd name="T64" fmla="*/ 142875 w 90"/>
                <a:gd name="T65" fmla="*/ 89729 h 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0"/>
                <a:gd name="T100" fmla="*/ 0 h 74"/>
                <a:gd name="T101" fmla="*/ 90 w 90"/>
                <a:gd name="T102" fmla="*/ 74 h 7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0" h="74">
                  <a:moveTo>
                    <a:pt x="85" y="64"/>
                  </a:moveTo>
                  <a:lnTo>
                    <a:pt x="79" y="64"/>
                  </a:lnTo>
                  <a:lnTo>
                    <a:pt x="74" y="64"/>
                  </a:lnTo>
                  <a:lnTo>
                    <a:pt x="68" y="66"/>
                  </a:lnTo>
                  <a:lnTo>
                    <a:pt x="63" y="66"/>
                  </a:lnTo>
                  <a:lnTo>
                    <a:pt x="58" y="66"/>
                  </a:lnTo>
                  <a:lnTo>
                    <a:pt x="54" y="66"/>
                  </a:lnTo>
                  <a:lnTo>
                    <a:pt x="50" y="66"/>
                  </a:lnTo>
                  <a:lnTo>
                    <a:pt x="46" y="64"/>
                  </a:lnTo>
                  <a:lnTo>
                    <a:pt x="44" y="59"/>
                  </a:lnTo>
                  <a:lnTo>
                    <a:pt x="41" y="52"/>
                  </a:lnTo>
                  <a:lnTo>
                    <a:pt x="38" y="47"/>
                  </a:lnTo>
                  <a:lnTo>
                    <a:pt x="35" y="40"/>
                  </a:lnTo>
                  <a:lnTo>
                    <a:pt x="32" y="33"/>
                  </a:lnTo>
                  <a:lnTo>
                    <a:pt x="29" y="24"/>
                  </a:lnTo>
                  <a:lnTo>
                    <a:pt x="27" y="14"/>
                  </a:lnTo>
                  <a:lnTo>
                    <a:pt x="27" y="4"/>
                  </a:lnTo>
                  <a:lnTo>
                    <a:pt x="13" y="0"/>
                  </a:lnTo>
                  <a:lnTo>
                    <a:pt x="11" y="16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5" y="24"/>
                  </a:lnTo>
                  <a:lnTo>
                    <a:pt x="2" y="26"/>
                  </a:lnTo>
                  <a:lnTo>
                    <a:pt x="0" y="27"/>
                  </a:lnTo>
                  <a:lnTo>
                    <a:pt x="0" y="28"/>
                  </a:lnTo>
                  <a:lnTo>
                    <a:pt x="1" y="30"/>
                  </a:lnTo>
                  <a:lnTo>
                    <a:pt x="2" y="31"/>
                  </a:lnTo>
                  <a:lnTo>
                    <a:pt x="5" y="34"/>
                  </a:lnTo>
                  <a:lnTo>
                    <a:pt x="7" y="37"/>
                  </a:lnTo>
                  <a:lnTo>
                    <a:pt x="9" y="41"/>
                  </a:lnTo>
                  <a:lnTo>
                    <a:pt x="11" y="42"/>
                  </a:lnTo>
                  <a:lnTo>
                    <a:pt x="13" y="45"/>
                  </a:lnTo>
                  <a:lnTo>
                    <a:pt x="14" y="47"/>
                  </a:lnTo>
                  <a:lnTo>
                    <a:pt x="15" y="48"/>
                  </a:lnTo>
                  <a:lnTo>
                    <a:pt x="16" y="49"/>
                  </a:lnTo>
                  <a:lnTo>
                    <a:pt x="18" y="51"/>
                  </a:lnTo>
                  <a:lnTo>
                    <a:pt x="19" y="52"/>
                  </a:lnTo>
                  <a:lnTo>
                    <a:pt x="20" y="52"/>
                  </a:lnTo>
                  <a:lnTo>
                    <a:pt x="23" y="52"/>
                  </a:lnTo>
                  <a:lnTo>
                    <a:pt x="25" y="52"/>
                  </a:lnTo>
                  <a:lnTo>
                    <a:pt x="25" y="57"/>
                  </a:lnTo>
                  <a:lnTo>
                    <a:pt x="26" y="60"/>
                  </a:lnTo>
                  <a:lnTo>
                    <a:pt x="27" y="60"/>
                  </a:lnTo>
                  <a:lnTo>
                    <a:pt x="29" y="61"/>
                  </a:lnTo>
                  <a:lnTo>
                    <a:pt x="31" y="61"/>
                  </a:lnTo>
                  <a:lnTo>
                    <a:pt x="32" y="61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3" y="70"/>
                  </a:lnTo>
                  <a:lnTo>
                    <a:pt x="34" y="73"/>
                  </a:lnTo>
                  <a:lnTo>
                    <a:pt x="35" y="74"/>
                  </a:lnTo>
                  <a:lnTo>
                    <a:pt x="36" y="74"/>
                  </a:lnTo>
                  <a:lnTo>
                    <a:pt x="39" y="74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51" y="74"/>
                  </a:lnTo>
                  <a:lnTo>
                    <a:pt x="54" y="73"/>
                  </a:lnTo>
                  <a:lnTo>
                    <a:pt x="57" y="73"/>
                  </a:lnTo>
                  <a:lnTo>
                    <a:pt x="58" y="71"/>
                  </a:lnTo>
                  <a:lnTo>
                    <a:pt x="60" y="71"/>
                  </a:lnTo>
                  <a:lnTo>
                    <a:pt x="63" y="71"/>
                  </a:lnTo>
                  <a:lnTo>
                    <a:pt x="66" y="73"/>
                  </a:lnTo>
                  <a:lnTo>
                    <a:pt x="73" y="74"/>
                  </a:lnTo>
                  <a:lnTo>
                    <a:pt x="90" y="64"/>
                  </a:lnTo>
                  <a:lnTo>
                    <a:pt x="85" y="6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6" name="Freeform 163"/>
            <p:cNvSpPr>
              <a:spLocks/>
            </p:cNvSpPr>
            <p:nvPr/>
          </p:nvSpPr>
          <p:spPr bwMode="gray">
            <a:xfrm>
              <a:off x="3079142" y="6055518"/>
              <a:ext cx="26848" cy="29803"/>
            </a:xfrm>
            <a:custGeom>
              <a:avLst/>
              <a:gdLst>
                <a:gd name="T0" fmla="*/ 28575 w 18"/>
                <a:gd name="T1" fmla="*/ 11206 h 22"/>
                <a:gd name="T2" fmla="*/ 11112 w 18"/>
                <a:gd name="T3" fmla="*/ 0 h 22"/>
                <a:gd name="T4" fmla="*/ 9525 w 18"/>
                <a:gd name="T5" fmla="*/ 2801 h 22"/>
                <a:gd name="T6" fmla="*/ 7937 w 18"/>
                <a:gd name="T7" fmla="*/ 4202 h 22"/>
                <a:gd name="T8" fmla="*/ 4762 w 18"/>
                <a:gd name="T9" fmla="*/ 4202 h 22"/>
                <a:gd name="T10" fmla="*/ 1588 w 18"/>
                <a:gd name="T11" fmla="*/ 8404 h 22"/>
                <a:gd name="T12" fmla="*/ 1588 w 18"/>
                <a:gd name="T13" fmla="*/ 9805 h 22"/>
                <a:gd name="T14" fmla="*/ 0 w 18"/>
                <a:gd name="T15" fmla="*/ 11206 h 22"/>
                <a:gd name="T16" fmla="*/ 0 w 18"/>
                <a:gd name="T17" fmla="*/ 15408 h 22"/>
                <a:gd name="T18" fmla="*/ 0 w 18"/>
                <a:gd name="T19" fmla="*/ 18209 h 22"/>
                <a:gd name="T20" fmla="*/ 1588 w 18"/>
                <a:gd name="T21" fmla="*/ 19610 h 22"/>
                <a:gd name="T22" fmla="*/ 1588 w 18"/>
                <a:gd name="T23" fmla="*/ 21011 h 22"/>
                <a:gd name="T24" fmla="*/ 4762 w 18"/>
                <a:gd name="T25" fmla="*/ 25213 h 22"/>
                <a:gd name="T26" fmla="*/ 7937 w 18"/>
                <a:gd name="T27" fmla="*/ 26614 h 22"/>
                <a:gd name="T28" fmla="*/ 9525 w 18"/>
                <a:gd name="T29" fmla="*/ 29415 h 22"/>
                <a:gd name="T30" fmla="*/ 11112 w 18"/>
                <a:gd name="T31" fmla="*/ 30816 h 22"/>
                <a:gd name="T32" fmla="*/ 12700 w 18"/>
                <a:gd name="T33" fmla="*/ 30816 h 22"/>
                <a:gd name="T34" fmla="*/ 15875 w 18"/>
                <a:gd name="T35" fmla="*/ 30816 h 22"/>
                <a:gd name="T36" fmla="*/ 17462 w 18"/>
                <a:gd name="T37" fmla="*/ 30816 h 22"/>
                <a:gd name="T38" fmla="*/ 19050 w 18"/>
                <a:gd name="T39" fmla="*/ 30816 h 22"/>
                <a:gd name="T40" fmla="*/ 22225 w 18"/>
                <a:gd name="T41" fmla="*/ 30816 h 22"/>
                <a:gd name="T42" fmla="*/ 23812 w 18"/>
                <a:gd name="T43" fmla="*/ 30816 h 22"/>
                <a:gd name="T44" fmla="*/ 28575 w 18"/>
                <a:gd name="T45" fmla="*/ 30816 h 22"/>
                <a:gd name="T46" fmla="*/ 28575 w 18"/>
                <a:gd name="T47" fmla="*/ 26614 h 22"/>
                <a:gd name="T48" fmla="*/ 28575 w 18"/>
                <a:gd name="T49" fmla="*/ 21011 h 22"/>
                <a:gd name="T50" fmla="*/ 28575 w 18"/>
                <a:gd name="T51" fmla="*/ 19610 h 22"/>
                <a:gd name="T52" fmla="*/ 28575 w 18"/>
                <a:gd name="T53" fmla="*/ 15408 h 22"/>
                <a:gd name="T54" fmla="*/ 28575 w 18"/>
                <a:gd name="T55" fmla="*/ 14007 h 22"/>
                <a:gd name="T56" fmla="*/ 28575 w 18"/>
                <a:gd name="T57" fmla="*/ 11206 h 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"/>
                <a:gd name="T88" fmla="*/ 0 h 22"/>
                <a:gd name="T89" fmla="*/ 18 w 18"/>
                <a:gd name="T90" fmla="*/ 22 h 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" h="22">
                  <a:moveTo>
                    <a:pt x="18" y="8"/>
                  </a:moveTo>
                  <a:lnTo>
                    <a:pt x="7" y="0"/>
                  </a:lnTo>
                  <a:lnTo>
                    <a:pt x="6" y="2"/>
                  </a:lnTo>
                  <a:lnTo>
                    <a:pt x="5" y="3"/>
                  </a:lnTo>
                  <a:lnTo>
                    <a:pt x="3" y="3"/>
                  </a:lnTo>
                  <a:lnTo>
                    <a:pt x="1" y="6"/>
                  </a:lnTo>
                  <a:lnTo>
                    <a:pt x="1" y="7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3" y="18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7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1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5" y="22"/>
                  </a:lnTo>
                  <a:lnTo>
                    <a:pt x="18" y="22"/>
                  </a:lnTo>
                  <a:lnTo>
                    <a:pt x="18" y="19"/>
                  </a:lnTo>
                  <a:lnTo>
                    <a:pt x="18" y="15"/>
                  </a:lnTo>
                  <a:lnTo>
                    <a:pt x="18" y="14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7" name="Freeform 164"/>
            <p:cNvSpPr>
              <a:spLocks/>
            </p:cNvSpPr>
            <p:nvPr/>
          </p:nvSpPr>
          <p:spPr bwMode="gray">
            <a:xfrm>
              <a:off x="3096514" y="6361007"/>
              <a:ext cx="85283" cy="81962"/>
            </a:xfrm>
            <a:custGeom>
              <a:avLst/>
              <a:gdLst>
                <a:gd name="T0" fmla="*/ 0 w 59"/>
                <a:gd name="T1" fmla="*/ 0 h 62"/>
                <a:gd name="T2" fmla="*/ 0 w 59"/>
                <a:gd name="T3" fmla="*/ 14007 h 62"/>
                <a:gd name="T4" fmla="*/ 3175 w 59"/>
                <a:gd name="T5" fmla="*/ 28015 h 62"/>
                <a:gd name="T6" fmla="*/ 7938 w 59"/>
                <a:gd name="T7" fmla="*/ 40622 h 62"/>
                <a:gd name="T8" fmla="*/ 12700 w 59"/>
                <a:gd name="T9" fmla="*/ 50427 h 62"/>
                <a:gd name="T10" fmla="*/ 17463 w 59"/>
                <a:gd name="T11" fmla="*/ 60232 h 62"/>
                <a:gd name="T12" fmla="*/ 22225 w 59"/>
                <a:gd name="T13" fmla="*/ 68636 h 62"/>
                <a:gd name="T14" fmla="*/ 28575 w 59"/>
                <a:gd name="T15" fmla="*/ 77041 h 62"/>
                <a:gd name="T16" fmla="*/ 31750 w 59"/>
                <a:gd name="T17" fmla="*/ 84045 h 62"/>
                <a:gd name="T18" fmla="*/ 38100 w 59"/>
                <a:gd name="T19" fmla="*/ 86846 h 62"/>
                <a:gd name="T20" fmla="*/ 44450 w 59"/>
                <a:gd name="T21" fmla="*/ 86846 h 62"/>
                <a:gd name="T22" fmla="*/ 50800 w 59"/>
                <a:gd name="T23" fmla="*/ 86846 h 62"/>
                <a:gd name="T24" fmla="*/ 58738 w 59"/>
                <a:gd name="T25" fmla="*/ 86846 h 62"/>
                <a:gd name="T26" fmla="*/ 65088 w 59"/>
                <a:gd name="T27" fmla="*/ 86846 h 62"/>
                <a:gd name="T28" fmla="*/ 76200 w 59"/>
                <a:gd name="T29" fmla="*/ 84045 h 62"/>
                <a:gd name="T30" fmla="*/ 84138 w 59"/>
                <a:gd name="T31" fmla="*/ 84045 h 62"/>
                <a:gd name="T32" fmla="*/ 93663 w 59"/>
                <a:gd name="T33" fmla="*/ 84045 h 62"/>
                <a:gd name="T34" fmla="*/ 85725 w 59"/>
                <a:gd name="T35" fmla="*/ 82644 h 62"/>
                <a:gd name="T36" fmla="*/ 79375 w 59"/>
                <a:gd name="T37" fmla="*/ 79842 h 62"/>
                <a:gd name="T38" fmla="*/ 73025 w 59"/>
                <a:gd name="T39" fmla="*/ 78442 h 62"/>
                <a:gd name="T40" fmla="*/ 63500 w 59"/>
                <a:gd name="T41" fmla="*/ 74239 h 62"/>
                <a:gd name="T42" fmla="*/ 50800 w 59"/>
                <a:gd name="T43" fmla="*/ 63033 h 62"/>
                <a:gd name="T44" fmla="*/ 38100 w 59"/>
                <a:gd name="T45" fmla="*/ 53228 h 62"/>
                <a:gd name="T46" fmla="*/ 25400 w 59"/>
                <a:gd name="T47" fmla="*/ 40622 h 62"/>
                <a:gd name="T48" fmla="*/ 14288 w 59"/>
                <a:gd name="T49" fmla="*/ 28015 h 62"/>
                <a:gd name="T50" fmla="*/ 7938 w 59"/>
                <a:gd name="T51" fmla="*/ 14007 h 62"/>
                <a:gd name="T52" fmla="*/ 3175 w 59"/>
                <a:gd name="T53" fmla="*/ 4202 h 62"/>
                <a:gd name="T54" fmla="*/ 0 w 59"/>
                <a:gd name="T55" fmla="*/ 0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9"/>
                <a:gd name="T85" fmla="*/ 0 h 62"/>
                <a:gd name="T86" fmla="*/ 59 w 59"/>
                <a:gd name="T87" fmla="*/ 62 h 6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9" h="62">
                  <a:moveTo>
                    <a:pt x="0" y="0"/>
                  </a:moveTo>
                  <a:lnTo>
                    <a:pt x="0" y="10"/>
                  </a:lnTo>
                  <a:lnTo>
                    <a:pt x="2" y="20"/>
                  </a:lnTo>
                  <a:lnTo>
                    <a:pt x="5" y="29"/>
                  </a:lnTo>
                  <a:lnTo>
                    <a:pt x="8" y="36"/>
                  </a:lnTo>
                  <a:lnTo>
                    <a:pt x="11" y="43"/>
                  </a:lnTo>
                  <a:lnTo>
                    <a:pt x="14" y="49"/>
                  </a:lnTo>
                  <a:lnTo>
                    <a:pt x="18" y="55"/>
                  </a:lnTo>
                  <a:lnTo>
                    <a:pt x="20" y="60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32" y="62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8" y="60"/>
                  </a:lnTo>
                  <a:lnTo>
                    <a:pt x="53" y="60"/>
                  </a:lnTo>
                  <a:lnTo>
                    <a:pt x="59" y="60"/>
                  </a:lnTo>
                  <a:lnTo>
                    <a:pt x="54" y="59"/>
                  </a:lnTo>
                  <a:lnTo>
                    <a:pt x="50" y="57"/>
                  </a:lnTo>
                  <a:lnTo>
                    <a:pt x="46" y="56"/>
                  </a:lnTo>
                  <a:lnTo>
                    <a:pt x="40" y="53"/>
                  </a:lnTo>
                  <a:lnTo>
                    <a:pt x="32" y="45"/>
                  </a:lnTo>
                  <a:lnTo>
                    <a:pt x="24" y="38"/>
                  </a:lnTo>
                  <a:lnTo>
                    <a:pt x="16" y="29"/>
                  </a:lnTo>
                  <a:lnTo>
                    <a:pt x="9" y="20"/>
                  </a:lnTo>
                  <a:lnTo>
                    <a:pt x="5" y="1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8" name="Freeform 165"/>
            <p:cNvSpPr>
              <a:spLocks/>
            </p:cNvSpPr>
            <p:nvPr/>
          </p:nvSpPr>
          <p:spPr bwMode="gray">
            <a:xfrm>
              <a:off x="2861195" y="5437086"/>
              <a:ext cx="399567" cy="926902"/>
            </a:xfrm>
            <a:custGeom>
              <a:avLst/>
              <a:gdLst>
                <a:gd name="T0" fmla="*/ 411163 w 274"/>
                <a:gd name="T1" fmla="*/ 197504 h 705"/>
                <a:gd name="T2" fmla="*/ 434975 w 274"/>
                <a:gd name="T3" fmla="*/ 162485 h 705"/>
                <a:gd name="T4" fmla="*/ 434975 w 274"/>
                <a:gd name="T5" fmla="*/ 133070 h 705"/>
                <a:gd name="T6" fmla="*/ 423863 w 274"/>
                <a:gd name="T7" fmla="*/ 117662 h 705"/>
                <a:gd name="T8" fmla="*/ 417513 w 274"/>
                <a:gd name="T9" fmla="*/ 127467 h 705"/>
                <a:gd name="T10" fmla="*/ 384175 w 274"/>
                <a:gd name="T11" fmla="*/ 177893 h 705"/>
                <a:gd name="T12" fmla="*/ 319087 w 274"/>
                <a:gd name="T13" fmla="*/ 176493 h 705"/>
                <a:gd name="T14" fmla="*/ 317500 w 274"/>
                <a:gd name="T15" fmla="*/ 131669 h 705"/>
                <a:gd name="T16" fmla="*/ 284162 w 274"/>
                <a:gd name="T17" fmla="*/ 84044 h 705"/>
                <a:gd name="T18" fmla="*/ 200025 w 274"/>
                <a:gd name="T19" fmla="*/ 36419 h 705"/>
                <a:gd name="T20" fmla="*/ 171450 w 274"/>
                <a:gd name="T21" fmla="*/ 2801 h 705"/>
                <a:gd name="T22" fmla="*/ 131762 w 274"/>
                <a:gd name="T23" fmla="*/ 29415 h 705"/>
                <a:gd name="T24" fmla="*/ 100012 w 274"/>
                <a:gd name="T25" fmla="*/ 4202 h 705"/>
                <a:gd name="T26" fmla="*/ 55562 w 274"/>
                <a:gd name="T27" fmla="*/ 26614 h 705"/>
                <a:gd name="T28" fmla="*/ 25400 w 274"/>
                <a:gd name="T29" fmla="*/ 77040 h 705"/>
                <a:gd name="T30" fmla="*/ 23812 w 274"/>
                <a:gd name="T31" fmla="*/ 126066 h 705"/>
                <a:gd name="T32" fmla="*/ 20637 w 274"/>
                <a:gd name="T33" fmla="*/ 183496 h 705"/>
                <a:gd name="T34" fmla="*/ 0 w 274"/>
                <a:gd name="T35" fmla="*/ 257735 h 705"/>
                <a:gd name="T36" fmla="*/ 1588 w 274"/>
                <a:gd name="T37" fmla="*/ 320769 h 705"/>
                <a:gd name="T38" fmla="*/ 41275 w 274"/>
                <a:gd name="T39" fmla="*/ 390805 h 705"/>
                <a:gd name="T40" fmla="*/ 33337 w 274"/>
                <a:gd name="T41" fmla="*/ 410416 h 705"/>
                <a:gd name="T42" fmla="*/ 41275 w 274"/>
                <a:gd name="T43" fmla="*/ 411816 h 705"/>
                <a:gd name="T44" fmla="*/ 33337 w 274"/>
                <a:gd name="T45" fmla="*/ 439831 h 705"/>
                <a:gd name="T46" fmla="*/ 39687 w 274"/>
                <a:gd name="T47" fmla="*/ 459441 h 705"/>
                <a:gd name="T48" fmla="*/ 33337 w 274"/>
                <a:gd name="T49" fmla="*/ 481853 h 705"/>
                <a:gd name="T50" fmla="*/ 36512 w 274"/>
                <a:gd name="T51" fmla="*/ 521074 h 705"/>
                <a:gd name="T52" fmla="*/ 44450 w 274"/>
                <a:gd name="T53" fmla="*/ 570100 h 705"/>
                <a:gd name="T54" fmla="*/ 39687 w 274"/>
                <a:gd name="T55" fmla="*/ 628930 h 705"/>
                <a:gd name="T56" fmla="*/ 90487 w 274"/>
                <a:gd name="T57" fmla="*/ 733986 h 705"/>
                <a:gd name="T58" fmla="*/ 104775 w 274"/>
                <a:gd name="T59" fmla="*/ 798420 h 705"/>
                <a:gd name="T60" fmla="*/ 111125 w 274"/>
                <a:gd name="T61" fmla="*/ 834839 h 705"/>
                <a:gd name="T62" fmla="*/ 106363 w 274"/>
                <a:gd name="T63" fmla="*/ 860052 h 705"/>
                <a:gd name="T64" fmla="*/ 104775 w 274"/>
                <a:gd name="T65" fmla="*/ 879662 h 705"/>
                <a:gd name="T66" fmla="*/ 98425 w 274"/>
                <a:gd name="T67" fmla="*/ 913280 h 705"/>
                <a:gd name="T68" fmla="*/ 165100 w 274"/>
                <a:gd name="T69" fmla="*/ 967909 h 705"/>
                <a:gd name="T70" fmla="*/ 215900 w 274"/>
                <a:gd name="T71" fmla="*/ 987519 h 705"/>
                <a:gd name="T72" fmla="*/ 217488 w 274"/>
                <a:gd name="T73" fmla="*/ 945497 h 705"/>
                <a:gd name="T74" fmla="*/ 227012 w 274"/>
                <a:gd name="T75" fmla="*/ 927287 h 705"/>
                <a:gd name="T76" fmla="*/ 233362 w 274"/>
                <a:gd name="T77" fmla="*/ 878262 h 705"/>
                <a:gd name="T78" fmla="*/ 254000 w 274"/>
                <a:gd name="T79" fmla="*/ 865655 h 705"/>
                <a:gd name="T80" fmla="*/ 200025 w 274"/>
                <a:gd name="T81" fmla="*/ 801221 h 705"/>
                <a:gd name="T82" fmla="*/ 217488 w 274"/>
                <a:gd name="T83" fmla="*/ 763401 h 705"/>
                <a:gd name="T84" fmla="*/ 236537 w 274"/>
                <a:gd name="T85" fmla="*/ 735387 h 705"/>
                <a:gd name="T86" fmla="*/ 230187 w 274"/>
                <a:gd name="T87" fmla="*/ 677956 h 705"/>
                <a:gd name="T88" fmla="*/ 209550 w 274"/>
                <a:gd name="T89" fmla="*/ 624728 h 705"/>
                <a:gd name="T90" fmla="*/ 257175 w 274"/>
                <a:gd name="T91" fmla="*/ 635934 h 705"/>
                <a:gd name="T92" fmla="*/ 279400 w 274"/>
                <a:gd name="T93" fmla="*/ 623328 h 705"/>
                <a:gd name="T94" fmla="*/ 277812 w 274"/>
                <a:gd name="T95" fmla="*/ 600916 h 705"/>
                <a:gd name="T96" fmla="*/ 269875 w 274"/>
                <a:gd name="T97" fmla="*/ 581305 h 705"/>
                <a:gd name="T98" fmla="*/ 277812 w 274"/>
                <a:gd name="T99" fmla="*/ 560294 h 705"/>
                <a:gd name="T100" fmla="*/ 355600 w 274"/>
                <a:gd name="T101" fmla="*/ 554692 h 705"/>
                <a:gd name="T102" fmla="*/ 401637 w 274"/>
                <a:gd name="T103" fmla="*/ 501464 h 705"/>
                <a:gd name="T104" fmla="*/ 390525 w 274"/>
                <a:gd name="T105" fmla="*/ 474850 h 705"/>
                <a:gd name="T106" fmla="*/ 385762 w 274"/>
                <a:gd name="T107" fmla="*/ 456640 h 705"/>
                <a:gd name="T108" fmla="*/ 358775 w 274"/>
                <a:gd name="T109" fmla="*/ 431427 h 705"/>
                <a:gd name="T110" fmla="*/ 344487 w 274"/>
                <a:gd name="T111" fmla="*/ 320769 h 705"/>
                <a:gd name="T112" fmla="*/ 357187 w 274"/>
                <a:gd name="T113" fmla="*/ 271743 h 70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74"/>
                <a:gd name="T172" fmla="*/ 0 h 705"/>
                <a:gd name="T173" fmla="*/ 274 w 274"/>
                <a:gd name="T174" fmla="*/ 705 h 70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74" h="705">
                  <a:moveTo>
                    <a:pt x="225" y="194"/>
                  </a:moveTo>
                  <a:lnTo>
                    <a:pt x="226" y="185"/>
                  </a:lnTo>
                  <a:lnTo>
                    <a:pt x="231" y="177"/>
                  </a:lnTo>
                  <a:lnTo>
                    <a:pt x="237" y="166"/>
                  </a:lnTo>
                  <a:lnTo>
                    <a:pt x="244" y="157"/>
                  </a:lnTo>
                  <a:lnTo>
                    <a:pt x="252" y="148"/>
                  </a:lnTo>
                  <a:lnTo>
                    <a:pt x="259" y="141"/>
                  </a:lnTo>
                  <a:lnTo>
                    <a:pt x="268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4" y="127"/>
                  </a:lnTo>
                  <a:lnTo>
                    <a:pt x="274" y="124"/>
                  </a:lnTo>
                  <a:lnTo>
                    <a:pt x="274" y="120"/>
                  </a:lnTo>
                  <a:lnTo>
                    <a:pt x="274" y="116"/>
                  </a:lnTo>
                  <a:lnTo>
                    <a:pt x="274" y="112"/>
                  </a:lnTo>
                  <a:lnTo>
                    <a:pt x="274" y="109"/>
                  </a:lnTo>
                  <a:lnTo>
                    <a:pt x="274" y="106"/>
                  </a:lnTo>
                  <a:lnTo>
                    <a:pt x="274" y="104"/>
                  </a:lnTo>
                  <a:lnTo>
                    <a:pt x="274" y="101"/>
                  </a:lnTo>
                  <a:lnTo>
                    <a:pt x="274" y="98"/>
                  </a:lnTo>
                  <a:lnTo>
                    <a:pt x="274" y="95"/>
                  </a:lnTo>
                  <a:lnTo>
                    <a:pt x="274" y="94"/>
                  </a:lnTo>
                  <a:lnTo>
                    <a:pt x="274" y="91"/>
                  </a:lnTo>
                  <a:lnTo>
                    <a:pt x="274" y="88"/>
                  </a:lnTo>
                  <a:lnTo>
                    <a:pt x="274" y="85"/>
                  </a:lnTo>
                  <a:lnTo>
                    <a:pt x="271" y="85"/>
                  </a:lnTo>
                  <a:lnTo>
                    <a:pt x="268" y="85"/>
                  </a:lnTo>
                  <a:lnTo>
                    <a:pt x="267" y="84"/>
                  </a:lnTo>
                  <a:lnTo>
                    <a:pt x="264" y="83"/>
                  </a:lnTo>
                  <a:lnTo>
                    <a:pt x="263" y="80"/>
                  </a:lnTo>
                  <a:lnTo>
                    <a:pt x="261" y="79"/>
                  </a:lnTo>
                  <a:lnTo>
                    <a:pt x="259" y="76"/>
                  </a:lnTo>
                  <a:lnTo>
                    <a:pt x="259" y="73"/>
                  </a:lnTo>
                  <a:lnTo>
                    <a:pt x="261" y="88"/>
                  </a:lnTo>
                  <a:lnTo>
                    <a:pt x="263" y="91"/>
                  </a:lnTo>
                  <a:lnTo>
                    <a:pt x="263" y="95"/>
                  </a:lnTo>
                  <a:lnTo>
                    <a:pt x="263" y="98"/>
                  </a:lnTo>
                  <a:lnTo>
                    <a:pt x="263" y="102"/>
                  </a:lnTo>
                  <a:lnTo>
                    <a:pt x="259" y="109"/>
                  </a:lnTo>
                  <a:lnTo>
                    <a:pt x="255" y="116"/>
                  </a:lnTo>
                  <a:lnTo>
                    <a:pt x="249" y="122"/>
                  </a:lnTo>
                  <a:lnTo>
                    <a:pt x="242" y="127"/>
                  </a:lnTo>
                  <a:lnTo>
                    <a:pt x="236" y="130"/>
                  </a:lnTo>
                  <a:lnTo>
                    <a:pt x="231" y="131"/>
                  </a:lnTo>
                  <a:lnTo>
                    <a:pt x="225" y="130"/>
                  </a:lnTo>
                  <a:lnTo>
                    <a:pt x="219" y="130"/>
                  </a:lnTo>
                  <a:lnTo>
                    <a:pt x="213" y="130"/>
                  </a:lnTo>
                  <a:lnTo>
                    <a:pt x="207" y="129"/>
                  </a:lnTo>
                  <a:lnTo>
                    <a:pt x="201" y="126"/>
                  </a:lnTo>
                  <a:lnTo>
                    <a:pt x="198" y="123"/>
                  </a:lnTo>
                  <a:lnTo>
                    <a:pt x="195" y="119"/>
                  </a:lnTo>
                  <a:lnTo>
                    <a:pt x="194" y="113"/>
                  </a:lnTo>
                  <a:lnTo>
                    <a:pt x="194" y="108"/>
                  </a:lnTo>
                  <a:lnTo>
                    <a:pt x="195" y="104"/>
                  </a:lnTo>
                  <a:lnTo>
                    <a:pt x="198" y="98"/>
                  </a:lnTo>
                  <a:lnTo>
                    <a:pt x="200" y="94"/>
                  </a:lnTo>
                  <a:lnTo>
                    <a:pt x="202" y="90"/>
                  </a:lnTo>
                  <a:lnTo>
                    <a:pt x="206" y="85"/>
                  </a:lnTo>
                  <a:lnTo>
                    <a:pt x="208" y="80"/>
                  </a:lnTo>
                  <a:lnTo>
                    <a:pt x="209" y="73"/>
                  </a:lnTo>
                  <a:lnTo>
                    <a:pt x="198" y="67"/>
                  </a:lnTo>
                  <a:lnTo>
                    <a:pt x="188" y="63"/>
                  </a:lnTo>
                  <a:lnTo>
                    <a:pt x="179" y="60"/>
                  </a:lnTo>
                  <a:lnTo>
                    <a:pt x="169" y="58"/>
                  </a:lnTo>
                  <a:lnTo>
                    <a:pt x="160" y="55"/>
                  </a:lnTo>
                  <a:lnTo>
                    <a:pt x="150" y="49"/>
                  </a:lnTo>
                  <a:lnTo>
                    <a:pt x="142" y="42"/>
                  </a:lnTo>
                  <a:lnTo>
                    <a:pt x="132" y="34"/>
                  </a:lnTo>
                  <a:lnTo>
                    <a:pt x="129" y="30"/>
                  </a:lnTo>
                  <a:lnTo>
                    <a:pt x="126" y="26"/>
                  </a:lnTo>
                  <a:lnTo>
                    <a:pt x="125" y="21"/>
                  </a:lnTo>
                  <a:lnTo>
                    <a:pt x="123" y="17"/>
                  </a:lnTo>
                  <a:lnTo>
                    <a:pt x="122" y="13"/>
                  </a:lnTo>
                  <a:lnTo>
                    <a:pt x="119" y="9"/>
                  </a:lnTo>
                  <a:lnTo>
                    <a:pt x="117" y="5"/>
                  </a:lnTo>
                  <a:lnTo>
                    <a:pt x="113" y="0"/>
                  </a:lnTo>
                  <a:lnTo>
                    <a:pt x="108" y="2"/>
                  </a:lnTo>
                  <a:lnTo>
                    <a:pt x="104" y="3"/>
                  </a:lnTo>
                  <a:lnTo>
                    <a:pt x="100" y="5"/>
                  </a:lnTo>
                  <a:lnTo>
                    <a:pt x="97" y="5"/>
                  </a:lnTo>
                  <a:lnTo>
                    <a:pt x="93" y="7"/>
                  </a:lnTo>
                  <a:lnTo>
                    <a:pt x="89" y="10"/>
                  </a:lnTo>
                  <a:lnTo>
                    <a:pt x="86" y="14"/>
                  </a:lnTo>
                  <a:lnTo>
                    <a:pt x="83" y="21"/>
                  </a:lnTo>
                  <a:lnTo>
                    <a:pt x="81" y="19"/>
                  </a:lnTo>
                  <a:lnTo>
                    <a:pt x="79" y="16"/>
                  </a:lnTo>
                  <a:lnTo>
                    <a:pt x="76" y="13"/>
                  </a:lnTo>
                  <a:lnTo>
                    <a:pt x="74" y="10"/>
                  </a:lnTo>
                  <a:lnTo>
                    <a:pt x="72" y="7"/>
                  </a:lnTo>
                  <a:lnTo>
                    <a:pt x="67" y="5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3" y="5"/>
                  </a:lnTo>
                  <a:lnTo>
                    <a:pt x="49" y="6"/>
                  </a:lnTo>
                  <a:lnTo>
                    <a:pt x="44" y="9"/>
                  </a:lnTo>
                  <a:lnTo>
                    <a:pt x="41" y="12"/>
                  </a:lnTo>
                  <a:lnTo>
                    <a:pt x="37" y="16"/>
                  </a:lnTo>
                  <a:lnTo>
                    <a:pt x="35" y="19"/>
                  </a:lnTo>
                  <a:lnTo>
                    <a:pt x="31" y="20"/>
                  </a:lnTo>
                  <a:lnTo>
                    <a:pt x="29" y="21"/>
                  </a:lnTo>
                  <a:lnTo>
                    <a:pt x="28" y="31"/>
                  </a:lnTo>
                  <a:lnTo>
                    <a:pt x="25" y="39"/>
                  </a:lnTo>
                  <a:lnTo>
                    <a:pt x="23" y="45"/>
                  </a:lnTo>
                  <a:lnTo>
                    <a:pt x="19" y="51"/>
                  </a:lnTo>
                  <a:lnTo>
                    <a:pt x="16" y="55"/>
                  </a:lnTo>
                  <a:lnTo>
                    <a:pt x="12" y="60"/>
                  </a:lnTo>
                  <a:lnTo>
                    <a:pt x="10" y="65"/>
                  </a:lnTo>
                  <a:lnTo>
                    <a:pt x="9" y="70"/>
                  </a:lnTo>
                  <a:lnTo>
                    <a:pt x="10" y="76"/>
                  </a:lnTo>
                  <a:lnTo>
                    <a:pt x="11" y="81"/>
                  </a:lnTo>
                  <a:lnTo>
                    <a:pt x="12" y="85"/>
                  </a:lnTo>
                  <a:lnTo>
                    <a:pt x="15" y="90"/>
                  </a:lnTo>
                  <a:lnTo>
                    <a:pt x="17" y="94"/>
                  </a:lnTo>
                  <a:lnTo>
                    <a:pt x="18" y="98"/>
                  </a:lnTo>
                  <a:lnTo>
                    <a:pt x="19" y="104"/>
                  </a:lnTo>
                  <a:lnTo>
                    <a:pt x="19" y="108"/>
                  </a:lnTo>
                  <a:lnTo>
                    <a:pt x="19" y="118"/>
                  </a:lnTo>
                  <a:lnTo>
                    <a:pt x="17" y="124"/>
                  </a:lnTo>
                  <a:lnTo>
                    <a:pt x="13" y="131"/>
                  </a:lnTo>
                  <a:lnTo>
                    <a:pt x="10" y="138"/>
                  </a:lnTo>
                  <a:lnTo>
                    <a:pt x="6" y="145"/>
                  </a:lnTo>
                  <a:lnTo>
                    <a:pt x="4" y="152"/>
                  </a:lnTo>
                  <a:lnTo>
                    <a:pt x="1" y="159"/>
                  </a:lnTo>
                  <a:lnTo>
                    <a:pt x="0" y="168"/>
                  </a:lnTo>
                  <a:lnTo>
                    <a:pt x="0" y="177"/>
                  </a:lnTo>
                  <a:lnTo>
                    <a:pt x="0" y="184"/>
                  </a:lnTo>
                  <a:lnTo>
                    <a:pt x="0" y="191"/>
                  </a:lnTo>
                  <a:lnTo>
                    <a:pt x="0" y="197"/>
                  </a:lnTo>
                  <a:lnTo>
                    <a:pt x="0" y="202"/>
                  </a:lnTo>
                  <a:lnTo>
                    <a:pt x="0" y="208"/>
                  </a:lnTo>
                  <a:lnTo>
                    <a:pt x="0" y="213"/>
                  </a:lnTo>
                  <a:lnTo>
                    <a:pt x="0" y="219"/>
                  </a:lnTo>
                  <a:lnTo>
                    <a:pt x="1" y="229"/>
                  </a:lnTo>
                  <a:lnTo>
                    <a:pt x="5" y="237"/>
                  </a:lnTo>
                  <a:lnTo>
                    <a:pt x="9" y="245"/>
                  </a:lnTo>
                  <a:lnTo>
                    <a:pt x="13" y="252"/>
                  </a:lnTo>
                  <a:lnTo>
                    <a:pt x="18" y="259"/>
                  </a:lnTo>
                  <a:lnTo>
                    <a:pt x="22" y="265"/>
                  </a:lnTo>
                  <a:lnTo>
                    <a:pt x="25" y="272"/>
                  </a:lnTo>
                  <a:lnTo>
                    <a:pt x="26" y="279"/>
                  </a:lnTo>
                  <a:lnTo>
                    <a:pt x="26" y="282"/>
                  </a:lnTo>
                  <a:lnTo>
                    <a:pt x="25" y="284"/>
                  </a:lnTo>
                  <a:lnTo>
                    <a:pt x="25" y="287"/>
                  </a:lnTo>
                  <a:lnTo>
                    <a:pt x="24" y="289"/>
                  </a:lnTo>
                  <a:lnTo>
                    <a:pt x="23" y="290"/>
                  </a:lnTo>
                  <a:lnTo>
                    <a:pt x="22" y="291"/>
                  </a:lnTo>
                  <a:lnTo>
                    <a:pt x="21" y="293"/>
                  </a:lnTo>
                  <a:lnTo>
                    <a:pt x="19" y="294"/>
                  </a:lnTo>
                  <a:lnTo>
                    <a:pt x="21" y="294"/>
                  </a:lnTo>
                  <a:lnTo>
                    <a:pt x="22" y="294"/>
                  </a:lnTo>
                  <a:lnTo>
                    <a:pt x="23" y="294"/>
                  </a:lnTo>
                  <a:lnTo>
                    <a:pt x="24" y="294"/>
                  </a:lnTo>
                  <a:lnTo>
                    <a:pt x="25" y="294"/>
                  </a:lnTo>
                  <a:lnTo>
                    <a:pt x="26" y="294"/>
                  </a:lnTo>
                  <a:lnTo>
                    <a:pt x="26" y="297"/>
                  </a:lnTo>
                  <a:lnTo>
                    <a:pt x="25" y="300"/>
                  </a:lnTo>
                  <a:lnTo>
                    <a:pt x="24" y="304"/>
                  </a:lnTo>
                  <a:lnTo>
                    <a:pt x="23" y="307"/>
                  </a:lnTo>
                  <a:lnTo>
                    <a:pt x="22" y="309"/>
                  </a:lnTo>
                  <a:lnTo>
                    <a:pt x="21" y="311"/>
                  </a:lnTo>
                  <a:lnTo>
                    <a:pt x="21" y="314"/>
                  </a:lnTo>
                  <a:lnTo>
                    <a:pt x="19" y="314"/>
                  </a:lnTo>
                  <a:lnTo>
                    <a:pt x="21" y="316"/>
                  </a:lnTo>
                  <a:lnTo>
                    <a:pt x="21" y="319"/>
                  </a:lnTo>
                  <a:lnTo>
                    <a:pt x="22" y="321"/>
                  </a:lnTo>
                  <a:lnTo>
                    <a:pt x="23" y="323"/>
                  </a:lnTo>
                  <a:lnTo>
                    <a:pt x="24" y="325"/>
                  </a:lnTo>
                  <a:lnTo>
                    <a:pt x="25" y="328"/>
                  </a:lnTo>
                  <a:lnTo>
                    <a:pt x="26" y="329"/>
                  </a:lnTo>
                  <a:lnTo>
                    <a:pt x="26" y="332"/>
                  </a:lnTo>
                  <a:lnTo>
                    <a:pt x="26" y="335"/>
                  </a:lnTo>
                  <a:lnTo>
                    <a:pt x="25" y="337"/>
                  </a:lnTo>
                  <a:lnTo>
                    <a:pt x="24" y="340"/>
                  </a:lnTo>
                  <a:lnTo>
                    <a:pt x="22" y="341"/>
                  </a:lnTo>
                  <a:lnTo>
                    <a:pt x="21" y="344"/>
                  </a:lnTo>
                  <a:lnTo>
                    <a:pt x="19" y="347"/>
                  </a:lnTo>
                  <a:lnTo>
                    <a:pt x="18" y="348"/>
                  </a:lnTo>
                  <a:lnTo>
                    <a:pt x="18" y="351"/>
                  </a:lnTo>
                  <a:lnTo>
                    <a:pt x="18" y="358"/>
                  </a:lnTo>
                  <a:lnTo>
                    <a:pt x="19" y="364"/>
                  </a:lnTo>
                  <a:lnTo>
                    <a:pt x="22" y="368"/>
                  </a:lnTo>
                  <a:lnTo>
                    <a:pt x="23" y="372"/>
                  </a:lnTo>
                  <a:lnTo>
                    <a:pt x="25" y="378"/>
                  </a:lnTo>
                  <a:lnTo>
                    <a:pt x="26" y="382"/>
                  </a:lnTo>
                  <a:lnTo>
                    <a:pt x="28" y="386"/>
                  </a:lnTo>
                  <a:lnTo>
                    <a:pt x="29" y="392"/>
                  </a:lnTo>
                  <a:lnTo>
                    <a:pt x="28" y="397"/>
                  </a:lnTo>
                  <a:lnTo>
                    <a:pt x="28" y="401"/>
                  </a:lnTo>
                  <a:lnTo>
                    <a:pt x="28" y="407"/>
                  </a:lnTo>
                  <a:lnTo>
                    <a:pt x="26" y="411"/>
                  </a:lnTo>
                  <a:lnTo>
                    <a:pt x="25" y="415"/>
                  </a:lnTo>
                  <a:lnTo>
                    <a:pt x="25" y="419"/>
                  </a:lnTo>
                  <a:lnTo>
                    <a:pt x="24" y="424"/>
                  </a:lnTo>
                  <a:lnTo>
                    <a:pt x="24" y="429"/>
                  </a:lnTo>
                  <a:lnTo>
                    <a:pt x="24" y="439"/>
                  </a:lnTo>
                  <a:lnTo>
                    <a:pt x="25" y="449"/>
                  </a:lnTo>
                  <a:lnTo>
                    <a:pt x="28" y="457"/>
                  </a:lnTo>
                  <a:lnTo>
                    <a:pt x="30" y="465"/>
                  </a:lnTo>
                  <a:lnTo>
                    <a:pt x="36" y="479"/>
                  </a:lnTo>
                  <a:lnTo>
                    <a:pt x="42" y="492"/>
                  </a:lnTo>
                  <a:lnTo>
                    <a:pt x="49" y="504"/>
                  </a:lnTo>
                  <a:lnTo>
                    <a:pt x="55" y="517"/>
                  </a:lnTo>
                  <a:lnTo>
                    <a:pt x="57" y="524"/>
                  </a:lnTo>
                  <a:lnTo>
                    <a:pt x="59" y="533"/>
                  </a:lnTo>
                  <a:lnTo>
                    <a:pt x="60" y="542"/>
                  </a:lnTo>
                  <a:lnTo>
                    <a:pt x="61" y="550"/>
                  </a:lnTo>
                  <a:lnTo>
                    <a:pt x="61" y="556"/>
                  </a:lnTo>
                  <a:lnTo>
                    <a:pt x="62" y="560"/>
                  </a:lnTo>
                  <a:lnTo>
                    <a:pt x="63" y="565"/>
                  </a:lnTo>
                  <a:lnTo>
                    <a:pt x="66" y="570"/>
                  </a:lnTo>
                  <a:lnTo>
                    <a:pt x="69" y="574"/>
                  </a:lnTo>
                  <a:lnTo>
                    <a:pt x="70" y="578"/>
                  </a:lnTo>
                  <a:lnTo>
                    <a:pt x="72" y="582"/>
                  </a:lnTo>
                  <a:lnTo>
                    <a:pt x="73" y="588"/>
                  </a:lnTo>
                  <a:lnTo>
                    <a:pt x="72" y="592"/>
                  </a:lnTo>
                  <a:lnTo>
                    <a:pt x="72" y="595"/>
                  </a:lnTo>
                  <a:lnTo>
                    <a:pt x="70" y="596"/>
                  </a:lnTo>
                  <a:lnTo>
                    <a:pt x="70" y="599"/>
                  </a:lnTo>
                  <a:lnTo>
                    <a:pt x="69" y="600"/>
                  </a:lnTo>
                  <a:lnTo>
                    <a:pt x="69" y="603"/>
                  </a:lnTo>
                  <a:lnTo>
                    <a:pt x="67" y="606"/>
                  </a:lnTo>
                  <a:lnTo>
                    <a:pt x="67" y="607"/>
                  </a:lnTo>
                  <a:lnTo>
                    <a:pt x="67" y="611"/>
                  </a:lnTo>
                  <a:lnTo>
                    <a:pt x="67" y="614"/>
                  </a:lnTo>
                  <a:lnTo>
                    <a:pt x="67" y="616"/>
                  </a:lnTo>
                  <a:lnTo>
                    <a:pt x="67" y="618"/>
                  </a:lnTo>
                  <a:lnTo>
                    <a:pt x="67" y="620"/>
                  </a:lnTo>
                  <a:lnTo>
                    <a:pt x="67" y="621"/>
                  </a:lnTo>
                  <a:lnTo>
                    <a:pt x="67" y="623"/>
                  </a:lnTo>
                  <a:lnTo>
                    <a:pt x="67" y="625"/>
                  </a:lnTo>
                  <a:lnTo>
                    <a:pt x="66" y="628"/>
                  </a:lnTo>
                  <a:lnTo>
                    <a:pt x="65" y="631"/>
                  </a:lnTo>
                  <a:lnTo>
                    <a:pt x="63" y="634"/>
                  </a:lnTo>
                  <a:lnTo>
                    <a:pt x="62" y="635"/>
                  </a:lnTo>
                  <a:lnTo>
                    <a:pt x="61" y="639"/>
                  </a:lnTo>
                  <a:lnTo>
                    <a:pt x="61" y="642"/>
                  </a:lnTo>
                  <a:lnTo>
                    <a:pt x="61" y="645"/>
                  </a:lnTo>
                  <a:lnTo>
                    <a:pt x="62" y="652"/>
                  </a:lnTo>
                  <a:lnTo>
                    <a:pt x="65" y="660"/>
                  </a:lnTo>
                  <a:lnTo>
                    <a:pt x="72" y="667"/>
                  </a:lnTo>
                  <a:lnTo>
                    <a:pt x="77" y="674"/>
                  </a:lnTo>
                  <a:lnTo>
                    <a:pt x="85" y="681"/>
                  </a:lnTo>
                  <a:lnTo>
                    <a:pt x="92" y="685"/>
                  </a:lnTo>
                  <a:lnTo>
                    <a:pt x="98" y="689"/>
                  </a:lnTo>
                  <a:lnTo>
                    <a:pt x="104" y="691"/>
                  </a:lnTo>
                  <a:lnTo>
                    <a:pt x="110" y="692"/>
                  </a:lnTo>
                  <a:lnTo>
                    <a:pt x="114" y="694"/>
                  </a:lnTo>
                  <a:lnTo>
                    <a:pt x="118" y="696"/>
                  </a:lnTo>
                  <a:lnTo>
                    <a:pt x="123" y="699"/>
                  </a:lnTo>
                  <a:lnTo>
                    <a:pt x="126" y="701"/>
                  </a:lnTo>
                  <a:lnTo>
                    <a:pt x="131" y="703"/>
                  </a:lnTo>
                  <a:lnTo>
                    <a:pt x="136" y="705"/>
                  </a:lnTo>
                  <a:lnTo>
                    <a:pt x="141" y="705"/>
                  </a:lnTo>
                  <a:lnTo>
                    <a:pt x="141" y="699"/>
                  </a:lnTo>
                  <a:lnTo>
                    <a:pt x="139" y="694"/>
                  </a:lnTo>
                  <a:lnTo>
                    <a:pt x="139" y="688"/>
                  </a:lnTo>
                  <a:lnTo>
                    <a:pt x="138" y="684"/>
                  </a:lnTo>
                  <a:lnTo>
                    <a:pt x="138" y="680"/>
                  </a:lnTo>
                  <a:lnTo>
                    <a:pt x="137" y="675"/>
                  </a:lnTo>
                  <a:lnTo>
                    <a:pt x="137" y="674"/>
                  </a:lnTo>
                  <a:lnTo>
                    <a:pt x="136" y="673"/>
                  </a:lnTo>
                  <a:lnTo>
                    <a:pt x="137" y="671"/>
                  </a:lnTo>
                  <a:lnTo>
                    <a:pt x="138" y="669"/>
                  </a:lnTo>
                  <a:lnTo>
                    <a:pt x="139" y="666"/>
                  </a:lnTo>
                  <a:lnTo>
                    <a:pt x="141" y="663"/>
                  </a:lnTo>
                  <a:lnTo>
                    <a:pt x="143" y="662"/>
                  </a:lnTo>
                  <a:lnTo>
                    <a:pt x="145" y="659"/>
                  </a:lnTo>
                  <a:lnTo>
                    <a:pt x="148" y="659"/>
                  </a:lnTo>
                  <a:lnTo>
                    <a:pt x="149" y="657"/>
                  </a:lnTo>
                  <a:lnTo>
                    <a:pt x="145" y="635"/>
                  </a:lnTo>
                  <a:lnTo>
                    <a:pt x="143" y="635"/>
                  </a:lnTo>
                  <a:lnTo>
                    <a:pt x="143" y="628"/>
                  </a:lnTo>
                  <a:lnTo>
                    <a:pt x="147" y="627"/>
                  </a:lnTo>
                  <a:lnTo>
                    <a:pt x="149" y="625"/>
                  </a:lnTo>
                  <a:lnTo>
                    <a:pt x="151" y="625"/>
                  </a:lnTo>
                  <a:lnTo>
                    <a:pt x="154" y="624"/>
                  </a:lnTo>
                  <a:lnTo>
                    <a:pt x="155" y="623"/>
                  </a:lnTo>
                  <a:lnTo>
                    <a:pt x="157" y="621"/>
                  </a:lnTo>
                  <a:lnTo>
                    <a:pt x="158" y="620"/>
                  </a:lnTo>
                  <a:lnTo>
                    <a:pt x="160" y="618"/>
                  </a:lnTo>
                  <a:lnTo>
                    <a:pt x="160" y="588"/>
                  </a:lnTo>
                  <a:lnTo>
                    <a:pt x="154" y="588"/>
                  </a:lnTo>
                  <a:lnTo>
                    <a:pt x="147" y="586"/>
                  </a:lnTo>
                  <a:lnTo>
                    <a:pt x="141" y="585"/>
                  </a:lnTo>
                  <a:lnTo>
                    <a:pt x="135" y="582"/>
                  </a:lnTo>
                  <a:lnTo>
                    <a:pt x="130" y="578"/>
                  </a:lnTo>
                  <a:lnTo>
                    <a:pt x="126" y="572"/>
                  </a:lnTo>
                  <a:lnTo>
                    <a:pt x="124" y="567"/>
                  </a:lnTo>
                  <a:lnTo>
                    <a:pt x="124" y="560"/>
                  </a:lnTo>
                  <a:lnTo>
                    <a:pt x="124" y="556"/>
                  </a:lnTo>
                  <a:lnTo>
                    <a:pt x="126" y="553"/>
                  </a:lnTo>
                  <a:lnTo>
                    <a:pt x="129" y="549"/>
                  </a:lnTo>
                  <a:lnTo>
                    <a:pt x="132" y="547"/>
                  </a:lnTo>
                  <a:lnTo>
                    <a:pt x="137" y="545"/>
                  </a:lnTo>
                  <a:lnTo>
                    <a:pt x="141" y="543"/>
                  </a:lnTo>
                  <a:lnTo>
                    <a:pt x="144" y="543"/>
                  </a:lnTo>
                  <a:lnTo>
                    <a:pt x="147" y="543"/>
                  </a:lnTo>
                  <a:lnTo>
                    <a:pt x="148" y="539"/>
                  </a:lnTo>
                  <a:lnTo>
                    <a:pt x="148" y="535"/>
                  </a:lnTo>
                  <a:lnTo>
                    <a:pt x="148" y="531"/>
                  </a:lnTo>
                  <a:lnTo>
                    <a:pt x="149" y="525"/>
                  </a:lnTo>
                  <a:lnTo>
                    <a:pt x="150" y="521"/>
                  </a:lnTo>
                  <a:lnTo>
                    <a:pt x="150" y="517"/>
                  </a:lnTo>
                  <a:lnTo>
                    <a:pt x="151" y="513"/>
                  </a:lnTo>
                  <a:lnTo>
                    <a:pt x="151" y="509"/>
                  </a:lnTo>
                  <a:lnTo>
                    <a:pt x="150" y="500"/>
                  </a:lnTo>
                  <a:lnTo>
                    <a:pt x="148" y="492"/>
                  </a:lnTo>
                  <a:lnTo>
                    <a:pt x="145" y="484"/>
                  </a:lnTo>
                  <a:lnTo>
                    <a:pt x="142" y="475"/>
                  </a:lnTo>
                  <a:lnTo>
                    <a:pt x="138" y="468"/>
                  </a:lnTo>
                  <a:lnTo>
                    <a:pt x="135" y="461"/>
                  </a:lnTo>
                  <a:lnTo>
                    <a:pt x="132" y="454"/>
                  </a:lnTo>
                  <a:lnTo>
                    <a:pt x="132" y="449"/>
                  </a:lnTo>
                  <a:lnTo>
                    <a:pt x="132" y="447"/>
                  </a:lnTo>
                  <a:lnTo>
                    <a:pt x="132" y="446"/>
                  </a:lnTo>
                  <a:lnTo>
                    <a:pt x="132" y="445"/>
                  </a:lnTo>
                  <a:lnTo>
                    <a:pt x="137" y="445"/>
                  </a:lnTo>
                  <a:lnTo>
                    <a:pt x="142" y="446"/>
                  </a:lnTo>
                  <a:lnTo>
                    <a:pt x="147" y="449"/>
                  </a:lnTo>
                  <a:lnTo>
                    <a:pt x="152" y="450"/>
                  </a:lnTo>
                  <a:lnTo>
                    <a:pt x="157" y="453"/>
                  </a:lnTo>
                  <a:lnTo>
                    <a:pt x="162" y="454"/>
                  </a:lnTo>
                  <a:lnTo>
                    <a:pt x="167" y="456"/>
                  </a:lnTo>
                  <a:lnTo>
                    <a:pt x="170" y="457"/>
                  </a:lnTo>
                  <a:lnTo>
                    <a:pt x="173" y="456"/>
                  </a:lnTo>
                  <a:lnTo>
                    <a:pt x="174" y="454"/>
                  </a:lnTo>
                  <a:lnTo>
                    <a:pt x="175" y="452"/>
                  </a:lnTo>
                  <a:lnTo>
                    <a:pt x="176" y="449"/>
                  </a:lnTo>
                  <a:lnTo>
                    <a:pt x="176" y="445"/>
                  </a:lnTo>
                  <a:lnTo>
                    <a:pt x="176" y="440"/>
                  </a:lnTo>
                  <a:lnTo>
                    <a:pt x="176" y="438"/>
                  </a:lnTo>
                  <a:lnTo>
                    <a:pt x="176" y="435"/>
                  </a:lnTo>
                  <a:lnTo>
                    <a:pt x="176" y="433"/>
                  </a:lnTo>
                  <a:lnTo>
                    <a:pt x="176" y="432"/>
                  </a:lnTo>
                  <a:lnTo>
                    <a:pt x="175" y="431"/>
                  </a:lnTo>
                  <a:lnTo>
                    <a:pt x="175" y="429"/>
                  </a:lnTo>
                  <a:lnTo>
                    <a:pt x="174" y="426"/>
                  </a:lnTo>
                  <a:lnTo>
                    <a:pt x="173" y="424"/>
                  </a:lnTo>
                  <a:lnTo>
                    <a:pt x="173" y="421"/>
                  </a:lnTo>
                  <a:lnTo>
                    <a:pt x="173" y="419"/>
                  </a:lnTo>
                  <a:lnTo>
                    <a:pt x="173" y="418"/>
                  </a:lnTo>
                  <a:lnTo>
                    <a:pt x="171" y="417"/>
                  </a:lnTo>
                  <a:lnTo>
                    <a:pt x="170" y="415"/>
                  </a:lnTo>
                  <a:lnTo>
                    <a:pt x="169" y="414"/>
                  </a:lnTo>
                  <a:lnTo>
                    <a:pt x="169" y="413"/>
                  </a:lnTo>
                  <a:lnTo>
                    <a:pt x="168" y="411"/>
                  </a:lnTo>
                  <a:lnTo>
                    <a:pt x="168" y="410"/>
                  </a:lnTo>
                  <a:lnTo>
                    <a:pt x="169" y="406"/>
                  </a:lnTo>
                  <a:lnTo>
                    <a:pt x="171" y="401"/>
                  </a:lnTo>
                  <a:lnTo>
                    <a:pt x="175" y="400"/>
                  </a:lnTo>
                  <a:lnTo>
                    <a:pt x="179" y="399"/>
                  </a:lnTo>
                  <a:lnTo>
                    <a:pt x="183" y="397"/>
                  </a:lnTo>
                  <a:lnTo>
                    <a:pt x="187" y="397"/>
                  </a:lnTo>
                  <a:lnTo>
                    <a:pt x="191" y="397"/>
                  </a:lnTo>
                  <a:lnTo>
                    <a:pt x="194" y="397"/>
                  </a:lnTo>
                  <a:lnTo>
                    <a:pt x="211" y="397"/>
                  </a:lnTo>
                  <a:lnTo>
                    <a:pt x="224" y="396"/>
                  </a:lnTo>
                  <a:lnTo>
                    <a:pt x="228" y="394"/>
                  </a:lnTo>
                  <a:lnTo>
                    <a:pt x="233" y="392"/>
                  </a:lnTo>
                  <a:lnTo>
                    <a:pt x="238" y="389"/>
                  </a:lnTo>
                  <a:lnTo>
                    <a:pt x="242" y="386"/>
                  </a:lnTo>
                  <a:lnTo>
                    <a:pt x="247" y="378"/>
                  </a:lnTo>
                  <a:lnTo>
                    <a:pt x="252" y="369"/>
                  </a:lnTo>
                  <a:lnTo>
                    <a:pt x="253" y="358"/>
                  </a:lnTo>
                  <a:lnTo>
                    <a:pt x="255" y="347"/>
                  </a:lnTo>
                  <a:lnTo>
                    <a:pt x="255" y="344"/>
                  </a:lnTo>
                  <a:lnTo>
                    <a:pt x="253" y="343"/>
                  </a:lnTo>
                  <a:lnTo>
                    <a:pt x="252" y="341"/>
                  </a:lnTo>
                  <a:lnTo>
                    <a:pt x="250" y="340"/>
                  </a:lnTo>
                  <a:lnTo>
                    <a:pt x="249" y="339"/>
                  </a:lnTo>
                  <a:lnTo>
                    <a:pt x="246" y="339"/>
                  </a:lnTo>
                  <a:lnTo>
                    <a:pt x="245" y="337"/>
                  </a:lnTo>
                  <a:lnTo>
                    <a:pt x="244" y="337"/>
                  </a:lnTo>
                  <a:lnTo>
                    <a:pt x="244" y="335"/>
                  </a:lnTo>
                  <a:lnTo>
                    <a:pt x="243" y="333"/>
                  </a:lnTo>
                  <a:lnTo>
                    <a:pt x="243" y="330"/>
                  </a:lnTo>
                  <a:lnTo>
                    <a:pt x="243" y="328"/>
                  </a:lnTo>
                  <a:lnTo>
                    <a:pt x="243" y="326"/>
                  </a:lnTo>
                  <a:lnTo>
                    <a:pt x="243" y="323"/>
                  </a:lnTo>
                  <a:lnTo>
                    <a:pt x="244" y="322"/>
                  </a:lnTo>
                  <a:lnTo>
                    <a:pt x="244" y="319"/>
                  </a:lnTo>
                  <a:lnTo>
                    <a:pt x="240" y="318"/>
                  </a:lnTo>
                  <a:lnTo>
                    <a:pt x="236" y="315"/>
                  </a:lnTo>
                  <a:lnTo>
                    <a:pt x="231" y="312"/>
                  </a:lnTo>
                  <a:lnTo>
                    <a:pt x="226" y="308"/>
                  </a:lnTo>
                  <a:lnTo>
                    <a:pt x="221" y="304"/>
                  </a:lnTo>
                  <a:lnTo>
                    <a:pt x="219" y="298"/>
                  </a:lnTo>
                  <a:lnTo>
                    <a:pt x="217" y="294"/>
                  </a:lnTo>
                  <a:lnTo>
                    <a:pt x="217" y="290"/>
                  </a:lnTo>
                  <a:lnTo>
                    <a:pt x="217" y="240"/>
                  </a:lnTo>
                  <a:lnTo>
                    <a:pt x="217" y="234"/>
                  </a:lnTo>
                  <a:lnTo>
                    <a:pt x="217" y="229"/>
                  </a:lnTo>
                  <a:lnTo>
                    <a:pt x="217" y="223"/>
                  </a:lnTo>
                  <a:lnTo>
                    <a:pt x="217" y="217"/>
                  </a:lnTo>
                  <a:lnTo>
                    <a:pt x="218" y="212"/>
                  </a:lnTo>
                  <a:lnTo>
                    <a:pt x="219" y="206"/>
                  </a:lnTo>
                  <a:lnTo>
                    <a:pt x="221" y="202"/>
                  </a:lnTo>
                  <a:lnTo>
                    <a:pt x="225" y="197"/>
                  </a:lnTo>
                  <a:lnTo>
                    <a:pt x="225" y="194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59" name="Freeform 167"/>
            <p:cNvSpPr>
              <a:spLocks/>
            </p:cNvSpPr>
            <p:nvPr/>
          </p:nvSpPr>
          <p:spPr bwMode="gray">
            <a:xfrm>
              <a:off x="2837505" y="3492382"/>
              <a:ext cx="52117" cy="23844"/>
            </a:xfrm>
            <a:custGeom>
              <a:avLst/>
              <a:gdLst>
                <a:gd name="T0" fmla="*/ 0 w 36"/>
                <a:gd name="T1" fmla="*/ 25228 h 18"/>
                <a:gd name="T2" fmla="*/ 26988 w 36"/>
                <a:gd name="T3" fmla="*/ 25228 h 18"/>
                <a:gd name="T4" fmla="*/ 31750 w 36"/>
                <a:gd name="T5" fmla="*/ 21023 h 18"/>
                <a:gd name="T6" fmla="*/ 36512 w 36"/>
                <a:gd name="T7" fmla="*/ 19622 h 18"/>
                <a:gd name="T8" fmla="*/ 41275 w 36"/>
                <a:gd name="T9" fmla="*/ 15417 h 18"/>
                <a:gd name="T10" fmla="*/ 46037 w 36"/>
                <a:gd name="T11" fmla="*/ 14016 h 18"/>
                <a:gd name="T12" fmla="*/ 49212 w 36"/>
                <a:gd name="T13" fmla="*/ 11212 h 18"/>
                <a:gd name="T14" fmla="*/ 52388 w 36"/>
                <a:gd name="T15" fmla="*/ 9811 h 18"/>
                <a:gd name="T16" fmla="*/ 55563 w 36"/>
                <a:gd name="T17" fmla="*/ 4205 h 18"/>
                <a:gd name="T18" fmla="*/ 57150 w 36"/>
                <a:gd name="T19" fmla="*/ 0 h 18"/>
                <a:gd name="T20" fmla="*/ 52388 w 36"/>
                <a:gd name="T21" fmla="*/ 0 h 18"/>
                <a:gd name="T22" fmla="*/ 44450 w 36"/>
                <a:gd name="T23" fmla="*/ 0 h 18"/>
                <a:gd name="T24" fmla="*/ 34925 w 36"/>
                <a:gd name="T25" fmla="*/ 2803 h 18"/>
                <a:gd name="T26" fmla="*/ 25400 w 36"/>
                <a:gd name="T27" fmla="*/ 4205 h 18"/>
                <a:gd name="T28" fmla="*/ 15875 w 36"/>
                <a:gd name="T29" fmla="*/ 8409 h 18"/>
                <a:gd name="T30" fmla="*/ 6350 w 36"/>
                <a:gd name="T31" fmla="*/ 11212 h 18"/>
                <a:gd name="T32" fmla="*/ 1588 w 36"/>
                <a:gd name="T33" fmla="*/ 19622 h 18"/>
                <a:gd name="T34" fmla="*/ 0 w 36"/>
                <a:gd name="T35" fmla="*/ 25228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6"/>
                <a:gd name="T55" fmla="*/ 0 h 18"/>
                <a:gd name="T56" fmla="*/ 36 w 36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6" h="18">
                  <a:moveTo>
                    <a:pt x="0" y="18"/>
                  </a:moveTo>
                  <a:lnTo>
                    <a:pt x="17" y="18"/>
                  </a:lnTo>
                  <a:lnTo>
                    <a:pt x="20" y="15"/>
                  </a:lnTo>
                  <a:lnTo>
                    <a:pt x="23" y="14"/>
                  </a:lnTo>
                  <a:lnTo>
                    <a:pt x="26" y="11"/>
                  </a:lnTo>
                  <a:lnTo>
                    <a:pt x="29" y="10"/>
                  </a:lnTo>
                  <a:lnTo>
                    <a:pt x="31" y="8"/>
                  </a:lnTo>
                  <a:lnTo>
                    <a:pt x="33" y="7"/>
                  </a:lnTo>
                  <a:lnTo>
                    <a:pt x="35" y="3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4" y="8"/>
                  </a:lnTo>
                  <a:lnTo>
                    <a:pt x="1" y="14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gray">
            <a:xfrm>
              <a:off x="1635645" y="3245009"/>
              <a:ext cx="1424545" cy="752549"/>
            </a:xfrm>
            <a:custGeom>
              <a:avLst/>
              <a:gdLst>
                <a:gd name="T0" fmla="*/ 1428750 w 978"/>
                <a:gd name="T1" fmla="*/ 192013 h 572"/>
                <a:gd name="T2" fmla="*/ 1406525 w 978"/>
                <a:gd name="T3" fmla="*/ 243870 h 572"/>
                <a:gd name="T4" fmla="*/ 1412875 w 978"/>
                <a:gd name="T5" fmla="*/ 252279 h 572"/>
                <a:gd name="T6" fmla="*/ 1314450 w 978"/>
                <a:gd name="T7" fmla="*/ 271901 h 572"/>
                <a:gd name="T8" fmla="*/ 1274763 w 978"/>
                <a:gd name="T9" fmla="*/ 337774 h 572"/>
                <a:gd name="T10" fmla="*/ 1266825 w 978"/>
                <a:gd name="T11" fmla="*/ 316751 h 572"/>
                <a:gd name="T12" fmla="*/ 1260475 w 978"/>
                <a:gd name="T13" fmla="*/ 353191 h 572"/>
                <a:gd name="T14" fmla="*/ 1238250 w 978"/>
                <a:gd name="T15" fmla="*/ 365805 h 572"/>
                <a:gd name="T16" fmla="*/ 1225550 w 978"/>
                <a:gd name="T17" fmla="*/ 347585 h 572"/>
                <a:gd name="T18" fmla="*/ 1216025 w 978"/>
                <a:gd name="T19" fmla="*/ 368608 h 572"/>
                <a:gd name="T20" fmla="*/ 1209675 w 978"/>
                <a:gd name="T21" fmla="*/ 400844 h 572"/>
                <a:gd name="T22" fmla="*/ 1217613 w 978"/>
                <a:gd name="T23" fmla="*/ 407852 h 572"/>
                <a:gd name="T24" fmla="*/ 1200150 w 978"/>
                <a:gd name="T25" fmla="*/ 458308 h 572"/>
                <a:gd name="T26" fmla="*/ 1100138 w 978"/>
                <a:gd name="T27" fmla="*/ 542401 h 572"/>
                <a:gd name="T28" fmla="*/ 1033463 w 978"/>
                <a:gd name="T29" fmla="*/ 622289 h 572"/>
                <a:gd name="T30" fmla="*/ 1035050 w 978"/>
                <a:gd name="T31" fmla="*/ 676950 h 572"/>
                <a:gd name="T32" fmla="*/ 1028700 w 978"/>
                <a:gd name="T33" fmla="*/ 790476 h 572"/>
                <a:gd name="T34" fmla="*/ 990600 w 978"/>
                <a:gd name="T35" fmla="*/ 761043 h 572"/>
                <a:gd name="T36" fmla="*/ 974725 w 978"/>
                <a:gd name="T37" fmla="*/ 706382 h 572"/>
                <a:gd name="T38" fmla="*/ 963613 w 978"/>
                <a:gd name="T39" fmla="*/ 650320 h 572"/>
                <a:gd name="T40" fmla="*/ 917575 w 978"/>
                <a:gd name="T41" fmla="*/ 641911 h 572"/>
                <a:gd name="T42" fmla="*/ 854075 w 978"/>
                <a:gd name="T43" fmla="*/ 630699 h 572"/>
                <a:gd name="T44" fmla="*/ 787400 w 978"/>
                <a:gd name="T45" fmla="*/ 630699 h 572"/>
                <a:gd name="T46" fmla="*/ 788987 w 978"/>
                <a:gd name="T47" fmla="*/ 667139 h 572"/>
                <a:gd name="T48" fmla="*/ 744538 w 978"/>
                <a:gd name="T49" fmla="*/ 660131 h 572"/>
                <a:gd name="T50" fmla="*/ 696913 w 978"/>
                <a:gd name="T51" fmla="*/ 650320 h 572"/>
                <a:gd name="T52" fmla="*/ 568325 w 978"/>
                <a:gd name="T53" fmla="*/ 731610 h 572"/>
                <a:gd name="T54" fmla="*/ 533400 w 978"/>
                <a:gd name="T55" fmla="*/ 759641 h 572"/>
                <a:gd name="T56" fmla="*/ 488950 w 978"/>
                <a:gd name="T57" fmla="*/ 647517 h 572"/>
                <a:gd name="T58" fmla="*/ 431800 w 978"/>
                <a:gd name="T59" fmla="*/ 669942 h 572"/>
                <a:gd name="T60" fmla="*/ 385763 w 978"/>
                <a:gd name="T61" fmla="*/ 597061 h 572"/>
                <a:gd name="T62" fmla="*/ 306388 w 978"/>
                <a:gd name="T63" fmla="*/ 591455 h 572"/>
                <a:gd name="T64" fmla="*/ 138113 w 978"/>
                <a:gd name="T65" fmla="*/ 549408 h 572"/>
                <a:gd name="T66" fmla="*/ 85725 w 978"/>
                <a:gd name="T67" fmla="*/ 539598 h 572"/>
                <a:gd name="T68" fmla="*/ 23813 w 978"/>
                <a:gd name="T69" fmla="*/ 493346 h 572"/>
                <a:gd name="T70" fmla="*/ 14288 w 978"/>
                <a:gd name="T71" fmla="*/ 437284 h 572"/>
                <a:gd name="T72" fmla="*/ 14288 w 978"/>
                <a:gd name="T73" fmla="*/ 358797 h 572"/>
                <a:gd name="T74" fmla="*/ 0 w 978"/>
                <a:gd name="T75" fmla="*/ 355994 h 572"/>
                <a:gd name="T76" fmla="*/ 1588 w 978"/>
                <a:gd name="T77" fmla="*/ 297129 h 572"/>
                <a:gd name="T78" fmla="*/ 104775 w 978"/>
                <a:gd name="T79" fmla="*/ 137352 h 572"/>
                <a:gd name="T80" fmla="*/ 133350 w 978"/>
                <a:gd name="T81" fmla="*/ 53259 h 572"/>
                <a:gd name="T82" fmla="*/ 173038 w 978"/>
                <a:gd name="T83" fmla="*/ 43448 h 572"/>
                <a:gd name="T84" fmla="*/ 174625 w 978"/>
                <a:gd name="T85" fmla="*/ 74282 h 572"/>
                <a:gd name="T86" fmla="*/ 890588 w 978"/>
                <a:gd name="T87" fmla="*/ 8409 h 572"/>
                <a:gd name="T88" fmla="*/ 917575 w 978"/>
                <a:gd name="T89" fmla="*/ 28031 h 572"/>
                <a:gd name="T90" fmla="*/ 947738 w 978"/>
                <a:gd name="T91" fmla="*/ 32236 h 572"/>
                <a:gd name="T92" fmla="*/ 979488 w 978"/>
                <a:gd name="T93" fmla="*/ 35039 h 572"/>
                <a:gd name="T94" fmla="*/ 1027113 w 978"/>
                <a:gd name="T95" fmla="*/ 47653 h 572"/>
                <a:gd name="T96" fmla="*/ 1063625 w 978"/>
                <a:gd name="T97" fmla="*/ 19622 h 572"/>
                <a:gd name="T98" fmla="*/ 1116013 w 978"/>
                <a:gd name="T99" fmla="*/ 58865 h 572"/>
                <a:gd name="T100" fmla="*/ 1133475 w 978"/>
                <a:gd name="T101" fmla="*/ 106518 h 572"/>
                <a:gd name="T102" fmla="*/ 1206500 w 978"/>
                <a:gd name="T103" fmla="*/ 121935 h 572"/>
                <a:gd name="T104" fmla="*/ 1187450 w 978"/>
                <a:gd name="T105" fmla="*/ 161179 h 572"/>
                <a:gd name="T106" fmla="*/ 1162050 w 978"/>
                <a:gd name="T107" fmla="*/ 144360 h 572"/>
                <a:gd name="T108" fmla="*/ 1128713 w 978"/>
                <a:gd name="T109" fmla="*/ 208831 h 572"/>
                <a:gd name="T110" fmla="*/ 1119188 w 978"/>
                <a:gd name="T111" fmla="*/ 229855 h 572"/>
                <a:gd name="T112" fmla="*/ 1187450 w 978"/>
                <a:gd name="T113" fmla="*/ 222847 h 572"/>
                <a:gd name="T114" fmla="*/ 1303338 w 978"/>
                <a:gd name="T115" fmla="*/ 173792 h 572"/>
                <a:gd name="T116" fmla="*/ 1465263 w 978"/>
                <a:gd name="T117" fmla="*/ 117730 h 572"/>
                <a:gd name="T118" fmla="*/ 1531938 w 978"/>
                <a:gd name="T119" fmla="*/ 64471 h 572"/>
                <a:gd name="T120" fmla="*/ 1543050 w 978"/>
                <a:gd name="T121" fmla="*/ 89699 h 5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78"/>
                <a:gd name="T184" fmla="*/ 0 h 572"/>
                <a:gd name="T185" fmla="*/ 978 w 978"/>
                <a:gd name="T186" fmla="*/ 572 h 57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78" h="572">
                  <a:moveTo>
                    <a:pt x="972" y="101"/>
                  </a:moveTo>
                  <a:lnTo>
                    <a:pt x="964" y="105"/>
                  </a:lnTo>
                  <a:lnTo>
                    <a:pt x="955" y="108"/>
                  </a:lnTo>
                  <a:lnTo>
                    <a:pt x="948" y="112"/>
                  </a:lnTo>
                  <a:lnTo>
                    <a:pt x="940" y="116"/>
                  </a:lnTo>
                  <a:lnTo>
                    <a:pt x="933" y="119"/>
                  </a:lnTo>
                  <a:lnTo>
                    <a:pt x="925" y="122"/>
                  </a:lnTo>
                  <a:lnTo>
                    <a:pt x="918" y="126"/>
                  </a:lnTo>
                  <a:lnTo>
                    <a:pt x="910" y="129"/>
                  </a:lnTo>
                  <a:lnTo>
                    <a:pt x="905" y="131"/>
                  </a:lnTo>
                  <a:lnTo>
                    <a:pt x="900" y="137"/>
                  </a:lnTo>
                  <a:lnTo>
                    <a:pt x="898" y="142"/>
                  </a:lnTo>
                  <a:lnTo>
                    <a:pt x="894" y="149"/>
                  </a:lnTo>
                  <a:lnTo>
                    <a:pt x="892" y="155"/>
                  </a:lnTo>
                  <a:lnTo>
                    <a:pt x="890" y="160"/>
                  </a:lnTo>
                  <a:lnTo>
                    <a:pt x="887" y="164"/>
                  </a:lnTo>
                  <a:lnTo>
                    <a:pt x="884" y="167"/>
                  </a:lnTo>
                  <a:lnTo>
                    <a:pt x="885" y="169"/>
                  </a:lnTo>
                  <a:lnTo>
                    <a:pt x="885" y="170"/>
                  </a:lnTo>
                  <a:lnTo>
                    <a:pt x="886" y="171"/>
                  </a:lnTo>
                  <a:lnTo>
                    <a:pt x="886" y="173"/>
                  </a:lnTo>
                  <a:lnTo>
                    <a:pt x="886" y="174"/>
                  </a:lnTo>
                  <a:lnTo>
                    <a:pt x="887" y="173"/>
                  </a:lnTo>
                  <a:lnTo>
                    <a:pt x="889" y="173"/>
                  </a:lnTo>
                  <a:lnTo>
                    <a:pt x="890" y="171"/>
                  </a:lnTo>
                  <a:lnTo>
                    <a:pt x="891" y="170"/>
                  </a:lnTo>
                  <a:lnTo>
                    <a:pt x="892" y="170"/>
                  </a:lnTo>
                  <a:lnTo>
                    <a:pt x="893" y="169"/>
                  </a:lnTo>
                  <a:lnTo>
                    <a:pt x="894" y="167"/>
                  </a:lnTo>
                  <a:lnTo>
                    <a:pt x="896" y="171"/>
                  </a:lnTo>
                  <a:lnTo>
                    <a:pt x="894" y="176"/>
                  </a:lnTo>
                  <a:lnTo>
                    <a:pt x="892" y="178"/>
                  </a:lnTo>
                  <a:lnTo>
                    <a:pt x="890" y="180"/>
                  </a:lnTo>
                  <a:lnTo>
                    <a:pt x="887" y="181"/>
                  </a:lnTo>
                  <a:lnTo>
                    <a:pt x="884" y="181"/>
                  </a:lnTo>
                  <a:lnTo>
                    <a:pt x="880" y="181"/>
                  </a:lnTo>
                  <a:lnTo>
                    <a:pt x="875" y="181"/>
                  </a:lnTo>
                  <a:lnTo>
                    <a:pt x="868" y="182"/>
                  </a:lnTo>
                  <a:lnTo>
                    <a:pt x="861" y="182"/>
                  </a:lnTo>
                  <a:lnTo>
                    <a:pt x="854" y="184"/>
                  </a:lnTo>
                  <a:lnTo>
                    <a:pt x="847" y="187"/>
                  </a:lnTo>
                  <a:lnTo>
                    <a:pt x="840" y="188"/>
                  </a:lnTo>
                  <a:lnTo>
                    <a:pt x="834" y="191"/>
                  </a:lnTo>
                  <a:lnTo>
                    <a:pt x="828" y="194"/>
                  </a:lnTo>
                  <a:lnTo>
                    <a:pt x="822" y="196"/>
                  </a:lnTo>
                  <a:lnTo>
                    <a:pt x="822" y="209"/>
                  </a:lnTo>
                  <a:lnTo>
                    <a:pt x="822" y="215"/>
                  </a:lnTo>
                  <a:lnTo>
                    <a:pt x="821" y="220"/>
                  </a:lnTo>
                  <a:lnTo>
                    <a:pt x="818" y="224"/>
                  </a:lnTo>
                  <a:lnTo>
                    <a:pt x="815" y="227"/>
                  </a:lnTo>
                  <a:lnTo>
                    <a:pt x="812" y="231"/>
                  </a:lnTo>
                  <a:lnTo>
                    <a:pt x="809" y="234"/>
                  </a:lnTo>
                  <a:lnTo>
                    <a:pt x="805" y="237"/>
                  </a:lnTo>
                  <a:lnTo>
                    <a:pt x="803" y="242"/>
                  </a:lnTo>
                  <a:lnTo>
                    <a:pt x="803" y="241"/>
                  </a:lnTo>
                  <a:lnTo>
                    <a:pt x="803" y="240"/>
                  </a:lnTo>
                  <a:lnTo>
                    <a:pt x="803" y="238"/>
                  </a:lnTo>
                  <a:lnTo>
                    <a:pt x="803" y="237"/>
                  </a:lnTo>
                  <a:lnTo>
                    <a:pt x="803" y="235"/>
                  </a:lnTo>
                  <a:lnTo>
                    <a:pt x="803" y="234"/>
                  </a:lnTo>
                  <a:lnTo>
                    <a:pt x="802" y="234"/>
                  </a:lnTo>
                  <a:lnTo>
                    <a:pt x="800" y="233"/>
                  </a:lnTo>
                  <a:lnTo>
                    <a:pt x="799" y="231"/>
                  </a:lnTo>
                  <a:lnTo>
                    <a:pt x="798" y="230"/>
                  </a:lnTo>
                  <a:lnTo>
                    <a:pt x="798" y="228"/>
                  </a:lnTo>
                  <a:lnTo>
                    <a:pt x="798" y="226"/>
                  </a:lnTo>
                  <a:lnTo>
                    <a:pt x="798" y="224"/>
                  </a:lnTo>
                  <a:lnTo>
                    <a:pt x="799" y="222"/>
                  </a:lnTo>
                  <a:lnTo>
                    <a:pt x="794" y="222"/>
                  </a:lnTo>
                  <a:lnTo>
                    <a:pt x="793" y="228"/>
                  </a:lnTo>
                  <a:lnTo>
                    <a:pt x="793" y="233"/>
                  </a:lnTo>
                  <a:lnTo>
                    <a:pt x="792" y="237"/>
                  </a:lnTo>
                  <a:lnTo>
                    <a:pt x="793" y="241"/>
                  </a:lnTo>
                  <a:lnTo>
                    <a:pt x="793" y="244"/>
                  </a:lnTo>
                  <a:lnTo>
                    <a:pt x="794" y="247"/>
                  </a:lnTo>
                  <a:lnTo>
                    <a:pt x="794" y="249"/>
                  </a:lnTo>
                  <a:lnTo>
                    <a:pt x="794" y="252"/>
                  </a:lnTo>
                  <a:lnTo>
                    <a:pt x="794" y="255"/>
                  </a:lnTo>
                  <a:lnTo>
                    <a:pt x="793" y="259"/>
                  </a:lnTo>
                  <a:lnTo>
                    <a:pt x="791" y="262"/>
                  </a:lnTo>
                  <a:lnTo>
                    <a:pt x="790" y="265"/>
                  </a:lnTo>
                  <a:lnTo>
                    <a:pt x="787" y="269"/>
                  </a:lnTo>
                  <a:lnTo>
                    <a:pt x="785" y="272"/>
                  </a:lnTo>
                  <a:lnTo>
                    <a:pt x="783" y="274"/>
                  </a:lnTo>
                  <a:lnTo>
                    <a:pt x="779" y="277"/>
                  </a:lnTo>
                  <a:lnTo>
                    <a:pt x="779" y="272"/>
                  </a:lnTo>
                  <a:lnTo>
                    <a:pt x="780" y="266"/>
                  </a:lnTo>
                  <a:lnTo>
                    <a:pt x="780" y="261"/>
                  </a:lnTo>
                  <a:lnTo>
                    <a:pt x="780" y="255"/>
                  </a:lnTo>
                  <a:lnTo>
                    <a:pt x="780" y="251"/>
                  </a:lnTo>
                  <a:lnTo>
                    <a:pt x="780" y="245"/>
                  </a:lnTo>
                  <a:lnTo>
                    <a:pt x="781" y="240"/>
                  </a:lnTo>
                  <a:lnTo>
                    <a:pt x="781" y="234"/>
                  </a:lnTo>
                  <a:lnTo>
                    <a:pt x="779" y="235"/>
                  </a:lnTo>
                  <a:lnTo>
                    <a:pt x="778" y="237"/>
                  </a:lnTo>
                  <a:lnTo>
                    <a:pt x="775" y="240"/>
                  </a:lnTo>
                  <a:lnTo>
                    <a:pt x="774" y="241"/>
                  </a:lnTo>
                  <a:lnTo>
                    <a:pt x="773" y="244"/>
                  </a:lnTo>
                  <a:lnTo>
                    <a:pt x="772" y="248"/>
                  </a:lnTo>
                  <a:lnTo>
                    <a:pt x="771" y="251"/>
                  </a:lnTo>
                  <a:lnTo>
                    <a:pt x="771" y="255"/>
                  </a:lnTo>
                  <a:lnTo>
                    <a:pt x="769" y="255"/>
                  </a:lnTo>
                  <a:lnTo>
                    <a:pt x="768" y="255"/>
                  </a:lnTo>
                  <a:lnTo>
                    <a:pt x="767" y="255"/>
                  </a:lnTo>
                  <a:lnTo>
                    <a:pt x="766" y="255"/>
                  </a:lnTo>
                  <a:lnTo>
                    <a:pt x="764" y="255"/>
                  </a:lnTo>
                  <a:lnTo>
                    <a:pt x="762" y="255"/>
                  </a:lnTo>
                  <a:lnTo>
                    <a:pt x="762" y="258"/>
                  </a:lnTo>
                  <a:lnTo>
                    <a:pt x="764" y="261"/>
                  </a:lnTo>
                  <a:lnTo>
                    <a:pt x="766" y="263"/>
                  </a:lnTo>
                  <a:lnTo>
                    <a:pt x="767" y="266"/>
                  </a:lnTo>
                  <a:lnTo>
                    <a:pt x="769" y="269"/>
                  </a:lnTo>
                  <a:lnTo>
                    <a:pt x="772" y="270"/>
                  </a:lnTo>
                  <a:lnTo>
                    <a:pt x="773" y="272"/>
                  </a:lnTo>
                  <a:lnTo>
                    <a:pt x="775" y="272"/>
                  </a:lnTo>
                  <a:lnTo>
                    <a:pt x="775" y="284"/>
                  </a:lnTo>
                  <a:lnTo>
                    <a:pt x="772" y="286"/>
                  </a:lnTo>
                  <a:lnTo>
                    <a:pt x="769" y="286"/>
                  </a:lnTo>
                  <a:lnTo>
                    <a:pt x="767" y="286"/>
                  </a:lnTo>
                  <a:lnTo>
                    <a:pt x="765" y="286"/>
                  </a:lnTo>
                  <a:lnTo>
                    <a:pt x="762" y="286"/>
                  </a:lnTo>
                  <a:lnTo>
                    <a:pt x="761" y="284"/>
                  </a:lnTo>
                  <a:lnTo>
                    <a:pt x="759" y="284"/>
                  </a:lnTo>
                  <a:lnTo>
                    <a:pt x="756" y="284"/>
                  </a:lnTo>
                  <a:lnTo>
                    <a:pt x="758" y="286"/>
                  </a:lnTo>
                  <a:lnTo>
                    <a:pt x="759" y="287"/>
                  </a:lnTo>
                  <a:lnTo>
                    <a:pt x="760" y="288"/>
                  </a:lnTo>
                  <a:lnTo>
                    <a:pt x="761" y="290"/>
                  </a:lnTo>
                  <a:lnTo>
                    <a:pt x="764" y="291"/>
                  </a:lnTo>
                  <a:lnTo>
                    <a:pt x="765" y="291"/>
                  </a:lnTo>
                  <a:lnTo>
                    <a:pt x="766" y="291"/>
                  </a:lnTo>
                  <a:lnTo>
                    <a:pt x="767" y="291"/>
                  </a:lnTo>
                  <a:lnTo>
                    <a:pt x="767" y="294"/>
                  </a:lnTo>
                  <a:lnTo>
                    <a:pt x="767" y="295"/>
                  </a:lnTo>
                  <a:lnTo>
                    <a:pt x="768" y="297"/>
                  </a:lnTo>
                  <a:lnTo>
                    <a:pt x="769" y="300"/>
                  </a:lnTo>
                  <a:lnTo>
                    <a:pt x="771" y="301"/>
                  </a:lnTo>
                  <a:lnTo>
                    <a:pt x="771" y="302"/>
                  </a:lnTo>
                  <a:lnTo>
                    <a:pt x="772" y="304"/>
                  </a:lnTo>
                  <a:lnTo>
                    <a:pt x="773" y="304"/>
                  </a:lnTo>
                  <a:lnTo>
                    <a:pt x="766" y="312"/>
                  </a:lnTo>
                  <a:lnTo>
                    <a:pt x="761" y="320"/>
                  </a:lnTo>
                  <a:lnTo>
                    <a:pt x="756" y="327"/>
                  </a:lnTo>
                  <a:lnTo>
                    <a:pt x="752" y="334"/>
                  </a:lnTo>
                  <a:lnTo>
                    <a:pt x="747" y="340"/>
                  </a:lnTo>
                  <a:lnTo>
                    <a:pt x="741" y="347"/>
                  </a:lnTo>
                  <a:lnTo>
                    <a:pt x="734" y="352"/>
                  </a:lnTo>
                  <a:lnTo>
                    <a:pt x="723" y="357"/>
                  </a:lnTo>
                  <a:lnTo>
                    <a:pt x="720" y="359"/>
                  </a:lnTo>
                  <a:lnTo>
                    <a:pt x="715" y="364"/>
                  </a:lnTo>
                  <a:lnTo>
                    <a:pt x="709" y="369"/>
                  </a:lnTo>
                  <a:lnTo>
                    <a:pt x="703" y="376"/>
                  </a:lnTo>
                  <a:lnTo>
                    <a:pt x="698" y="382"/>
                  </a:lnTo>
                  <a:lnTo>
                    <a:pt x="693" y="387"/>
                  </a:lnTo>
                  <a:lnTo>
                    <a:pt x="689" y="392"/>
                  </a:lnTo>
                  <a:lnTo>
                    <a:pt x="686" y="394"/>
                  </a:lnTo>
                  <a:lnTo>
                    <a:pt x="679" y="398"/>
                  </a:lnTo>
                  <a:lnTo>
                    <a:pt x="672" y="401"/>
                  </a:lnTo>
                  <a:lnTo>
                    <a:pt x="666" y="405"/>
                  </a:lnTo>
                  <a:lnTo>
                    <a:pt x="660" y="411"/>
                  </a:lnTo>
                  <a:lnTo>
                    <a:pt x="657" y="417"/>
                  </a:lnTo>
                  <a:lnTo>
                    <a:pt x="653" y="424"/>
                  </a:lnTo>
                  <a:lnTo>
                    <a:pt x="651" y="433"/>
                  </a:lnTo>
                  <a:lnTo>
                    <a:pt x="651" y="443"/>
                  </a:lnTo>
                  <a:lnTo>
                    <a:pt x="651" y="444"/>
                  </a:lnTo>
                  <a:lnTo>
                    <a:pt x="651" y="448"/>
                  </a:lnTo>
                  <a:lnTo>
                    <a:pt x="651" y="452"/>
                  </a:lnTo>
                  <a:lnTo>
                    <a:pt x="651" y="457"/>
                  </a:lnTo>
                  <a:lnTo>
                    <a:pt x="651" y="461"/>
                  </a:lnTo>
                  <a:lnTo>
                    <a:pt x="651" y="465"/>
                  </a:lnTo>
                  <a:lnTo>
                    <a:pt x="651" y="469"/>
                  </a:lnTo>
                  <a:lnTo>
                    <a:pt x="651" y="471"/>
                  </a:lnTo>
                  <a:lnTo>
                    <a:pt x="651" y="473"/>
                  </a:lnTo>
                  <a:lnTo>
                    <a:pt x="651" y="476"/>
                  </a:lnTo>
                  <a:lnTo>
                    <a:pt x="652" y="480"/>
                  </a:lnTo>
                  <a:lnTo>
                    <a:pt x="652" y="483"/>
                  </a:lnTo>
                  <a:lnTo>
                    <a:pt x="652" y="487"/>
                  </a:lnTo>
                  <a:lnTo>
                    <a:pt x="652" y="491"/>
                  </a:lnTo>
                  <a:lnTo>
                    <a:pt x="652" y="496"/>
                  </a:lnTo>
                  <a:lnTo>
                    <a:pt x="651" y="500"/>
                  </a:lnTo>
                  <a:lnTo>
                    <a:pt x="654" y="522"/>
                  </a:lnTo>
                  <a:lnTo>
                    <a:pt x="654" y="529"/>
                  </a:lnTo>
                  <a:lnTo>
                    <a:pt x="653" y="536"/>
                  </a:lnTo>
                  <a:lnTo>
                    <a:pt x="652" y="543"/>
                  </a:lnTo>
                  <a:lnTo>
                    <a:pt x="651" y="550"/>
                  </a:lnTo>
                  <a:lnTo>
                    <a:pt x="649" y="558"/>
                  </a:lnTo>
                  <a:lnTo>
                    <a:pt x="648" y="564"/>
                  </a:lnTo>
                  <a:lnTo>
                    <a:pt x="646" y="569"/>
                  </a:lnTo>
                  <a:lnTo>
                    <a:pt x="644" y="572"/>
                  </a:lnTo>
                  <a:lnTo>
                    <a:pt x="633" y="572"/>
                  </a:lnTo>
                  <a:lnTo>
                    <a:pt x="633" y="567"/>
                  </a:lnTo>
                  <a:lnTo>
                    <a:pt x="632" y="562"/>
                  </a:lnTo>
                  <a:lnTo>
                    <a:pt x="629" y="560"/>
                  </a:lnTo>
                  <a:lnTo>
                    <a:pt x="628" y="557"/>
                  </a:lnTo>
                  <a:lnTo>
                    <a:pt x="626" y="554"/>
                  </a:lnTo>
                  <a:lnTo>
                    <a:pt x="624" y="551"/>
                  </a:lnTo>
                  <a:lnTo>
                    <a:pt x="624" y="549"/>
                  </a:lnTo>
                  <a:lnTo>
                    <a:pt x="624" y="543"/>
                  </a:lnTo>
                  <a:lnTo>
                    <a:pt x="624" y="533"/>
                  </a:lnTo>
                  <a:lnTo>
                    <a:pt x="622" y="532"/>
                  </a:lnTo>
                  <a:lnTo>
                    <a:pt x="621" y="530"/>
                  </a:lnTo>
                  <a:lnTo>
                    <a:pt x="619" y="529"/>
                  </a:lnTo>
                  <a:lnTo>
                    <a:pt x="617" y="526"/>
                  </a:lnTo>
                  <a:lnTo>
                    <a:pt x="616" y="522"/>
                  </a:lnTo>
                  <a:lnTo>
                    <a:pt x="615" y="519"/>
                  </a:lnTo>
                  <a:lnTo>
                    <a:pt x="614" y="515"/>
                  </a:lnTo>
                  <a:lnTo>
                    <a:pt x="614" y="512"/>
                  </a:lnTo>
                  <a:lnTo>
                    <a:pt x="614" y="508"/>
                  </a:lnTo>
                  <a:lnTo>
                    <a:pt x="614" y="504"/>
                  </a:lnTo>
                  <a:lnTo>
                    <a:pt x="614" y="501"/>
                  </a:lnTo>
                  <a:lnTo>
                    <a:pt x="614" y="498"/>
                  </a:lnTo>
                  <a:lnTo>
                    <a:pt x="614" y="496"/>
                  </a:lnTo>
                  <a:lnTo>
                    <a:pt x="614" y="491"/>
                  </a:lnTo>
                  <a:lnTo>
                    <a:pt x="614" y="489"/>
                  </a:lnTo>
                  <a:lnTo>
                    <a:pt x="614" y="486"/>
                  </a:lnTo>
                  <a:lnTo>
                    <a:pt x="614" y="482"/>
                  </a:lnTo>
                  <a:lnTo>
                    <a:pt x="613" y="476"/>
                  </a:lnTo>
                  <a:lnTo>
                    <a:pt x="611" y="472"/>
                  </a:lnTo>
                  <a:lnTo>
                    <a:pt x="609" y="468"/>
                  </a:lnTo>
                  <a:lnTo>
                    <a:pt x="607" y="464"/>
                  </a:lnTo>
                  <a:lnTo>
                    <a:pt x="603" y="461"/>
                  </a:lnTo>
                  <a:lnTo>
                    <a:pt x="599" y="458"/>
                  </a:lnTo>
                  <a:lnTo>
                    <a:pt x="595" y="458"/>
                  </a:lnTo>
                  <a:lnTo>
                    <a:pt x="592" y="458"/>
                  </a:lnTo>
                  <a:lnTo>
                    <a:pt x="590" y="458"/>
                  </a:lnTo>
                  <a:lnTo>
                    <a:pt x="588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3" y="458"/>
                  </a:lnTo>
                  <a:lnTo>
                    <a:pt x="582" y="458"/>
                  </a:lnTo>
                  <a:lnTo>
                    <a:pt x="578" y="458"/>
                  </a:lnTo>
                  <a:lnTo>
                    <a:pt x="574" y="457"/>
                  </a:lnTo>
                  <a:lnTo>
                    <a:pt x="571" y="457"/>
                  </a:lnTo>
                  <a:lnTo>
                    <a:pt x="567" y="455"/>
                  </a:lnTo>
                  <a:lnTo>
                    <a:pt x="564" y="454"/>
                  </a:lnTo>
                  <a:lnTo>
                    <a:pt x="560" y="454"/>
                  </a:lnTo>
                  <a:lnTo>
                    <a:pt x="555" y="452"/>
                  </a:lnTo>
                  <a:lnTo>
                    <a:pt x="549" y="452"/>
                  </a:lnTo>
                  <a:lnTo>
                    <a:pt x="546" y="452"/>
                  </a:lnTo>
                  <a:lnTo>
                    <a:pt x="544" y="451"/>
                  </a:lnTo>
                  <a:lnTo>
                    <a:pt x="540" y="451"/>
                  </a:lnTo>
                  <a:lnTo>
                    <a:pt x="538" y="450"/>
                  </a:lnTo>
                  <a:lnTo>
                    <a:pt x="535" y="448"/>
                  </a:lnTo>
                  <a:lnTo>
                    <a:pt x="533" y="447"/>
                  </a:lnTo>
                  <a:lnTo>
                    <a:pt x="529" y="445"/>
                  </a:lnTo>
                  <a:lnTo>
                    <a:pt x="527" y="445"/>
                  </a:lnTo>
                  <a:lnTo>
                    <a:pt x="523" y="445"/>
                  </a:lnTo>
                  <a:lnTo>
                    <a:pt x="519" y="445"/>
                  </a:lnTo>
                  <a:lnTo>
                    <a:pt x="514" y="445"/>
                  </a:lnTo>
                  <a:lnTo>
                    <a:pt x="508" y="445"/>
                  </a:lnTo>
                  <a:lnTo>
                    <a:pt x="503" y="445"/>
                  </a:lnTo>
                  <a:lnTo>
                    <a:pt x="498" y="447"/>
                  </a:lnTo>
                  <a:lnTo>
                    <a:pt x="496" y="450"/>
                  </a:lnTo>
                  <a:lnTo>
                    <a:pt x="495" y="452"/>
                  </a:lnTo>
                  <a:lnTo>
                    <a:pt x="495" y="457"/>
                  </a:lnTo>
                  <a:lnTo>
                    <a:pt x="496" y="459"/>
                  </a:lnTo>
                  <a:lnTo>
                    <a:pt x="497" y="462"/>
                  </a:lnTo>
                  <a:lnTo>
                    <a:pt x="499" y="464"/>
                  </a:lnTo>
                  <a:lnTo>
                    <a:pt x="501" y="466"/>
                  </a:lnTo>
                  <a:lnTo>
                    <a:pt x="503" y="469"/>
                  </a:lnTo>
                  <a:lnTo>
                    <a:pt x="504" y="472"/>
                  </a:lnTo>
                  <a:lnTo>
                    <a:pt x="505" y="475"/>
                  </a:lnTo>
                  <a:lnTo>
                    <a:pt x="501" y="476"/>
                  </a:lnTo>
                  <a:lnTo>
                    <a:pt x="497" y="476"/>
                  </a:lnTo>
                  <a:lnTo>
                    <a:pt x="492" y="478"/>
                  </a:lnTo>
                  <a:lnTo>
                    <a:pt x="489" y="478"/>
                  </a:lnTo>
                  <a:lnTo>
                    <a:pt x="485" y="479"/>
                  </a:lnTo>
                  <a:lnTo>
                    <a:pt x="482" y="479"/>
                  </a:lnTo>
                  <a:lnTo>
                    <a:pt x="478" y="480"/>
                  </a:lnTo>
                  <a:lnTo>
                    <a:pt x="476" y="480"/>
                  </a:lnTo>
                  <a:lnTo>
                    <a:pt x="474" y="480"/>
                  </a:lnTo>
                  <a:lnTo>
                    <a:pt x="473" y="479"/>
                  </a:lnTo>
                  <a:lnTo>
                    <a:pt x="472" y="476"/>
                  </a:lnTo>
                  <a:lnTo>
                    <a:pt x="470" y="473"/>
                  </a:lnTo>
                  <a:lnTo>
                    <a:pt x="469" y="471"/>
                  </a:lnTo>
                  <a:lnTo>
                    <a:pt x="466" y="469"/>
                  </a:lnTo>
                  <a:lnTo>
                    <a:pt x="465" y="466"/>
                  </a:lnTo>
                  <a:lnTo>
                    <a:pt x="465" y="465"/>
                  </a:lnTo>
                  <a:lnTo>
                    <a:pt x="454" y="473"/>
                  </a:lnTo>
                  <a:lnTo>
                    <a:pt x="452" y="472"/>
                  </a:lnTo>
                  <a:lnTo>
                    <a:pt x="449" y="471"/>
                  </a:lnTo>
                  <a:lnTo>
                    <a:pt x="447" y="469"/>
                  </a:lnTo>
                  <a:lnTo>
                    <a:pt x="446" y="466"/>
                  </a:lnTo>
                  <a:lnTo>
                    <a:pt x="444" y="465"/>
                  </a:lnTo>
                  <a:lnTo>
                    <a:pt x="441" y="464"/>
                  </a:lnTo>
                  <a:lnTo>
                    <a:pt x="439" y="464"/>
                  </a:lnTo>
                  <a:lnTo>
                    <a:pt x="436" y="462"/>
                  </a:lnTo>
                  <a:lnTo>
                    <a:pt x="427" y="465"/>
                  </a:lnTo>
                  <a:lnTo>
                    <a:pt x="417" y="469"/>
                  </a:lnTo>
                  <a:lnTo>
                    <a:pt x="407" y="475"/>
                  </a:lnTo>
                  <a:lnTo>
                    <a:pt x="395" y="483"/>
                  </a:lnTo>
                  <a:lnTo>
                    <a:pt x="384" y="491"/>
                  </a:lnTo>
                  <a:lnTo>
                    <a:pt x="374" y="500"/>
                  </a:lnTo>
                  <a:lnTo>
                    <a:pt x="366" y="508"/>
                  </a:lnTo>
                  <a:lnTo>
                    <a:pt x="360" y="515"/>
                  </a:lnTo>
                  <a:lnTo>
                    <a:pt x="358" y="518"/>
                  </a:lnTo>
                  <a:lnTo>
                    <a:pt x="358" y="522"/>
                  </a:lnTo>
                  <a:lnTo>
                    <a:pt x="358" y="528"/>
                  </a:lnTo>
                  <a:lnTo>
                    <a:pt x="358" y="532"/>
                  </a:lnTo>
                  <a:lnTo>
                    <a:pt x="358" y="537"/>
                  </a:lnTo>
                  <a:lnTo>
                    <a:pt x="357" y="542"/>
                  </a:lnTo>
                  <a:lnTo>
                    <a:pt x="355" y="546"/>
                  </a:lnTo>
                  <a:lnTo>
                    <a:pt x="353" y="550"/>
                  </a:lnTo>
                  <a:lnTo>
                    <a:pt x="350" y="550"/>
                  </a:lnTo>
                  <a:lnTo>
                    <a:pt x="346" y="549"/>
                  </a:lnTo>
                  <a:lnTo>
                    <a:pt x="342" y="547"/>
                  </a:lnTo>
                  <a:lnTo>
                    <a:pt x="339" y="544"/>
                  </a:lnTo>
                  <a:lnTo>
                    <a:pt x="336" y="542"/>
                  </a:lnTo>
                  <a:lnTo>
                    <a:pt x="334" y="539"/>
                  </a:lnTo>
                  <a:lnTo>
                    <a:pt x="333" y="535"/>
                  </a:lnTo>
                  <a:lnTo>
                    <a:pt x="332" y="530"/>
                  </a:lnTo>
                  <a:lnTo>
                    <a:pt x="332" y="522"/>
                  </a:lnTo>
                  <a:lnTo>
                    <a:pt x="330" y="511"/>
                  </a:lnTo>
                  <a:lnTo>
                    <a:pt x="328" y="500"/>
                  </a:lnTo>
                  <a:lnTo>
                    <a:pt x="325" y="487"/>
                  </a:lnTo>
                  <a:lnTo>
                    <a:pt x="320" y="478"/>
                  </a:lnTo>
                  <a:lnTo>
                    <a:pt x="314" y="468"/>
                  </a:lnTo>
                  <a:lnTo>
                    <a:pt x="311" y="465"/>
                  </a:lnTo>
                  <a:lnTo>
                    <a:pt x="308" y="462"/>
                  </a:lnTo>
                  <a:lnTo>
                    <a:pt x="304" y="461"/>
                  </a:lnTo>
                  <a:lnTo>
                    <a:pt x="300" y="461"/>
                  </a:lnTo>
                  <a:lnTo>
                    <a:pt x="297" y="461"/>
                  </a:lnTo>
                  <a:lnTo>
                    <a:pt x="294" y="462"/>
                  </a:lnTo>
                  <a:lnTo>
                    <a:pt x="290" y="464"/>
                  </a:lnTo>
                  <a:lnTo>
                    <a:pt x="288" y="465"/>
                  </a:lnTo>
                  <a:lnTo>
                    <a:pt x="285" y="468"/>
                  </a:lnTo>
                  <a:lnTo>
                    <a:pt x="283" y="471"/>
                  </a:lnTo>
                  <a:lnTo>
                    <a:pt x="282" y="475"/>
                  </a:lnTo>
                  <a:lnTo>
                    <a:pt x="280" y="478"/>
                  </a:lnTo>
                  <a:lnTo>
                    <a:pt x="272" y="478"/>
                  </a:lnTo>
                  <a:lnTo>
                    <a:pt x="269" y="476"/>
                  </a:lnTo>
                  <a:lnTo>
                    <a:pt x="265" y="471"/>
                  </a:lnTo>
                  <a:lnTo>
                    <a:pt x="261" y="465"/>
                  </a:lnTo>
                  <a:lnTo>
                    <a:pt x="258" y="458"/>
                  </a:lnTo>
                  <a:lnTo>
                    <a:pt x="255" y="451"/>
                  </a:lnTo>
                  <a:lnTo>
                    <a:pt x="253" y="444"/>
                  </a:lnTo>
                  <a:lnTo>
                    <a:pt x="252" y="438"/>
                  </a:lnTo>
                  <a:lnTo>
                    <a:pt x="251" y="436"/>
                  </a:lnTo>
                  <a:lnTo>
                    <a:pt x="247" y="434"/>
                  </a:lnTo>
                  <a:lnTo>
                    <a:pt x="245" y="432"/>
                  </a:lnTo>
                  <a:lnTo>
                    <a:pt x="243" y="426"/>
                  </a:lnTo>
                  <a:lnTo>
                    <a:pt x="240" y="422"/>
                  </a:lnTo>
                  <a:lnTo>
                    <a:pt x="238" y="417"/>
                  </a:lnTo>
                  <a:lnTo>
                    <a:pt x="235" y="414"/>
                  </a:lnTo>
                  <a:lnTo>
                    <a:pt x="231" y="411"/>
                  </a:lnTo>
                  <a:lnTo>
                    <a:pt x="225" y="410"/>
                  </a:lnTo>
                  <a:lnTo>
                    <a:pt x="218" y="410"/>
                  </a:lnTo>
                  <a:lnTo>
                    <a:pt x="212" y="411"/>
                  </a:lnTo>
                  <a:lnTo>
                    <a:pt x="207" y="414"/>
                  </a:lnTo>
                  <a:lnTo>
                    <a:pt x="202" y="417"/>
                  </a:lnTo>
                  <a:lnTo>
                    <a:pt x="197" y="419"/>
                  </a:lnTo>
                  <a:lnTo>
                    <a:pt x="193" y="422"/>
                  </a:lnTo>
                  <a:lnTo>
                    <a:pt x="185" y="424"/>
                  </a:lnTo>
                  <a:lnTo>
                    <a:pt x="177" y="425"/>
                  </a:lnTo>
                  <a:lnTo>
                    <a:pt x="164" y="424"/>
                  </a:lnTo>
                  <a:lnTo>
                    <a:pt x="152" y="419"/>
                  </a:lnTo>
                  <a:lnTo>
                    <a:pt x="141" y="414"/>
                  </a:lnTo>
                  <a:lnTo>
                    <a:pt x="132" y="408"/>
                  </a:lnTo>
                  <a:lnTo>
                    <a:pt x="122" y="403"/>
                  </a:lnTo>
                  <a:lnTo>
                    <a:pt x="113" y="397"/>
                  </a:lnTo>
                  <a:lnTo>
                    <a:pt x="103" y="393"/>
                  </a:lnTo>
                  <a:lnTo>
                    <a:pt x="91" y="392"/>
                  </a:lnTo>
                  <a:lnTo>
                    <a:pt x="87" y="392"/>
                  </a:lnTo>
                  <a:lnTo>
                    <a:pt x="82" y="393"/>
                  </a:lnTo>
                  <a:lnTo>
                    <a:pt x="77" y="393"/>
                  </a:lnTo>
                  <a:lnTo>
                    <a:pt x="72" y="394"/>
                  </a:lnTo>
                  <a:lnTo>
                    <a:pt x="69" y="394"/>
                  </a:lnTo>
                  <a:lnTo>
                    <a:pt x="64" y="394"/>
                  </a:lnTo>
                  <a:lnTo>
                    <a:pt x="59" y="393"/>
                  </a:lnTo>
                  <a:lnTo>
                    <a:pt x="53" y="392"/>
                  </a:lnTo>
                  <a:lnTo>
                    <a:pt x="53" y="390"/>
                  </a:lnTo>
                  <a:lnTo>
                    <a:pt x="53" y="389"/>
                  </a:lnTo>
                  <a:lnTo>
                    <a:pt x="54" y="386"/>
                  </a:lnTo>
                  <a:lnTo>
                    <a:pt x="54" y="385"/>
                  </a:lnTo>
                  <a:lnTo>
                    <a:pt x="54" y="382"/>
                  </a:lnTo>
                  <a:lnTo>
                    <a:pt x="54" y="380"/>
                  </a:lnTo>
                  <a:lnTo>
                    <a:pt x="54" y="379"/>
                  </a:lnTo>
                  <a:lnTo>
                    <a:pt x="53" y="376"/>
                  </a:lnTo>
                  <a:lnTo>
                    <a:pt x="49" y="373"/>
                  </a:lnTo>
                  <a:lnTo>
                    <a:pt x="44" y="369"/>
                  </a:lnTo>
                  <a:lnTo>
                    <a:pt x="39" y="365"/>
                  </a:lnTo>
                  <a:lnTo>
                    <a:pt x="33" y="361"/>
                  </a:lnTo>
                  <a:lnTo>
                    <a:pt x="28" y="358"/>
                  </a:lnTo>
                  <a:lnTo>
                    <a:pt x="22" y="355"/>
                  </a:lnTo>
                  <a:lnTo>
                    <a:pt x="15" y="352"/>
                  </a:lnTo>
                  <a:lnTo>
                    <a:pt x="8" y="351"/>
                  </a:lnTo>
                  <a:lnTo>
                    <a:pt x="8" y="350"/>
                  </a:lnTo>
                  <a:lnTo>
                    <a:pt x="9" y="347"/>
                  </a:lnTo>
                  <a:lnTo>
                    <a:pt x="9" y="344"/>
                  </a:lnTo>
                  <a:lnTo>
                    <a:pt x="9" y="343"/>
                  </a:lnTo>
                  <a:lnTo>
                    <a:pt x="10" y="341"/>
                  </a:lnTo>
                  <a:lnTo>
                    <a:pt x="10" y="339"/>
                  </a:lnTo>
                  <a:lnTo>
                    <a:pt x="10" y="337"/>
                  </a:lnTo>
                  <a:lnTo>
                    <a:pt x="10" y="330"/>
                  </a:lnTo>
                  <a:lnTo>
                    <a:pt x="10" y="322"/>
                  </a:lnTo>
                  <a:lnTo>
                    <a:pt x="9" y="312"/>
                  </a:lnTo>
                  <a:lnTo>
                    <a:pt x="8" y="302"/>
                  </a:lnTo>
                  <a:lnTo>
                    <a:pt x="7" y="293"/>
                  </a:lnTo>
                  <a:lnTo>
                    <a:pt x="6" y="284"/>
                  </a:lnTo>
                  <a:lnTo>
                    <a:pt x="6" y="274"/>
                  </a:lnTo>
                  <a:lnTo>
                    <a:pt x="5" y="266"/>
                  </a:lnTo>
                  <a:lnTo>
                    <a:pt x="6" y="266"/>
                  </a:lnTo>
                  <a:lnTo>
                    <a:pt x="6" y="265"/>
                  </a:lnTo>
                  <a:lnTo>
                    <a:pt x="7" y="263"/>
                  </a:lnTo>
                  <a:lnTo>
                    <a:pt x="8" y="262"/>
                  </a:lnTo>
                  <a:lnTo>
                    <a:pt x="9" y="259"/>
                  </a:lnTo>
                  <a:lnTo>
                    <a:pt x="9" y="256"/>
                  </a:lnTo>
                  <a:lnTo>
                    <a:pt x="8" y="255"/>
                  </a:lnTo>
                  <a:lnTo>
                    <a:pt x="7" y="256"/>
                  </a:lnTo>
                  <a:lnTo>
                    <a:pt x="6" y="258"/>
                  </a:lnTo>
                  <a:lnTo>
                    <a:pt x="5" y="259"/>
                  </a:lnTo>
                  <a:lnTo>
                    <a:pt x="3" y="261"/>
                  </a:lnTo>
                  <a:lnTo>
                    <a:pt x="3" y="262"/>
                  </a:lnTo>
                  <a:lnTo>
                    <a:pt x="2" y="265"/>
                  </a:lnTo>
                  <a:lnTo>
                    <a:pt x="1" y="262"/>
                  </a:lnTo>
                  <a:lnTo>
                    <a:pt x="1" y="259"/>
                  </a:lnTo>
                  <a:lnTo>
                    <a:pt x="1" y="256"/>
                  </a:lnTo>
                  <a:lnTo>
                    <a:pt x="0" y="254"/>
                  </a:lnTo>
                  <a:lnTo>
                    <a:pt x="0" y="251"/>
                  </a:lnTo>
                  <a:lnTo>
                    <a:pt x="0" y="248"/>
                  </a:lnTo>
                  <a:lnTo>
                    <a:pt x="0" y="245"/>
                  </a:lnTo>
                  <a:lnTo>
                    <a:pt x="0" y="244"/>
                  </a:lnTo>
                  <a:lnTo>
                    <a:pt x="0" y="240"/>
                  </a:lnTo>
                  <a:lnTo>
                    <a:pt x="0" y="234"/>
                  </a:lnTo>
                  <a:lnTo>
                    <a:pt x="0" y="230"/>
                  </a:lnTo>
                  <a:lnTo>
                    <a:pt x="0" y="226"/>
                  </a:lnTo>
                  <a:lnTo>
                    <a:pt x="1" y="222"/>
                  </a:lnTo>
                  <a:lnTo>
                    <a:pt x="1" y="217"/>
                  </a:lnTo>
                  <a:lnTo>
                    <a:pt x="1" y="212"/>
                  </a:lnTo>
                  <a:lnTo>
                    <a:pt x="2" y="206"/>
                  </a:lnTo>
                  <a:lnTo>
                    <a:pt x="10" y="195"/>
                  </a:lnTo>
                  <a:lnTo>
                    <a:pt x="18" y="181"/>
                  </a:lnTo>
                  <a:lnTo>
                    <a:pt x="24" y="169"/>
                  </a:lnTo>
                  <a:lnTo>
                    <a:pt x="31" y="156"/>
                  </a:lnTo>
                  <a:lnTo>
                    <a:pt x="37" y="142"/>
                  </a:lnTo>
                  <a:lnTo>
                    <a:pt x="44" y="130"/>
                  </a:lnTo>
                  <a:lnTo>
                    <a:pt x="51" y="119"/>
                  </a:lnTo>
                  <a:lnTo>
                    <a:pt x="59" y="108"/>
                  </a:lnTo>
                  <a:lnTo>
                    <a:pt x="63" y="103"/>
                  </a:lnTo>
                  <a:lnTo>
                    <a:pt x="66" y="98"/>
                  </a:lnTo>
                  <a:lnTo>
                    <a:pt x="68" y="91"/>
                  </a:lnTo>
                  <a:lnTo>
                    <a:pt x="70" y="84"/>
                  </a:lnTo>
                  <a:lnTo>
                    <a:pt x="72" y="78"/>
                  </a:lnTo>
                  <a:lnTo>
                    <a:pt x="75" y="71"/>
                  </a:lnTo>
                  <a:lnTo>
                    <a:pt x="78" y="66"/>
                  </a:lnTo>
                  <a:lnTo>
                    <a:pt x="83" y="60"/>
                  </a:lnTo>
                  <a:lnTo>
                    <a:pt x="83" y="56"/>
                  </a:lnTo>
                  <a:lnTo>
                    <a:pt x="83" y="51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84" y="38"/>
                  </a:lnTo>
                  <a:lnTo>
                    <a:pt x="84" y="35"/>
                  </a:lnTo>
                  <a:lnTo>
                    <a:pt x="84" y="32"/>
                  </a:lnTo>
                  <a:lnTo>
                    <a:pt x="85" y="31"/>
                  </a:lnTo>
                  <a:lnTo>
                    <a:pt x="88" y="31"/>
                  </a:lnTo>
                  <a:lnTo>
                    <a:pt x="91" y="31"/>
                  </a:lnTo>
                  <a:lnTo>
                    <a:pt x="96" y="31"/>
                  </a:lnTo>
                  <a:lnTo>
                    <a:pt x="100" y="31"/>
                  </a:lnTo>
                  <a:lnTo>
                    <a:pt x="103" y="31"/>
                  </a:lnTo>
                  <a:lnTo>
                    <a:pt x="106" y="31"/>
                  </a:lnTo>
                  <a:lnTo>
                    <a:pt x="108" y="31"/>
                  </a:lnTo>
                  <a:lnTo>
                    <a:pt x="109" y="31"/>
                  </a:lnTo>
                  <a:lnTo>
                    <a:pt x="109" y="35"/>
                  </a:lnTo>
                  <a:lnTo>
                    <a:pt x="108" y="39"/>
                  </a:lnTo>
                  <a:lnTo>
                    <a:pt x="107" y="44"/>
                  </a:lnTo>
                  <a:lnTo>
                    <a:pt x="106" y="46"/>
                  </a:lnTo>
                  <a:lnTo>
                    <a:pt x="104" y="49"/>
                  </a:lnTo>
                  <a:lnTo>
                    <a:pt x="103" y="52"/>
                  </a:lnTo>
                  <a:lnTo>
                    <a:pt x="103" y="56"/>
                  </a:lnTo>
                  <a:lnTo>
                    <a:pt x="102" y="59"/>
                  </a:lnTo>
                  <a:lnTo>
                    <a:pt x="106" y="57"/>
                  </a:lnTo>
                  <a:lnTo>
                    <a:pt x="108" y="56"/>
                  </a:lnTo>
                  <a:lnTo>
                    <a:pt x="110" y="53"/>
                  </a:lnTo>
                  <a:lnTo>
                    <a:pt x="113" y="51"/>
                  </a:lnTo>
                  <a:lnTo>
                    <a:pt x="116" y="44"/>
                  </a:lnTo>
                  <a:lnTo>
                    <a:pt x="119" y="35"/>
                  </a:lnTo>
                  <a:lnTo>
                    <a:pt x="120" y="27"/>
                  </a:lnTo>
                  <a:lnTo>
                    <a:pt x="121" y="20"/>
                  </a:lnTo>
                  <a:lnTo>
                    <a:pt x="121" y="16"/>
                  </a:lnTo>
                  <a:lnTo>
                    <a:pt x="122" y="13"/>
                  </a:lnTo>
                  <a:lnTo>
                    <a:pt x="563" y="10"/>
                  </a:lnTo>
                  <a:lnTo>
                    <a:pt x="563" y="9"/>
                  </a:lnTo>
                  <a:lnTo>
                    <a:pt x="563" y="7"/>
                  </a:lnTo>
                  <a:lnTo>
                    <a:pt x="561" y="6"/>
                  </a:lnTo>
                  <a:lnTo>
                    <a:pt x="561" y="5"/>
                  </a:lnTo>
                  <a:lnTo>
                    <a:pt x="561" y="3"/>
                  </a:lnTo>
                  <a:lnTo>
                    <a:pt x="561" y="2"/>
                  </a:lnTo>
                  <a:lnTo>
                    <a:pt x="560" y="0"/>
                  </a:lnTo>
                  <a:lnTo>
                    <a:pt x="570" y="0"/>
                  </a:lnTo>
                  <a:lnTo>
                    <a:pt x="570" y="6"/>
                  </a:lnTo>
                  <a:lnTo>
                    <a:pt x="571" y="9"/>
                  </a:lnTo>
                  <a:lnTo>
                    <a:pt x="572" y="13"/>
                  </a:lnTo>
                  <a:lnTo>
                    <a:pt x="573" y="16"/>
                  </a:lnTo>
                  <a:lnTo>
                    <a:pt x="576" y="17"/>
                  </a:lnTo>
                  <a:lnTo>
                    <a:pt x="578" y="20"/>
                  </a:lnTo>
                  <a:lnTo>
                    <a:pt x="582" y="20"/>
                  </a:lnTo>
                  <a:lnTo>
                    <a:pt x="584" y="21"/>
                  </a:lnTo>
                  <a:lnTo>
                    <a:pt x="585" y="21"/>
                  </a:lnTo>
                  <a:lnTo>
                    <a:pt x="586" y="21"/>
                  </a:lnTo>
                  <a:lnTo>
                    <a:pt x="588" y="21"/>
                  </a:lnTo>
                  <a:lnTo>
                    <a:pt x="589" y="21"/>
                  </a:lnTo>
                  <a:lnTo>
                    <a:pt x="590" y="21"/>
                  </a:lnTo>
                  <a:lnTo>
                    <a:pt x="591" y="21"/>
                  </a:lnTo>
                  <a:lnTo>
                    <a:pt x="592" y="21"/>
                  </a:lnTo>
                  <a:lnTo>
                    <a:pt x="595" y="21"/>
                  </a:lnTo>
                  <a:lnTo>
                    <a:pt x="597" y="23"/>
                  </a:lnTo>
                  <a:lnTo>
                    <a:pt x="599" y="23"/>
                  </a:lnTo>
                  <a:lnTo>
                    <a:pt x="602" y="24"/>
                  </a:lnTo>
                  <a:lnTo>
                    <a:pt x="604" y="25"/>
                  </a:lnTo>
                  <a:lnTo>
                    <a:pt x="607" y="27"/>
                  </a:lnTo>
                  <a:lnTo>
                    <a:pt x="609" y="28"/>
                  </a:lnTo>
                  <a:lnTo>
                    <a:pt x="613" y="28"/>
                  </a:lnTo>
                  <a:lnTo>
                    <a:pt x="614" y="28"/>
                  </a:lnTo>
                  <a:lnTo>
                    <a:pt x="615" y="27"/>
                  </a:lnTo>
                  <a:lnTo>
                    <a:pt x="616" y="27"/>
                  </a:lnTo>
                  <a:lnTo>
                    <a:pt x="617" y="27"/>
                  </a:lnTo>
                  <a:lnTo>
                    <a:pt x="617" y="25"/>
                  </a:lnTo>
                  <a:lnTo>
                    <a:pt x="619" y="25"/>
                  </a:lnTo>
                  <a:lnTo>
                    <a:pt x="621" y="28"/>
                  </a:lnTo>
                  <a:lnTo>
                    <a:pt x="623" y="31"/>
                  </a:lnTo>
                  <a:lnTo>
                    <a:pt x="626" y="32"/>
                  </a:lnTo>
                  <a:lnTo>
                    <a:pt x="628" y="34"/>
                  </a:lnTo>
                  <a:lnTo>
                    <a:pt x="630" y="35"/>
                  </a:lnTo>
                  <a:lnTo>
                    <a:pt x="634" y="35"/>
                  </a:lnTo>
                  <a:lnTo>
                    <a:pt x="636" y="35"/>
                  </a:lnTo>
                  <a:lnTo>
                    <a:pt x="640" y="35"/>
                  </a:lnTo>
                  <a:lnTo>
                    <a:pt x="644" y="35"/>
                  </a:lnTo>
                  <a:lnTo>
                    <a:pt x="647" y="34"/>
                  </a:lnTo>
                  <a:lnTo>
                    <a:pt x="649" y="31"/>
                  </a:lnTo>
                  <a:lnTo>
                    <a:pt x="651" y="28"/>
                  </a:lnTo>
                  <a:lnTo>
                    <a:pt x="652" y="25"/>
                  </a:lnTo>
                  <a:lnTo>
                    <a:pt x="652" y="23"/>
                  </a:lnTo>
                  <a:lnTo>
                    <a:pt x="653" y="20"/>
                  </a:lnTo>
                  <a:lnTo>
                    <a:pt x="654" y="18"/>
                  </a:lnTo>
                  <a:lnTo>
                    <a:pt x="658" y="17"/>
                  </a:lnTo>
                  <a:lnTo>
                    <a:pt x="660" y="16"/>
                  </a:lnTo>
                  <a:lnTo>
                    <a:pt x="663" y="16"/>
                  </a:lnTo>
                  <a:lnTo>
                    <a:pt x="666" y="14"/>
                  </a:lnTo>
                  <a:lnTo>
                    <a:pt x="670" y="14"/>
                  </a:lnTo>
                  <a:lnTo>
                    <a:pt x="672" y="14"/>
                  </a:lnTo>
                  <a:lnTo>
                    <a:pt x="674" y="14"/>
                  </a:lnTo>
                  <a:lnTo>
                    <a:pt x="676" y="13"/>
                  </a:lnTo>
                  <a:lnTo>
                    <a:pt x="685" y="13"/>
                  </a:lnTo>
                  <a:lnTo>
                    <a:pt x="685" y="21"/>
                  </a:lnTo>
                  <a:lnTo>
                    <a:pt x="688" y="27"/>
                  </a:lnTo>
                  <a:lnTo>
                    <a:pt x="690" y="32"/>
                  </a:lnTo>
                  <a:lnTo>
                    <a:pt x="692" y="35"/>
                  </a:lnTo>
                  <a:lnTo>
                    <a:pt x="696" y="38"/>
                  </a:lnTo>
                  <a:lnTo>
                    <a:pt x="699" y="39"/>
                  </a:lnTo>
                  <a:lnTo>
                    <a:pt x="703" y="42"/>
                  </a:lnTo>
                  <a:lnTo>
                    <a:pt x="705" y="46"/>
                  </a:lnTo>
                  <a:lnTo>
                    <a:pt x="707" y="49"/>
                  </a:lnTo>
                  <a:lnTo>
                    <a:pt x="708" y="53"/>
                  </a:lnTo>
                  <a:lnTo>
                    <a:pt x="708" y="57"/>
                  </a:lnTo>
                  <a:lnTo>
                    <a:pt x="707" y="60"/>
                  </a:lnTo>
                  <a:lnTo>
                    <a:pt x="707" y="64"/>
                  </a:lnTo>
                  <a:lnTo>
                    <a:pt x="707" y="67"/>
                  </a:lnTo>
                  <a:lnTo>
                    <a:pt x="707" y="70"/>
                  </a:lnTo>
                  <a:lnTo>
                    <a:pt x="708" y="73"/>
                  </a:lnTo>
                  <a:lnTo>
                    <a:pt x="710" y="74"/>
                  </a:lnTo>
                  <a:lnTo>
                    <a:pt x="714" y="76"/>
                  </a:lnTo>
                  <a:lnTo>
                    <a:pt x="718" y="76"/>
                  </a:lnTo>
                  <a:lnTo>
                    <a:pt x="723" y="77"/>
                  </a:lnTo>
                  <a:lnTo>
                    <a:pt x="729" y="77"/>
                  </a:lnTo>
                  <a:lnTo>
                    <a:pt x="735" y="76"/>
                  </a:lnTo>
                  <a:lnTo>
                    <a:pt x="740" y="76"/>
                  </a:lnTo>
                  <a:lnTo>
                    <a:pt x="743" y="76"/>
                  </a:lnTo>
                  <a:lnTo>
                    <a:pt x="748" y="77"/>
                  </a:lnTo>
                  <a:lnTo>
                    <a:pt x="752" y="78"/>
                  </a:lnTo>
                  <a:lnTo>
                    <a:pt x="754" y="81"/>
                  </a:lnTo>
                  <a:lnTo>
                    <a:pt x="758" y="84"/>
                  </a:lnTo>
                  <a:lnTo>
                    <a:pt x="760" y="87"/>
                  </a:lnTo>
                  <a:lnTo>
                    <a:pt x="761" y="91"/>
                  </a:lnTo>
                  <a:lnTo>
                    <a:pt x="764" y="94"/>
                  </a:lnTo>
                  <a:lnTo>
                    <a:pt x="765" y="95"/>
                  </a:lnTo>
                  <a:lnTo>
                    <a:pt x="765" y="108"/>
                  </a:lnTo>
                  <a:lnTo>
                    <a:pt x="761" y="109"/>
                  </a:lnTo>
                  <a:lnTo>
                    <a:pt x="759" y="110"/>
                  </a:lnTo>
                  <a:lnTo>
                    <a:pt x="756" y="110"/>
                  </a:lnTo>
                  <a:lnTo>
                    <a:pt x="754" y="112"/>
                  </a:lnTo>
                  <a:lnTo>
                    <a:pt x="752" y="113"/>
                  </a:lnTo>
                  <a:lnTo>
                    <a:pt x="750" y="113"/>
                  </a:lnTo>
                  <a:lnTo>
                    <a:pt x="748" y="115"/>
                  </a:lnTo>
                  <a:lnTo>
                    <a:pt x="746" y="116"/>
                  </a:lnTo>
                  <a:lnTo>
                    <a:pt x="744" y="113"/>
                  </a:lnTo>
                  <a:lnTo>
                    <a:pt x="743" y="110"/>
                  </a:lnTo>
                  <a:lnTo>
                    <a:pt x="743" y="109"/>
                  </a:lnTo>
                  <a:lnTo>
                    <a:pt x="742" y="108"/>
                  </a:lnTo>
                  <a:lnTo>
                    <a:pt x="742" y="105"/>
                  </a:lnTo>
                  <a:lnTo>
                    <a:pt x="741" y="103"/>
                  </a:lnTo>
                  <a:lnTo>
                    <a:pt x="741" y="101"/>
                  </a:lnTo>
                  <a:lnTo>
                    <a:pt x="741" y="98"/>
                  </a:lnTo>
                  <a:lnTo>
                    <a:pt x="735" y="98"/>
                  </a:lnTo>
                  <a:lnTo>
                    <a:pt x="732" y="103"/>
                  </a:lnTo>
                  <a:lnTo>
                    <a:pt x="729" y="108"/>
                  </a:lnTo>
                  <a:lnTo>
                    <a:pt x="728" y="112"/>
                  </a:lnTo>
                  <a:lnTo>
                    <a:pt x="728" y="116"/>
                  </a:lnTo>
                  <a:lnTo>
                    <a:pt x="727" y="120"/>
                  </a:lnTo>
                  <a:lnTo>
                    <a:pt x="726" y="124"/>
                  </a:lnTo>
                  <a:lnTo>
                    <a:pt x="724" y="129"/>
                  </a:lnTo>
                  <a:lnTo>
                    <a:pt x="723" y="133"/>
                  </a:lnTo>
                  <a:lnTo>
                    <a:pt x="721" y="138"/>
                  </a:lnTo>
                  <a:lnTo>
                    <a:pt x="717" y="142"/>
                  </a:lnTo>
                  <a:lnTo>
                    <a:pt x="715" y="146"/>
                  </a:lnTo>
                  <a:lnTo>
                    <a:pt x="711" y="149"/>
                  </a:lnTo>
                  <a:lnTo>
                    <a:pt x="708" y="152"/>
                  </a:lnTo>
                  <a:lnTo>
                    <a:pt x="704" y="156"/>
                  </a:lnTo>
                  <a:lnTo>
                    <a:pt x="701" y="159"/>
                  </a:lnTo>
                  <a:lnTo>
                    <a:pt x="697" y="164"/>
                  </a:lnTo>
                  <a:lnTo>
                    <a:pt x="698" y="164"/>
                  </a:lnTo>
                  <a:lnTo>
                    <a:pt x="699" y="166"/>
                  </a:lnTo>
                  <a:lnTo>
                    <a:pt x="701" y="166"/>
                  </a:lnTo>
                  <a:lnTo>
                    <a:pt x="702" y="166"/>
                  </a:lnTo>
                  <a:lnTo>
                    <a:pt x="703" y="164"/>
                  </a:lnTo>
                  <a:lnTo>
                    <a:pt x="704" y="164"/>
                  </a:lnTo>
                  <a:lnTo>
                    <a:pt x="705" y="164"/>
                  </a:lnTo>
                  <a:lnTo>
                    <a:pt x="709" y="164"/>
                  </a:lnTo>
                  <a:lnTo>
                    <a:pt x="714" y="164"/>
                  </a:lnTo>
                  <a:lnTo>
                    <a:pt x="717" y="163"/>
                  </a:lnTo>
                  <a:lnTo>
                    <a:pt x="722" y="163"/>
                  </a:lnTo>
                  <a:lnTo>
                    <a:pt x="727" y="162"/>
                  </a:lnTo>
                  <a:lnTo>
                    <a:pt x="732" y="162"/>
                  </a:lnTo>
                  <a:lnTo>
                    <a:pt x="737" y="160"/>
                  </a:lnTo>
                  <a:lnTo>
                    <a:pt x="741" y="159"/>
                  </a:lnTo>
                  <a:lnTo>
                    <a:pt x="743" y="159"/>
                  </a:lnTo>
                  <a:lnTo>
                    <a:pt x="746" y="159"/>
                  </a:lnTo>
                  <a:lnTo>
                    <a:pt x="748" y="159"/>
                  </a:lnTo>
                  <a:lnTo>
                    <a:pt x="749" y="159"/>
                  </a:lnTo>
                  <a:lnTo>
                    <a:pt x="752" y="159"/>
                  </a:lnTo>
                  <a:lnTo>
                    <a:pt x="753" y="159"/>
                  </a:lnTo>
                  <a:lnTo>
                    <a:pt x="754" y="157"/>
                  </a:lnTo>
                  <a:lnTo>
                    <a:pt x="756" y="157"/>
                  </a:lnTo>
                  <a:lnTo>
                    <a:pt x="779" y="149"/>
                  </a:lnTo>
                  <a:lnTo>
                    <a:pt x="787" y="146"/>
                  </a:lnTo>
                  <a:lnTo>
                    <a:pt x="796" y="142"/>
                  </a:lnTo>
                  <a:lnTo>
                    <a:pt x="805" y="137"/>
                  </a:lnTo>
                  <a:lnTo>
                    <a:pt x="814" y="131"/>
                  </a:lnTo>
                  <a:lnTo>
                    <a:pt x="821" y="124"/>
                  </a:lnTo>
                  <a:lnTo>
                    <a:pt x="829" y="117"/>
                  </a:lnTo>
                  <a:lnTo>
                    <a:pt x="835" y="108"/>
                  </a:lnTo>
                  <a:lnTo>
                    <a:pt x="842" y="98"/>
                  </a:lnTo>
                  <a:lnTo>
                    <a:pt x="867" y="98"/>
                  </a:lnTo>
                  <a:lnTo>
                    <a:pt x="877" y="96"/>
                  </a:lnTo>
                  <a:lnTo>
                    <a:pt x="886" y="95"/>
                  </a:lnTo>
                  <a:lnTo>
                    <a:pt x="894" y="94"/>
                  </a:lnTo>
                  <a:lnTo>
                    <a:pt x="902" y="92"/>
                  </a:lnTo>
                  <a:lnTo>
                    <a:pt x="909" y="91"/>
                  </a:lnTo>
                  <a:lnTo>
                    <a:pt x="916" y="88"/>
                  </a:lnTo>
                  <a:lnTo>
                    <a:pt x="923" y="84"/>
                  </a:lnTo>
                  <a:lnTo>
                    <a:pt x="929" y="78"/>
                  </a:lnTo>
                  <a:lnTo>
                    <a:pt x="933" y="73"/>
                  </a:lnTo>
                  <a:lnTo>
                    <a:pt x="935" y="69"/>
                  </a:lnTo>
                  <a:lnTo>
                    <a:pt x="937" y="63"/>
                  </a:lnTo>
                  <a:lnTo>
                    <a:pt x="941" y="57"/>
                  </a:lnTo>
                  <a:lnTo>
                    <a:pt x="943" y="53"/>
                  </a:lnTo>
                  <a:lnTo>
                    <a:pt x="947" y="49"/>
                  </a:lnTo>
                  <a:lnTo>
                    <a:pt x="952" y="46"/>
                  </a:lnTo>
                  <a:lnTo>
                    <a:pt x="956" y="46"/>
                  </a:lnTo>
                  <a:lnTo>
                    <a:pt x="961" y="46"/>
                  </a:lnTo>
                  <a:lnTo>
                    <a:pt x="965" y="46"/>
                  </a:lnTo>
                  <a:lnTo>
                    <a:pt x="968" y="46"/>
                  </a:lnTo>
                  <a:lnTo>
                    <a:pt x="971" y="46"/>
                  </a:lnTo>
                  <a:lnTo>
                    <a:pt x="973" y="46"/>
                  </a:lnTo>
                  <a:lnTo>
                    <a:pt x="975" y="46"/>
                  </a:lnTo>
                  <a:lnTo>
                    <a:pt x="977" y="46"/>
                  </a:lnTo>
                  <a:lnTo>
                    <a:pt x="978" y="46"/>
                  </a:lnTo>
                  <a:lnTo>
                    <a:pt x="978" y="49"/>
                  </a:lnTo>
                  <a:lnTo>
                    <a:pt x="977" y="52"/>
                  </a:lnTo>
                  <a:lnTo>
                    <a:pt x="975" y="56"/>
                  </a:lnTo>
                  <a:lnTo>
                    <a:pt x="974" y="60"/>
                  </a:lnTo>
                  <a:lnTo>
                    <a:pt x="972" y="64"/>
                  </a:lnTo>
                  <a:lnTo>
                    <a:pt x="971" y="67"/>
                  </a:lnTo>
                  <a:lnTo>
                    <a:pt x="971" y="69"/>
                  </a:lnTo>
                  <a:lnTo>
                    <a:pt x="969" y="71"/>
                  </a:lnTo>
                  <a:lnTo>
                    <a:pt x="969" y="98"/>
                  </a:lnTo>
                  <a:lnTo>
                    <a:pt x="972" y="10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1" name="Freeform 170"/>
            <p:cNvSpPr>
              <a:spLocks/>
            </p:cNvSpPr>
            <p:nvPr/>
          </p:nvSpPr>
          <p:spPr bwMode="gray">
            <a:xfrm>
              <a:off x="1735142" y="3025950"/>
              <a:ext cx="15794" cy="22354"/>
            </a:xfrm>
            <a:custGeom>
              <a:avLst/>
              <a:gdLst>
                <a:gd name="T0" fmla="*/ 6350 w 10"/>
                <a:gd name="T1" fmla="*/ 23868 h 17"/>
                <a:gd name="T2" fmla="*/ 9525 w 10"/>
                <a:gd name="T3" fmla="*/ 23868 h 17"/>
                <a:gd name="T4" fmla="*/ 12700 w 10"/>
                <a:gd name="T5" fmla="*/ 22464 h 17"/>
                <a:gd name="T6" fmla="*/ 14288 w 10"/>
                <a:gd name="T7" fmla="*/ 22464 h 17"/>
                <a:gd name="T8" fmla="*/ 14288 w 10"/>
                <a:gd name="T9" fmla="*/ 21060 h 17"/>
                <a:gd name="T10" fmla="*/ 15875 w 10"/>
                <a:gd name="T11" fmla="*/ 16848 h 17"/>
                <a:gd name="T12" fmla="*/ 15875 w 10"/>
                <a:gd name="T13" fmla="*/ 15444 h 17"/>
                <a:gd name="T14" fmla="*/ 15875 w 10"/>
                <a:gd name="T15" fmla="*/ 12636 h 17"/>
                <a:gd name="T16" fmla="*/ 15875 w 10"/>
                <a:gd name="T17" fmla="*/ 11232 h 17"/>
                <a:gd name="T18" fmla="*/ 14288 w 10"/>
                <a:gd name="T19" fmla="*/ 11232 h 17"/>
                <a:gd name="T20" fmla="*/ 12700 w 10"/>
                <a:gd name="T21" fmla="*/ 9828 h 17"/>
                <a:gd name="T22" fmla="*/ 9525 w 10"/>
                <a:gd name="T23" fmla="*/ 7020 h 17"/>
                <a:gd name="T24" fmla="*/ 6350 w 10"/>
                <a:gd name="T25" fmla="*/ 4212 h 17"/>
                <a:gd name="T26" fmla="*/ 4762 w 10"/>
                <a:gd name="T27" fmla="*/ 2808 h 17"/>
                <a:gd name="T28" fmla="*/ 1588 w 10"/>
                <a:gd name="T29" fmla="*/ 2808 h 17"/>
                <a:gd name="T30" fmla="*/ 0 w 10"/>
                <a:gd name="T31" fmla="*/ 0 h 17"/>
                <a:gd name="T32" fmla="*/ 0 w 10"/>
                <a:gd name="T33" fmla="*/ 2808 h 17"/>
                <a:gd name="T34" fmla="*/ 0 w 10"/>
                <a:gd name="T35" fmla="*/ 4212 h 17"/>
                <a:gd name="T36" fmla="*/ 0 w 10"/>
                <a:gd name="T37" fmla="*/ 7020 h 17"/>
                <a:gd name="T38" fmla="*/ 0 w 10"/>
                <a:gd name="T39" fmla="*/ 9828 h 17"/>
                <a:gd name="T40" fmla="*/ 0 w 10"/>
                <a:gd name="T41" fmla="*/ 11232 h 17"/>
                <a:gd name="T42" fmla="*/ 0 w 10"/>
                <a:gd name="T43" fmla="*/ 12636 h 17"/>
                <a:gd name="T44" fmla="*/ 0 w 10"/>
                <a:gd name="T45" fmla="*/ 15444 h 17"/>
                <a:gd name="T46" fmla="*/ 0 w 10"/>
                <a:gd name="T47" fmla="*/ 16848 h 17"/>
                <a:gd name="T48" fmla="*/ 1588 w 10"/>
                <a:gd name="T49" fmla="*/ 21060 h 17"/>
                <a:gd name="T50" fmla="*/ 1588 w 10"/>
                <a:gd name="T51" fmla="*/ 22464 h 17"/>
                <a:gd name="T52" fmla="*/ 4762 w 10"/>
                <a:gd name="T53" fmla="*/ 22464 h 17"/>
                <a:gd name="T54" fmla="*/ 6350 w 10"/>
                <a:gd name="T55" fmla="*/ 23868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"/>
                <a:gd name="T85" fmla="*/ 0 h 17"/>
                <a:gd name="T86" fmla="*/ 10 w 10"/>
                <a:gd name="T87" fmla="*/ 17 h 1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" h="17">
                  <a:moveTo>
                    <a:pt x="4" y="17"/>
                  </a:moveTo>
                  <a:lnTo>
                    <a:pt x="6" y="17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0" y="12"/>
                  </a:lnTo>
                  <a:lnTo>
                    <a:pt x="10" y="11"/>
                  </a:lnTo>
                  <a:lnTo>
                    <a:pt x="10" y="9"/>
                  </a:lnTo>
                  <a:lnTo>
                    <a:pt x="10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6" y="5"/>
                  </a:lnTo>
                  <a:lnTo>
                    <a:pt x="4" y="3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3" y="16"/>
                  </a:lnTo>
                  <a:lnTo>
                    <a:pt x="4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2" name="Freeform 171"/>
            <p:cNvSpPr>
              <a:spLocks/>
            </p:cNvSpPr>
            <p:nvPr/>
          </p:nvSpPr>
          <p:spPr bwMode="gray">
            <a:xfrm>
              <a:off x="1728823" y="2988694"/>
              <a:ext cx="30007" cy="26822"/>
            </a:xfrm>
            <a:custGeom>
              <a:avLst/>
              <a:gdLst>
                <a:gd name="T0" fmla="*/ 26988 w 21"/>
                <a:gd name="T1" fmla="*/ 0 h 20"/>
                <a:gd name="T2" fmla="*/ 22225 w 21"/>
                <a:gd name="T3" fmla="*/ 2808 h 20"/>
                <a:gd name="T4" fmla="*/ 19050 w 21"/>
                <a:gd name="T5" fmla="*/ 4212 h 20"/>
                <a:gd name="T6" fmla="*/ 14288 w 21"/>
                <a:gd name="T7" fmla="*/ 9828 h 20"/>
                <a:gd name="T8" fmla="*/ 12700 w 21"/>
                <a:gd name="T9" fmla="*/ 11232 h 20"/>
                <a:gd name="T10" fmla="*/ 9525 w 21"/>
                <a:gd name="T11" fmla="*/ 15443 h 20"/>
                <a:gd name="T12" fmla="*/ 6350 w 21"/>
                <a:gd name="T13" fmla="*/ 19655 h 20"/>
                <a:gd name="T14" fmla="*/ 1588 w 21"/>
                <a:gd name="T15" fmla="*/ 25271 h 20"/>
                <a:gd name="T16" fmla="*/ 0 w 21"/>
                <a:gd name="T17" fmla="*/ 28079 h 20"/>
                <a:gd name="T18" fmla="*/ 11113 w 21"/>
                <a:gd name="T19" fmla="*/ 28079 h 20"/>
                <a:gd name="T20" fmla="*/ 14288 w 21"/>
                <a:gd name="T21" fmla="*/ 26675 h 20"/>
                <a:gd name="T22" fmla="*/ 19050 w 21"/>
                <a:gd name="T23" fmla="*/ 22463 h 20"/>
                <a:gd name="T24" fmla="*/ 20638 w 21"/>
                <a:gd name="T25" fmla="*/ 19655 h 20"/>
                <a:gd name="T26" fmla="*/ 22225 w 21"/>
                <a:gd name="T27" fmla="*/ 16847 h 20"/>
                <a:gd name="T28" fmla="*/ 23813 w 21"/>
                <a:gd name="T29" fmla="*/ 15443 h 20"/>
                <a:gd name="T30" fmla="*/ 26988 w 21"/>
                <a:gd name="T31" fmla="*/ 14040 h 20"/>
                <a:gd name="T32" fmla="*/ 30163 w 21"/>
                <a:gd name="T33" fmla="*/ 11232 h 20"/>
                <a:gd name="T34" fmla="*/ 33338 w 21"/>
                <a:gd name="T35" fmla="*/ 9828 h 20"/>
                <a:gd name="T36" fmla="*/ 26988 w 21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"/>
                <a:gd name="T58" fmla="*/ 0 h 20"/>
                <a:gd name="T59" fmla="*/ 21 w 21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" h="20">
                  <a:moveTo>
                    <a:pt x="17" y="0"/>
                  </a:moveTo>
                  <a:lnTo>
                    <a:pt x="14" y="2"/>
                  </a:lnTo>
                  <a:lnTo>
                    <a:pt x="12" y="3"/>
                  </a:lnTo>
                  <a:lnTo>
                    <a:pt x="9" y="7"/>
                  </a:lnTo>
                  <a:lnTo>
                    <a:pt x="8" y="8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2" y="16"/>
                  </a:lnTo>
                  <a:lnTo>
                    <a:pt x="13" y="14"/>
                  </a:lnTo>
                  <a:lnTo>
                    <a:pt x="14" y="12"/>
                  </a:lnTo>
                  <a:lnTo>
                    <a:pt x="15" y="11"/>
                  </a:lnTo>
                  <a:lnTo>
                    <a:pt x="17" y="10"/>
                  </a:lnTo>
                  <a:lnTo>
                    <a:pt x="19" y="8"/>
                  </a:lnTo>
                  <a:lnTo>
                    <a:pt x="21" y="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3" name="Freeform 172"/>
            <p:cNvSpPr>
              <a:spLocks/>
            </p:cNvSpPr>
            <p:nvPr/>
          </p:nvSpPr>
          <p:spPr bwMode="gray">
            <a:xfrm>
              <a:off x="1720927" y="3019989"/>
              <a:ext cx="18951" cy="16393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5616 h 12"/>
                <a:gd name="T4" fmla="*/ 0 w 13"/>
                <a:gd name="T5" fmla="*/ 9828 h 12"/>
                <a:gd name="T6" fmla="*/ 1588 w 13"/>
                <a:gd name="T7" fmla="*/ 11232 h 12"/>
                <a:gd name="T8" fmla="*/ 6350 w 13"/>
                <a:gd name="T9" fmla="*/ 14040 h 12"/>
                <a:gd name="T10" fmla="*/ 7938 w 13"/>
                <a:gd name="T11" fmla="*/ 14040 h 12"/>
                <a:gd name="T12" fmla="*/ 11113 w 13"/>
                <a:gd name="T13" fmla="*/ 16848 h 12"/>
                <a:gd name="T14" fmla="*/ 17463 w 13"/>
                <a:gd name="T15" fmla="*/ 16848 h 12"/>
                <a:gd name="T16" fmla="*/ 20638 w 13"/>
                <a:gd name="T17" fmla="*/ 16848 h 12"/>
                <a:gd name="T18" fmla="*/ 20638 w 13"/>
                <a:gd name="T19" fmla="*/ 0 h 12"/>
                <a:gd name="T20" fmla="*/ 0 w 13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"/>
                <a:gd name="T34" fmla="*/ 0 h 12"/>
                <a:gd name="T35" fmla="*/ 13 w 13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" h="12">
                  <a:moveTo>
                    <a:pt x="0" y="0"/>
                  </a:moveTo>
                  <a:lnTo>
                    <a:pt x="0" y="4"/>
                  </a:lnTo>
                  <a:lnTo>
                    <a:pt x="0" y="7"/>
                  </a:lnTo>
                  <a:lnTo>
                    <a:pt x="1" y="8"/>
                  </a:lnTo>
                  <a:lnTo>
                    <a:pt x="4" y="10"/>
                  </a:lnTo>
                  <a:lnTo>
                    <a:pt x="5" y="10"/>
                  </a:lnTo>
                  <a:lnTo>
                    <a:pt x="7" y="12"/>
                  </a:lnTo>
                  <a:lnTo>
                    <a:pt x="11" y="12"/>
                  </a:lnTo>
                  <a:lnTo>
                    <a:pt x="13" y="12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4" name="Freeform 173"/>
            <p:cNvSpPr>
              <a:spLocks/>
            </p:cNvSpPr>
            <p:nvPr/>
          </p:nvSpPr>
          <p:spPr bwMode="gray">
            <a:xfrm>
              <a:off x="1744617" y="3039361"/>
              <a:ext cx="25270" cy="38744"/>
            </a:xfrm>
            <a:custGeom>
              <a:avLst/>
              <a:gdLst>
                <a:gd name="T0" fmla="*/ 0 w 17"/>
                <a:gd name="T1" fmla="*/ 18252 h 30"/>
                <a:gd name="T2" fmla="*/ 0 w 17"/>
                <a:gd name="T3" fmla="*/ 22463 h 30"/>
                <a:gd name="T4" fmla="*/ 1588 w 17"/>
                <a:gd name="T5" fmla="*/ 26675 h 30"/>
                <a:gd name="T6" fmla="*/ 1588 w 17"/>
                <a:gd name="T7" fmla="*/ 28079 h 30"/>
                <a:gd name="T8" fmla="*/ 3175 w 17"/>
                <a:gd name="T9" fmla="*/ 32291 h 30"/>
                <a:gd name="T10" fmla="*/ 4763 w 17"/>
                <a:gd name="T11" fmla="*/ 33695 h 30"/>
                <a:gd name="T12" fmla="*/ 7938 w 17"/>
                <a:gd name="T13" fmla="*/ 37907 h 30"/>
                <a:gd name="T14" fmla="*/ 11113 w 17"/>
                <a:gd name="T15" fmla="*/ 39311 h 30"/>
                <a:gd name="T16" fmla="*/ 11113 w 17"/>
                <a:gd name="T17" fmla="*/ 42119 h 30"/>
                <a:gd name="T18" fmla="*/ 26988 w 17"/>
                <a:gd name="T19" fmla="*/ 42119 h 30"/>
                <a:gd name="T20" fmla="*/ 26988 w 17"/>
                <a:gd name="T21" fmla="*/ 0 h 30"/>
                <a:gd name="T22" fmla="*/ 22225 w 17"/>
                <a:gd name="T23" fmla="*/ 1404 h 30"/>
                <a:gd name="T24" fmla="*/ 15875 w 17"/>
                <a:gd name="T25" fmla="*/ 4212 h 30"/>
                <a:gd name="T26" fmla="*/ 11113 w 17"/>
                <a:gd name="T27" fmla="*/ 5616 h 30"/>
                <a:gd name="T28" fmla="*/ 7938 w 17"/>
                <a:gd name="T29" fmla="*/ 7020 h 30"/>
                <a:gd name="T30" fmla="*/ 3175 w 17"/>
                <a:gd name="T31" fmla="*/ 11232 h 30"/>
                <a:gd name="T32" fmla="*/ 1588 w 17"/>
                <a:gd name="T33" fmla="*/ 15444 h 30"/>
                <a:gd name="T34" fmla="*/ 0 w 17"/>
                <a:gd name="T35" fmla="*/ 16848 h 30"/>
                <a:gd name="T36" fmla="*/ 0 w 17"/>
                <a:gd name="T37" fmla="*/ 18252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"/>
                <a:gd name="T58" fmla="*/ 0 h 30"/>
                <a:gd name="T59" fmla="*/ 17 w 17"/>
                <a:gd name="T60" fmla="*/ 30 h 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" h="30">
                  <a:moveTo>
                    <a:pt x="0" y="13"/>
                  </a:moveTo>
                  <a:lnTo>
                    <a:pt x="0" y="16"/>
                  </a:lnTo>
                  <a:lnTo>
                    <a:pt x="1" y="19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7" y="28"/>
                  </a:lnTo>
                  <a:lnTo>
                    <a:pt x="7" y="30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0" y="3"/>
                  </a:lnTo>
                  <a:lnTo>
                    <a:pt x="7" y="4"/>
                  </a:lnTo>
                  <a:lnTo>
                    <a:pt x="5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2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5" name="Freeform 174"/>
            <p:cNvSpPr>
              <a:spLocks/>
            </p:cNvSpPr>
            <p:nvPr/>
          </p:nvSpPr>
          <p:spPr bwMode="gray">
            <a:xfrm>
              <a:off x="1754093" y="3006577"/>
              <a:ext cx="7897" cy="17882"/>
            </a:xfrm>
            <a:custGeom>
              <a:avLst/>
              <a:gdLst>
                <a:gd name="T0" fmla="*/ 0 w 6"/>
                <a:gd name="T1" fmla="*/ 0 h 14"/>
                <a:gd name="T2" fmla="*/ 0 w 6"/>
                <a:gd name="T3" fmla="*/ 19656 h 14"/>
                <a:gd name="T4" fmla="*/ 3175 w 6"/>
                <a:gd name="T5" fmla="*/ 19656 h 14"/>
                <a:gd name="T6" fmla="*/ 4763 w 6"/>
                <a:gd name="T7" fmla="*/ 19656 h 14"/>
                <a:gd name="T8" fmla="*/ 7938 w 6"/>
                <a:gd name="T9" fmla="*/ 19656 h 14"/>
                <a:gd name="T10" fmla="*/ 9525 w 6"/>
                <a:gd name="T11" fmla="*/ 19656 h 14"/>
                <a:gd name="T12" fmla="*/ 9525 w 6"/>
                <a:gd name="T13" fmla="*/ 0 h 14"/>
                <a:gd name="T14" fmla="*/ 0 w 6"/>
                <a:gd name="T15" fmla="*/ 0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"/>
                <a:gd name="T25" fmla="*/ 0 h 14"/>
                <a:gd name="T26" fmla="*/ 6 w 6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" h="14">
                  <a:moveTo>
                    <a:pt x="0" y="0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6" name="Freeform 175"/>
            <p:cNvSpPr>
              <a:spLocks/>
            </p:cNvSpPr>
            <p:nvPr/>
          </p:nvSpPr>
          <p:spPr bwMode="gray">
            <a:xfrm>
              <a:off x="1120787" y="3079596"/>
              <a:ext cx="26848" cy="14902"/>
            </a:xfrm>
            <a:custGeom>
              <a:avLst/>
              <a:gdLst>
                <a:gd name="T0" fmla="*/ 0 w 18"/>
                <a:gd name="T1" fmla="*/ 0 h 11"/>
                <a:gd name="T2" fmla="*/ 0 w 18"/>
                <a:gd name="T3" fmla="*/ 15444 h 11"/>
                <a:gd name="T4" fmla="*/ 19050 w 18"/>
                <a:gd name="T5" fmla="*/ 15444 h 11"/>
                <a:gd name="T6" fmla="*/ 19050 w 18"/>
                <a:gd name="T7" fmla="*/ 14040 h 11"/>
                <a:gd name="T8" fmla="*/ 22225 w 18"/>
                <a:gd name="T9" fmla="*/ 12636 h 11"/>
                <a:gd name="T10" fmla="*/ 22225 w 18"/>
                <a:gd name="T11" fmla="*/ 8424 h 11"/>
                <a:gd name="T12" fmla="*/ 25400 w 18"/>
                <a:gd name="T13" fmla="*/ 8424 h 11"/>
                <a:gd name="T14" fmla="*/ 26988 w 18"/>
                <a:gd name="T15" fmla="*/ 7020 h 11"/>
                <a:gd name="T16" fmla="*/ 26988 w 18"/>
                <a:gd name="T17" fmla="*/ 2808 h 11"/>
                <a:gd name="T18" fmla="*/ 28575 w 18"/>
                <a:gd name="T19" fmla="*/ 2808 h 11"/>
                <a:gd name="T20" fmla="*/ 25400 w 18"/>
                <a:gd name="T21" fmla="*/ 1404 h 11"/>
                <a:gd name="T22" fmla="*/ 22225 w 18"/>
                <a:gd name="T23" fmla="*/ 1404 h 11"/>
                <a:gd name="T24" fmla="*/ 19050 w 18"/>
                <a:gd name="T25" fmla="*/ 0 h 11"/>
                <a:gd name="T26" fmla="*/ 15875 w 18"/>
                <a:gd name="T27" fmla="*/ 0 h 11"/>
                <a:gd name="T28" fmla="*/ 14288 w 18"/>
                <a:gd name="T29" fmla="*/ 0 h 11"/>
                <a:gd name="T30" fmla="*/ 9525 w 18"/>
                <a:gd name="T31" fmla="*/ 0 h 11"/>
                <a:gd name="T32" fmla="*/ 4762 w 18"/>
                <a:gd name="T33" fmla="*/ 0 h 11"/>
                <a:gd name="T34" fmla="*/ 0 w 18"/>
                <a:gd name="T35" fmla="*/ 0 h 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"/>
                <a:gd name="T55" fmla="*/ 0 h 11"/>
                <a:gd name="T56" fmla="*/ 18 w 18"/>
                <a:gd name="T57" fmla="*/ 11 h 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" h="11">
                  <a:moveTo>
                    <a:pt x="0" y="0"/>
                  </a:moveTo>
                  <a:lnTo>
                    <a:pt x="0" y="11"/>
                  </a:lnTo>
                  <a:lnTo>
                    <a:pt x="12" y="11"/>
                  </a:lnTo>
                  <a:lnTo>
                    <a:pt x="12" y="10"/>
                  </a:lnTo>
                  <a:lnTo>
                    <a:pt x="14" y="9"/>
                  </a:lnTo>
                  <a:lnTo>
                    <a:pt x="14" y="6"/>
                  </a:lnTo>
                  <a:lnTo>
                    <a:pt x="16" y="6"/>
                  </a:lnTo>
                  <a:lnTo>
                    <a:pt x="17" y="5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6" y="1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7" name="Freeform 176"/>
            <p:cNvSpPr>
              <a:spLocks/>
            </p:cNvSpPr>
            <p:nvPr/>
          </p:nvSpPr>
          <p:spPr bwMode="gray">
            <a:xfrm>
              <a:off x="1073407" y="3063205"/>
              <a:ext cx="74227" cy="31294"/>
            </a:xfrm>
            <a:custGeom>
              <a:avLst/>
              <a:gdLst>
                <a:gd name="T0" fmla="*/ 26988 w 50"/>
                <a:gd name="T1" fmla="*/ 30887 h 24"/>
                <a:gd name="T2" fmla="*/ 31750 w 50"/>
                <a:gd name="T3" fmla="*/ 28079 h 24"/>
                <a:gd name="T4" fmla="*/ 38100 w 50"/>
                <a:gd name="T5" fmla="*/ 22463 h 24"/>
                <a:gd name="T6" fmla="*/ 42862 w 50"/>
                <a:gd name="T7" fmla="*/ 19655 h 24"/>
                <a:gd name="T8" fmla="*/ 50800 w 50"/>
                <a:gd name="T9" fmla="*/ 16848 h 24"/>
                <a:gd name="T10" fmla="*/ 57150 w 50"/>
                <a:gd name="T11" fmla="*/ 12636 h 24"/>
                <a:gd name="T12" fmla="*/ 66675 w 50"/>
                <a:gd name="T13" fmla="*/ 9828 h 24"/>
                <a:gd name="T14" fmla="*/ 71438 w 50"/>
                <a:gd name="T15" fmla="*/ 4212 h 24"/>
                <a:gd name="T16" fmla="*/ 79375 w 50"/>
                <a:gd name="T17" fmla="*/ 0 h 24"/>
                <a:gd name="T18" fmla="*/ 76200 w 50"/>
                <a:gd name="T19" fmla="*/ 0 h 24"/>
                <a:gd name="T20" fmla="*/ 73025 w 50"/>
                <a:gd name="T21" fmla="*/ 0 h 24"/>
                <a:gd name="T22" fmla="*/ 71438 w 50"/>
                <a:gd name="T23" fmla="*/ 0 h 24"/>
                <a:gd name="T24" fmla="*/ 69850 w 50"/>
                <a:gd name="T25" fmla="*/ 0 h 24"/>
                <a:gd name="T26" fmla="*/ 68263 w 50"/>
                <a:gd name="T27" fmla="*/ 0 h 24"/>
                <a:gd name="T28" fmla="*/ 66675 w 50"/>
                <a:gd name="T29" fmla="*/ 0 h 24"/>
                <a:gd name="T30" fmla="*/ 63500 w 50"/>
                <a:gd name="T31" fmla="*/ 0 h 24"/>
                <a:gd name="T32" fmla="*/ 61913 w 50"/>
                <a:gd name="T33" fmla="*/ 0 h 24"/>
                <a:gd name="T34" fmla="*/ 52388 w 50"/>
                <a:gd name="T35" fmla="*/ 0 h 24"/>
                <a:gd name="T36" fmla="*/ 46037 w 50"/>
                <a:gd name="T37" fmla="*/ 1404 h 24"/>
                <a:gd name="T38" fmla="*/ 36513 w 50"/>
                <a:gd name="T39" fmla="*/ 4212 h 24"/>
                <a:gd name="T40" fmla="*/ 26988 w 50"/>
                <a:gd name="T41" fmla="*/ 9828 h 24"/>
                <a:gd name="T42" fmla="*/ 17463 w 50"/>
                <a:gd name="T43" fmla="*/ 12636 h 24"/>
                <a:gd name="T44" fmla="*/ 9525 w 50"/>
                <a:gd name="T45" fmla="*/ 19655 h 24"/>
                <a:gd name="T46" fmla="*/ 4763 w 50"/>
                <a:gd name="T47" fmla="*/ 26675 h 24"/>
                <a:gd name="T48" fmla="*/ 0 w 50"/>
                <a:gd name="T49" fmla="*/ 33695 h 24"/>
                <a:gd name="T50" fmla="*/ 6350 w 50"/>
                <a:gd name="T51" fmla="*/ 33695 h 24"/>
                <a:gd name="T52" fmla="*/ 9525 w 50"/>
                <a:gd name="T53" fmla="*/ 33695 h 24"/>
                <a:gd name="T54" fmla="*/ 14288 w 50"/>
                <a:gd name="T55" fmla="*/ 32291 h 24"/>
                <a:gd name="T56" fmla="*/ 15875 w 50"/>
                <a:gd name="T57" fmla="*/ 32291 h 24"/>
                <a:gd name="T58" fmla="*/ 17463 w 50"/>
                <a:gd name="T59" fmla="*/ 32291 h 24"/>
                <a:gd name="T60" fmla="*/ 20637 w 50"/>
                <a:gd name="T61" fmla="*/ 30887 h 24"/>
                <a:gd name="T62" fmla="*/ 22225 w 50"/>
                <a:gd name="T63" fmla="*/ 30887 h 24"/>
                <a:gd name="T64" fmla="*/ 26988 w 50"/>
                <a:gd name="T65" fmla="*/ 30887 h 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0"/>
                <a:gd name="T100" fmla="*/ 0 h 24"/>
                <a:gd name="T101" fmla="*/ 50 w 50"/>
                <a:gd name="T102" fmla="*/ 24 h 2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0" h="24">
                  <a:moveTo>
                    <a:pt x="17" y="22"/>
                  </a:moveTo>
                  <a:lnTo>
                    <a:pt x="20" y="20"/>
                  </a:lnTo>
                  <a:lnTo>
                    <a:pt x="24" y="16"/>
                  </a:lnTo>
                  <a:lnTo>
                    <a:pt x="27" y="14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2" y="7"/>
                  </a:lnTo>
                  <a:lnTo>
                    <a:pt x="45" y="3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9"/>
                  </a:lnTo>
                  <a:lnTo>
                    <a:pt x="6" y="14"/>
                  </a:lnTo>
                  <a:lnTo>
                    <a:pt x="3" y="19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9" y="23"/>
                  </a:lnTo>
                  <a:lnTo>
                    <a:pt x="10" y="23"/>
                  </a:lnTo>
                  <a:lnTo>
                    <a:pt x="11" y="23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8" name="Freeform 177"/>
            <p:cNvSpPr>
              <a:spLocks/>
            </p:cNvSpPr>
            <p:nvPr/>
          </p:nvSpPr>
          <p:spPr bwMode="gray">
            <a:xfrm>
              <a:off x="1026028" y="3082575"/>
              <a:ext cx="39482" cy="20863"/>
            </a:xfrm>
            <a:custGeom>
              <a:avLst/>
              <a:gdLst>
                <a:gd name="T0" fmla="*/ 42863 w 27"/>
                <a:gd name="T1" fmla="*/ 2808 h 16"/>
                <a:gd name="T2" fmla="*/ 41275 w 27"/>
                <a:gd name="T3" fmla="*/ 8424 h 16"/>
                <a:gd name="T4" fmla="*/ 39688 w 27"/>
                <a:gd name="T5" fmla="*/ 11232 h 16"/>
                <a:gd name="T6" fmla="*/ 36513 w 27"/>
                <a:gd name="T7" fmla="*/ 14040 h 16"/>
                <a:gd name="T8" fmla="*/ 34925 w 27"/>
                <a:gd name="T9" fmla="*/ 15444 h 16"/>
                <a:gd name="T10" fmla="*/ 33338 w 27"/>
                <a:gd name="T11" fmla="*/ 15444 h 16"/>
                <a:gd name="T12" fmla="*/ 30163 w 27"/>
                <a:gd name="T13" fmla="*/ 18252 h 16"/>
                <a:gd name="T14" fmla="*/ 30163 w 27"/>
                <a:gd name="T15" fmla="*/ 21060 h 16"/>
                <a:gd name="T16" fmla="*/ 28575 w 27"/>
                <a:gd name="T17" fmla="*/ 22464 h 16"/>
                <a:gd name="T18" fmla="*/ 0 w 27"/>
                <a:gd name="T19" fmla="*/ 22464 h 16"/>
                <a:gd name="T20" fmla="*/ 1588 w 27"/>
                <a:gd name="T21" fmla="*/ 21060 h 16"/>
                <a:gd name="T22" fmla="*/ 3175 w 27"/>
                <a:gd name="T23" fmla="*/ 15444 h 16"/>
                <a:gd name="T24" fmla="*/ 7938 w 27"/>
                <a:gd name="T25" fmla="*/ 14040 h 16"/>
                <a:gd name="T26" fmla="*/ 12700 w 27"/>
                <a:gd name="T27" fmla="*/ 9828 h 16"/>
                <a:gd name="T28" fmla="*/ 14288 w 27"/>
                <a:gd name="T29" fmla="*/ 8424 h 16"/>
                <a:gd name="T30" fmla="*/ 15875 w 27"/>
                <a:gd name="T31" fmla="*/ 4212 h 16"/>
                <a:gd name="T32" fmla="*/ 19050 w 27"/>
                <a:gd name="T33" fmla="*/ 2808 h 16"/>
                <a:gd name="T34" fmla="*/ 20638 w 27"/>
                <a:gd name="T35" fmla="*/ 0 h 16"/>
                <a:gd name="T36" fmla="*/ 23813 w 27"/>
                <a:gd name="T37" fmla="*/ 0 h 16"/>
                <a:gd name="T38" fmla="*/ 28575 w 27"/>
                <a:gd name="T39" fmla="*/ 2808 h 16"/>
                <a:gd name="T40" fmla="*/ 30163 w 27"/>
                <a:gd name="T41" fmla="*/ 2808 h 16"/>
                <a:gd name="T42" fmla="*/ 33338 w 27"/>
                <a:gd name="T43" fmla="*/ 2808 h 16"/>
                <a:gd name="T44" fmla="*/ 34925 w 27"/>
                <a:gd name="T45" fmla="*/ 2808 h 16"/>
                <a:gd name="T46" fmla="*/ 39688 w 27"/>
                <a:gd name="T47" fmla="*/ 2808 h 16"/>
                <a:gd name="T48" fmla="*/ 41275 w 27"/>
                <a:gd name="T49" fmla="*/ 2808 h 16"/>
                <a:gd name="T50" fmla="*/ 42863 w 27"/>
                <a:gd name="T51" fmla="*/ 2808 h 1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7"/>
                <a:gd name="T79" fmla="*/ 0 h 16"/>
                <a:gd name="T80" fmla="*/ 27 w 27"/>
                <a:gd name="T81" fmla="*/ 16 h 1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7" h="16">
                  <a:moveTo>
                    <a:pt x="27" y="2"/>
                  </a:moveTo>
                  <a:lnTo>
                    <a:pt x="26" y="6"/>
                  </a:lnTo>
                  <a:lnTo>
                    <a:pt x="25" y="8"/>
                  </a:lnTo>
                  <a:lnTo>
                    <a:pt x="23" y="10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9" y="13"/>
                  </a:lnTo>
                  <a:lnTo>
                    <a:pt x="19" y="15"/>
                  </a:lnTo>
                  <a:lnTo>
                    <a:pt x="18" y="16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2" y="11"/>
                  </a:lnTo>
                  <a:lnTo>
                    <a:pt x="5" y="10"/>
                  </a:lnTo>
                  <a:lnTo>
                    <a:pt x="8" y="7"/>
                  </a:lnTo>
                  <a:lnTo>
                    <a:pt x="9" y="6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7" y="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69" name="Freeform 178"/>
            <p:cNvSpPr>
              <a:spLocks/>
            </p:cNvSpPr>
            <p:nvPr/>
          </p:nvSpPr>
          <p:spPr bwMode="gray">
            <a:xfrm>
              <a:off x="1318201" y="3025950"/>
              <a:ext cx="14214" cy="19372"/>
            </a:xfrm>
            <a:custGeom>
              <a:avLst/>
              <a:gdLst>
                <a:gd name="T0" fmla="*/ 0 w 10"/>
                <a:gd name="T1" fmla="*/ 9828 h 15"/>
                <a:gd name="T2" fmla="*/ 0 w 10"/>
                <a:gd name="T3" fmla="*/ 21060 h 15"/>
                <a:gd name="T4" fmla="*/ 6350 w 10"/>
                <a:gd name="T5" fmla="*/ 21060 h 15"/>
                <a:gd name="T6" fmla="*/ 9525 w 10"/>
                <a:gd name="T7" fmla="*/ 18252 h 15"/>
                <a:gd name="T8" fmla="*/ 14288 w 10"/>
                <a:gd name="T9" fmla="*/ 18252 h 15"/>
                <a:gd name="T10" fmla="*/ 14288 w 10"/>
                <a:gd name="T11" fmla="*/ 16848 h 15"/>
                <a:gd name="T12" fmla="*/ 15875 w 10"/>
                <a:gd name="T13" fmla="*/ 11232 h 15"/>
                <a:gd name="T14" fmla="*/ 15875 w 10"/>
                <a:gd name="T15" fmla="*/ 9828 h 15"/>
                <a:gd name="T16" fmla="*/ 15875 w 10"/>
                <a:gd name="T17" fmla="*/ 4212 h 15"/>
                <a:gd name="T18" fmla="*/ 15875 w 10"/>
                <a:gd name="T19" fmla="*/ 0 h 15"/>
                <a:gd name="T20" fmla="*/ 14288 w 10"/>
                <a:gd name="T21" fmla="*/ 2808 h 15"/>
                <a:gd name="T22" fmla="*/ 12700 w 10"/>
                <a:gd name="T23" fmla="*/ 2808 h 15"/>
                <a:gd name="T24" fmla="*/ 9525 w 10"/>
                <a:gd name="T25" fmla="*/ 4212 h 15"/>
                <a:gd name="T26" fmla="*/ 6350 w 10"/>
                <a:gd name="T27" fmla="*/ 7020 h 15"/>
                <a:gd name="T28" fmla="*/ 4762 w 10"/>
                <a:gd name="T29" fmla="*/ 7020 h 15"/>
                <a:gd name="T30" fmla="*/ 1588 w 10"/>
                <a:gd name="T31" fmla="*/ 9828 h 15"/>
                <a:gd name="T32" fmla="*/ 0 w 10"/>
                <a:gd name="T33" fmla="*/ 9828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"/>
                <a:gd name="T52" fmla="*/ 0 h 15"/>
                <a:gd name="T53" fmla="*/ 10 w 10"/>
                <a:gd name="T54" fmla="*/ 15 h 1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" h="15">
                  <a:moveTo>
                    <a:pt x="0" y="7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0" name="Freeform 179"/>
            <p:cNvSpPr>
              <a:spLocks/>
            </p:cNvSpPr>
            <p:nvPr/>
          </p:nvSpPr>
          <p:spPr bwMode="gray">
            <a:xfrm>
              <a:off x="1333994" y="2984224"/>
              <a:ext cx="72649" cy="53648"/>
            </a:xfrm>
            <a:custGeom>
              <a:avLst/>
              <a:gdLst>
                <a:gd name="T0" fmla="*/ 42862 w 50"/>
                <a:gd name="T1" fmla="*/ 0 h 41"/>
                <a:gd name="T2" fmla="*/ 42862 w 50"/>
                <a:gd name="T3" fmla="*/ 4212 h 41"/>
                <a:gd name="T4" fmla="*/ 41275 w 50"/>
                <a:gd name="T5" fmla="*/ 8424 h 41"/>
                <a:gd name="T6" fmla="*/ 41275 w 50"/>
                <a:gd name="T7" fmla="*/ 11232 h 41"/>
                <a:gd name="T8" fmla="*/ 38100 w 50"/>
                <a:gd name="T9" fmla="*/ 15444 h 41"/>
                <a:gd name="T10" fmla="*/ 38100 w 50"/>
                <a:gd name="T11" fmla="*/ 19656 h 41"/>
                <a:gd name="T12" fmla="*/ 36513 w 50"/>
                <a:gd name="T13" fmla="*/ 21060 h 41"/>
                <a:gd name="T14" fmla="*/ 34925 w 50"/>
                <a:gd name="T15" fmla="*/ 21060 h 41"/>
                <a:gd name="T16" fmla="*/ 31750 w 50"/>
                <a:gd name="T17" fmla="*/ 22464 h 41"/>
                <a:gd name="T18" fmla="*/ 28575 w 50"/>
                <a:gd name="T19" fmla="*/ 22464 h 41"/>
                <a:gd name="T20" fmla="*/ 26988 w 50"/>
                <a:gd name="T21" fmla="*/ 22464 h 41"/>
                <a:gd name="T22" fmla="*/ 25400 w 50"/>
                <a:gd name="T23" fmla="*/ 22464 h 41"/>
                <a:gd name="T24" fmla="*/ 23812 w 50"/>
                <a:gd name="T25" fmla="*/ 22464 h 41"/>
                <a:gd name="T26" fmla="*/ 22225 w 50"/>
                <a:gd name="T27" fmla="*/ 22464 h 41"/>
                <a:gd name="T28" fmla="*/ 20637 w 50"/>
                <a:gd name="T29" fmla="*/ 22464 h 41"/>
                <a:gd name="T30" fmla="*/ 15875 w 50"/>
                <a:gd name="T31" fmla="*/ 22464 h 41"/>
                <a:gd name="T32" fmla="*/ 14288 w 50"/>
                <a:gd name="T33" fmla="*/ 22464 h 41"/>
                <a:gd name="T34" fmla="*/ 11112 w 50"/>
                <a:gd name="T35" fmla="*/ 22464 h 41"/>
                <a:gd name="T36" fmla="*/ 9525 w 50"/>
                <a:gd name="T37" fmla="*/ 22464 h 41"/>
                <a:gd name="T38" fmla="*/ 4763 w 50"/>
                <a:gd name="T39" fmla="*/ 22464 h 41"/>
                <a:gd name="T40" fmla="*/ 3175 w 50"/>
                <a:gd name="T41" fmla="*/ 25272 h 41"/>
                <a:gd name="T42" fmla="*/ 1588 w 50"/>
                <a:gd name="T43" fmla="*/ 26676 h 41"/>
                <a:gd name="T44" fmla="*/ 0 w 50"/>
                <a:gd name="T45" fmla="*/ 29483 h 41"/>
                <a:gd name="T46" fmla="*/ 0 w 50"/>
                <a:gd name="T47" fmla="*/ 32291 h 41"/>
                <a:gd name="T48" fmla="*/ 0 w 50"/>
                <a:gd name="T49" fmla="*/ 36503 h 41"/>
                <a:gd name="T50" fmla="*/ 1588 w 50"/>
                <a:gd name="T51" fmla="*/ 40715 h 41"/>
                <a:gd name="T52" fmla="*/ 3175 w 50"/>
                <a:gd name="T53" fmla="*/ 46331 h 41"/>
                <a:gd name="T54" fmla="*/ 4763 w 50"/>
                <a:gd name="T55" fmla="*/ 50543 h 41"/>
                <a:gd name="T56" fmla="*/ 9525 w 50"/>
                <a:gd name="T57" fmla="*/ 51947 h 41"/>
                <a:gd name="T58" fmla="*/ 11112 w 50"/>
                <a:gd name="T59" fmla="*/ 56159 h 41"/>
                <a:gd name="T60" fmla="*/ 14288 w 50"/>
                <a:gd name="T61" fmla="*/ 57563 h 41"/>
                <a:gd name="T62" fmla="*/ 15875 w 50"/>
                <a:gd name="T63" fmla="*/ 57563 h 41"/>
                <a:gd name="T64" fmla="*/ 22225 w 50"/>
                <a:gd name="T65" fmla="*/ 51947 h 41"/>
                <a:gd name="T66" fmla="*/ 28575 w 50"/>
                <a:gd name="T67" fmla="*/ 42119 h 41"/>
                <a:gd name="T68" fmla="*/ 36513 w 50"/>
                <a:gd name="T69" fmla="*/ 35099 h 41"/>
                <a:gd name="T70" fmla="*/ 46037 w 50"/>
                <a:gd name="T71" fmla="*/ 29483 h 41"/>
                <a:gd name="T72" fmla="*/ 55563 w 50"/>
                <a:gd name="T73" fmla="*/ 25272 h 41"/>
                <a:gd name="T74" fmla="*/ 66675 w 50"/>
                <a:gd name="T75" fmla="*/ 21060 h 41"/>
                <a:gd name="T76" fmla="*/ 74613 w 50"/>
                <a:gd name="T77" fmla="*/ 16848 h 41"/>
                <a:gd name="T78" fmla="*/ 79375 w 50"/>
                <a:gd name="T79" fmla="*/ 15444 h 41"/>
                <a:gd name="T80" fmla="*/ 79375 w 50"/>
                <a:gd name="T81" fmla="*/ 11232 h 41"/>
                <a:gd name="T82" fmla="*/ 79375 w 50"/>
                <a:gd name="T83" fmla="*/ 9828 h 41"/>
                <a:gd name="T84" fmla="*/ 79375 w 50"/>
                <a:gd name="T85" fmla="*/ 8424 h 41"/>
                <a:gd name="T86" fmla="*/ 79375 w 50"/>
                <a:gd name="T87" fmla="*/ 5616 h 41"/>
                <a:gd name="T88" fmla="*/ 79375 w 50"/>
                <a:gd name="T89" fmla="*/ 4212 h 41"/>
                <a:gd name="T90" fmla="*/ 79375 w 50"/>
                <a:gd name="T91" fmla="*/ 1404 h 41"/>
                <a:gd name="T92" fmla="*/ 79375 w 50"/>
                <a:gd name="T93" fmla="*/ 0 h 41"/>
                <a:gd name="T94" fmla="*/ 74613 w 50"/>
                <a:gd name="T95" fmla="*/ 1404 h 41"/>
                <a:gd name="T96" fmla="*/ 68263 w 50"/>
                <a:gd name="T97" fmla="*/ 4212 h 41"/>
                <a:gd name="T98" fmla="*/ 63500 w 50"/>
                <a:gd name="T99" fmla="*/ 4212 h 41"/>
                <a:gd name="T100" fmla="*/ 55563 w 50"/>
                <a:gd name="T101" fmla="*/ 5616 h 41"/>
                <a:gd name="T102" fmla="*/ 50800 w 50"/>
                <a:gd name="T103" fmla="*/ 5616 h 41"/>
                <a:gd name="T104" fmla="*/ 46037 w 50"/>
                <a:gd name="T105" fmla="*/ 5616 h 41"/>
                <a:gd name="T106" fmla="*/ 44450 w 50"/>
                <a:gd name="T107" fmla="*/ 4212 h 41"/>
                <a:gd name="T108" fmla="*/ 42862 w 50"/>
                <a:gd name="T109" fmla="*/ 0 h 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0"/>
                <a:gd name="T166" fmla="*/ 0 h 41"/>
                <a:gd name="T167" fmla="*/ 50 w 50"/>
                <a:gd name="T168" fmla="*/ 41 h 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0" h="41">
                  <a:moveTo>
                    <a:pt x="27" y="0"/>
                  </a:moveTo>
                  <a:lnTo>
                    <a:pt x="27" y="3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4" y="11"/>
                  </a:lnTo>
                  <a:lnTo>
                    <a:pt x="24" y="14"/>
                  </a:lnTo>
                  <a:lnTo>
                    <a:pt x="23" y="15"/>
                  </a:lnTo>
                  <a:lnTo>
                    <a:pt x="22" y="15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6" y="16"/>
                  </a:lnTo>
                  <a:lnTo>
                    <a:pt x="15" y="16"/>
                  </a:lnTo>
                  <a:lnTo>
                    <a:pt x="14" y="16"/>
                  </a:lnTo>
                  <a:lnTo>
                    <a:pt x="13" y="16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3" y="16"/>
                  </a:lnTo>
                  <a:lnTo>
                    <a:pt x="2" y="18"/>
                  </a:lnTo>
                  <a:lnTo>
                    <a:pt x="1" y="19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1" y="29"/>
                  </a:lnTo>
                  <a:lnTo>
                    <a:pt x="2" y="33"/>
                  </a:lnTo>
                  <a:lnTo>
                    <a:pt x="3" y="36"/>
                  </a:lnTo>
                  <a:lnTo>
                    <a:pt x="6" y="37"/>
                  </a:lnTo>
                  <a:lnTo>
                    <a:pt x="7" y="40"/>
                  </a:lnTo>
                  <a:lnTo>
                    <a:pt x="9" y="41"/>
                  </a:lnTo>
                  <a:lnTo>
                    <a:pt x="10" y="41"/>
                  </a:lnTo>
                  <a:lnTo>
                    <a:pt x="14" y="37"/>
                  </a:lnTo>
                  <a:lnTo>
                    <a:pt x="18" y="30"/>
                  </a:lnTo>
                  <a:lnTo>
                    <a:pt x="23" y="25"/>
                  </a:lnTo>
                  <a:lnTo>
                    <a:pt x="29" y="21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0" y="11"/>
                  </a:lnTo>
                  <a:lnTo>
                    <a:pt x="50" y="8"/>
                  </a:lnTo>
                  <a:lnTo>
                    <a:pt x="50" y="7"/>
                  </a:lnTo>
                  <a:lnTo>
                    <a:pt x="50" y="6"/>
                  </a:lnTo>
                  <a:lnTo>
                    <a:pt x="50" y="4"/>
                  </a:lnTo>
                  <a:lnTo>
                    <a:pt x="50" y="3"/>
                  </a:lnTo>
                  <a:lnTo>
                    <a:pt x="50" y="1"/>
                  </a:lnTo>
                  <a:lnTo>
                    <a:pt x="50" y="0"/>
                  </a:lnTo>
                  <a:lnTo>
                    <a:pt x="47" y="1"/>
                  </a:lnTo>
                  <a:lnTo>
                    <a:pt x="43" y="3"/>
                  </a:lnTo>
                  <a:lnTo>
                    <a:pt x="40" y="3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9" y="4"/>
                  </a:lnTo>
                  <a:lnTo>
                    <a:pt x="28" y="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1" name="Freeform 180"/>
            <p:cNvSpPr>
              <a:spLocks/>
            </p:cNvSpPr>
            <p:nvPr/>
          </p:nvSpPr>
          <p:spPr bwMode="gray">
            <a:xfrm>
              <a:off x="1150794" y="2647440"/>
              <a:ext cx="811770" cy="438118"/>
            </a:xfrm>
            <a:custGeom>
              <a:avLst/>
              <a:gdLst>
                <a:gd name="T0" fmla="*/ 682625 w 556"/>
                <a:gd name="T1" fmla="*/ 431020 h 332"/>
                <a:gd name="T2" fmla="*/ 679450 w 556"/>
                <a:gd name="T3" fmla="*/ 379073 h 332"/>
                <a:gd name="T4" fmla="*/ 660400 w 556"/>
                <a:gd name="T5" fmla="*/ 359417 h 332"/>
                <a:gd name="T6" fmla="*/ 623887 w 556"/>
                <a:gd name="T7" fmla="*/ 362225 h 332"/>
                <a:gd name="T8" fmla="*/ 598487 w 556"/>
                <a:gd name="T9" fmla="*/ 329934 h 332"/>
                <a:gd name="T10" fmla="*/ 498475 w 556"/>
                <a:gd name="T11" fmla="*/ 306066 h 332"/>
                <a:gd name="T12" fmla="*/ 468312 w 556"/>
                <a:gd name="T13" fmla="*/ 280795 h 332"/>
                <a:gd name="T14" fmla="*/ 434975 w 556"/>
                <a:gd name="T15" fmla="*/ 293430 h 332"/>
                <a:gd name="T16" fmla="*/ 377825 w 556"/>
                <a:gd name="T17" fmla="*/ 328530 h 332"/>
                <a:gd name="T18" fmla="*/ 323850 w 556"/>
                <a:gd name="T19" fmla="*/ 334146 h 332"/>
                <a:gd name="T20" fmla="*/ 350837 w 556"/>
                <a:gd name="T21" fmla="*/ 303258 h 332"/>
                <a:gd name="T22" fmla="*/ 398462 w 556"/>
                <a:gd name="T23" fmla="*/ 289218 h 332"/>
                <a:gd name="T24" fmla="*/ 314325 w 556"/>
                <a:gd name="T25" fmla="*/ 313086 h 332"/>
                <a:gd name="T26" fmla="*/ 269875 w 556"/>
                <a:gd name="T27" fmla="*/ 338357 h 332"/>
                <a:gd name="T28" fmla="*/ 249237 w 556"/>
                <a:gd name="T29" fmla="*/ 360821 h 332"/>
                <a:gd name="T30" fmla="*/ 207963 w 556"/>
                <a:gd name="T31" fmla="*/ 366437 h 332"/>
                <a:gd name="T32" fmla="*/ 163512 w 556"/>
                <a:gd name="T33" fmla="*/ 395920 h 332"/>
                <a:gd name="T34" fmla="*/ 93662 w 556"/>
                <a:gd name="T35" fmla="*/ 426808 h 332"/>
                <a:gd name="T36" fmla="*/ 22225 w 556"/>
                <a:gd name="T37" fmla="*/ 453483 h 332"/>
                <a:gd name="T38" fmla="*/ 0 w 556"/>
                <a:gd name="T39" fmla="*/ 445059 h 332"/>
                <a:gd name="T40" fmla="*/ 33337 w 556"/>
                <a:gd name="T41" fmla="*/ 425404 h 332"/>
                <a:gd name="T42" fmla="*/ 104775 w 556"/>
                <a:gd name="T43" fmla="*/ 400132 h 332"/>
                <a:gd name="T44" fmla="*/ 158750 w 556"/>
                <a:gd name="T45" fmla="*/ 355205 h 332"/>
                <a:gd name="T46" fmla="*/ 141287 w 556"/>
                <a:gd name="T47" fmla="*/ 343973 h 332"/>
                <a:gd name="T48" fmla="*/ 120650 w 556"/>
                <a:gd name="T49" fmla="*/ 360821 h 332"/>
                <a:gd name="T50" fmla="*/ 71437 w 556"/>
                <a:gd name="T51" fmla="*/ 353801 h 332"/>
                <a:gd name="T52" fmla="*/ 106363 w 556"/>
                <a:gd name="T53" fmla="*/ 313086 h 332"/>
                <a:gd name="T54" fmla="*/ 76200 w 556"/>
                <a:gd name="T55" fmla="*/ 314490 h 332"/>
                <a:gd name="T56" fmla="*/ 79375 w 556"/>
                <a:gd name="T57" fmla="*/ 285006 h 332"/>
                <a:gd name="T58" fmla="*/ 141287 w 556"/>
                <a:gd name="T59" fmla="*/ 235867 h 332"/>
                <a:gd name="T60" fmla="*/ 184150 w 556"/>
                <a:gd name="T61" fmla="*/ 226040 h 332"/>
                <a:gd name="T62" fmla="*/ 261937 w 556"/>
                <a:gd name="T63" fmla="*/ 200768 h 332"/>
                <a:gd name="T64" fmla="*/ 271462 w 556"/>
                <a:gd name="T65" fmla="*/ 171285 h 332"/>
                <a:gd name="T66" fmla="*/ 246062 w 556"/>
                <a:gd name="T67" fmla="*/ 183920 h 332"/>
                <a:gd name="T68" fmla="*/ 211138 w 556"/>
                <a:gd name="T69" fmla="*/ 178305 h 332"/>
                <a:gd name="T70" fmla="*/ 246062 w 556"/>
                <a:gd name="T71" fmla="*/ 148821 h 332"/>
                <a:gd name="T72" fmla="*/ 355600 w 556"/>
                <a:gd name="T73" fmla="*/ 131973 h 332"/>
                <a:gd name="T74" fmla="*/ 355600 w 556"/>
                <a:gd name="T75" fmla="*/ 108106 h 332"/>
                <a:gd name="T76" fmla="*/ 334962 w 556"/>
                <a:gd name="T77" fmla="*/ 80026 h 332"/>
                <a:gd name="T78" fmla="*/ 398462 w 556"/>
                <a:gd name="T79" fmla="*/ 44927 h 332"/>
                <a:gd name="T80" fmla="*/ 552450 w 556"/>
                <a:gd name="T81" fmla="*/ 5616 h 332"/>
                <a:gd name="T82" fmla="*/ 587375 w 556"/>
                <a:gd name="T83" fmla="*/ 4212 h 332"/>
                <a:gd name="T84" fmla="*/ 622300 w 556"/>
                <a:gd name="T85" fmla="*/ 1404 h 332"/>
                <a:gd name="T86" fmla="*/ 658812 w 556"/>
                <a:gd name="T87" fmla="*/ 5616 h 332"/>
                <a:gd name="T88" fmla="*/ 742950 w 556"/>
                <a:gd name="T89" fmla="*/ 21060 h 332"/>
                <a:gd name="T90" fmla="*/ 863600 w 556"/>
                <a:gd name="T91" fmla="*/ 28079 h 332"/>
                <a:gd name="T92" fmla="*/ 596900 w 556"/>
                <a:gd name="T93" fmla="*/ 294834 h 332"/>
                <a:gd name="T94" fmla="*/ 646112 w 556"/>
                <a:gd name="T95" fmla="*/ 294834 h 332"/>
                <a:gd name="T96" fmla="*/ 641350 w 556"/>
                <a:gd name="T97" fmla="*/ 315894 h 332"/>
                <a:gd name="T98" fmla="*/ 652462 w 556"/>
                <a:gd name="T99" fmla="*/ 334146 h 332"/>
                <a:gd name="T100" fmla="*/ 684212 w 556"/>
                <a:gd name="T101" fmla="*/ 324318 h 332"/>
                <a:gd name="T102" fmla="*/ 711200 w 556"/>
                <a:gd name="T103" fmla="*/ 338357 h 332"/>
                <a:gd name="T104" fmla="*/ 717550 w 556"/>
                <a:gd name="T105" fmla="*/ 384689 h 332"/>
                <a:gd name="T106" fmla="*/ 711200 w 556"/>
                <a:gd name="T107" fmla="*/ 411364 h 332"/>
                <a:gd name="T108" fmla="*/ 722312 w 556"/>
                <a:gd name="T109" fmla="*/ 443655 h 332"/>
                <a:gd name="T110" fmla="*/ 682625 w 556"/>
                <a:gd name="T111" fmla="*/ 466119 h 3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56"/>
                <a:gd name="T169" fmla="*/ 0 h 332"/>
                <a:gd name="T170" fmla="*/ 556 w 556"/>
                <a:gd name="T171" fmla="*/ 332 h 33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56" h="332">
                  <a:moveTo>
                    <a:pt x="435" y="330"/>
                  </a:moveTo>
                  <a:lnTo>
                    <a:pt x="433" y="328"/>
                  </a:lnTo>
                  <a:lnTo>
                    <a:pt x="431" y="325"/>
                  </a:lnTo>
                  <a:lnTo>
                    <a:pt x="430" y="321"/>
                  </a:lnTo>
                  <a:lnTo>
                    <a:pt x="430" y="317"/>
                  </a:lnTo>
                  <a:lnTo>
                    <a:pt x="430" y="311"/>
                  </a:lnTo>
                  <a:lnTo>
                    <a:pt x="430" y="307"/>
                  </a:lnTo>
                  <a:lnTo>
                    <a:pt x="430" y="303"/>
                  </a:lnTo>
                  <a:lnTo>
                    <a:pt x="430" y="299"/>
                  </a:lnTo>
                  <a:lnTo>
                    <a:pt x="429" y="297"/>
                  </a:lnTo>
                  <a:lnTo>
                    <a:pt x="428" y="292"/>
                  </a:lnTo>
                  <a:lnTo>
                    <a:pt x="428" y="285"/>
                  </a:lnTo>
                  <a:lnTo>
                    <a:pt x="428" y="278"/>
                  </a:lnTo>
                  <a:lnTo>
                    <a:pt x="428" y="270"/>
                  </a:lnTo>
                  <a:lnTo>
                    <a:pt x="428" y="263"/>
                  </a:lnTo>
                  <a:lnTo>
                    <a:pt x="428" y="257"/>
                  </a:lnTo>
                  <a:lnTo>
                    <a:pt x="428" y="254"/>
                  </a:lnTo>
                  <a:lnTo>
                    <a:pt x="425" y="256"/>
                  </a:lnTo>
                  <a:lnTo>
                    <a:pt x="423" y="256"/>
                  </a:lnTo>
                  <a:lnTo>
                    <a:pt x="419" y="256"/>
                  </a:lnTo>
                  <a:lnTo>
                    <a:pt x="416" y="256"/>
                  </a:lnTo>
                  <a:lnTo>
                    <a:pt x="412" y="254"/>
                  </a:lnTo>
                  <a:lnTo>
                    <a:pt x="409" y="253"/>
                  </a:lnTo>
                  <a:lnTo>
                    <a:pt x="407" y="252"/>
                  </a:lnTo>
                  <a:lnTo>
                    <a:pt x="405" y="248"/>
                  </a:lnTo>
                  <a:lnTo>
                    <a:pt x="397" y="267"/>
                  </a:lnTo>
                  <a:lnTo>
                    <a:pt x="396" y="261"/>
                  </a:lnTo>
                  <a:lnTo>
                    <a:pt x="393" y="258"/>
                  </a:lnTo>
                  <a:lnTo>
                    <a:pt x="392" y="256"/>
                  </a:lnTo>
                  <a:lnTo>
                    <a:pt x="390" y="253"/>
                  </a:lnTo>
                  <a:lnTo>
                    <a:pt x="389" y="250"/>
                  </a:lnTo>
                  <a:lnTo>
                    <a:pt x="387" y="246"/>
                  </a:lnTo>
                  <a:lnTo>
                    <a:pt x="386" y="244"/>
                  </a:lnTo>
                  <a:lnTo>
                    <a:pt x="386" y="238"/>
                  </a:lnTo>
                  <a:lnTo>
                    <a:pt x="377" y="235"/>
                  </a:lnTo>
                  <a:lnTo>
                    <a:pt x="367" y="232"/>
                  </a:lnTo>
                  <a:lnTo>
                    <a:pt x="358" y="231"/>
                  </a:lnTo>
                  <a:lnTo>
                    <a:pt x="348" y="228"/>
                  </a:lnTo>
                  <a:lnTo>
                    <a:pt x="340" y="225"/>
                  </a:lnTo>
                  <a:lnTo>
                    <a:pt x="330" y="224"/>
                  </a:lnTo>
                  <a:lnTo>
                    <a:pt x="322" y="221"/>
                  </a:lnTo>
                  <a:lnTo>
                    <a:pt x="314" y="218"/>
                  </a:lnTo>
                  <a:lnTo>
                    <a:pt x="303" y="216"/>
                  </a:lnTo>
                  <a:lnTo>
                    <a:pt x="301" y="213"/>
                  </a:lnTo>
                  <a:lnTo>
                    <a:pt x="299" y="210"/>
                  </a:lnTo>
                  <a:lnTo>
                    <a:pt x="298" y="207"/>
                  </a:lnTo>
                  <a:lnTo>
                    <a:pt x="297" y="205"/>
                  </a:lnTo>
                  <a:lnTo>
                    <a:pt x="296" y="202"/>
                  </a:lnTo>
                  <a:lnTo>
                    <a:pt x="295" y="200"/>
                  </a:lnTo>
                  <a:lnTo>
                    <a:pt x="291" y="199"/>
                  </a:lnTo>
                  <a:lnTo>
                    <a:pt x="289" y="199"/>
                  </a:lnTo>
                  <a:lnTo>
                    <a:pt x="284" y="199"/>
                  </a:lnTo>
                  <a:lnTo>
                    <a:pt x="280" y="200"/>
                  </a:lnTo>
                  <a:lnTo>
                    <a:pt x="278" y="203"/>
                  </a:lnTo>
                  <a:lnTo>
                    <a:pt x="277" y="205"/>
                  </a:lnTo>
                  <a:lnTo>
                    <a:pt x="274" y="209"/>
                  </a:lnTo>
                  <a:lnTo>
                    <a:pt x="273" y="211"/>
                  </a:lnTo>
                  <a:lnTo>
                    <a:pt x="272" y="214"/>
                  </a:lnTo>
                  <a:lnTo>
                    <a:pt x="271" y="216"/>
                  </a:lnTo>
                  <a:lnTo>
                    <a:pt x="266" y="220"/>
                  </a:lnTo>
                  <a:lnTo>
                    <a:pt x="258" y="225"/>
                  </a:lnTo>
                  <a:lnTo>
                    <a:pt x="248" y="230"/>
                  </a:lnTo>
                  <a:lnTo>
                    <a:pt x="238" y="234"/>
                  </a:lnTo>
                  <a:lnTo>
                    <a:pt x="227" y="238"/>
                  </a:lnTo>
                  <a:lnTo>
                    <a:pt x="217" y="241"/>
                  </a:lnTo>
                  <a:lnTo>
                    <a:pt x="209" y="242"/>
                  </a:lnTo>
                  <a:lnTo>
                    <a:pt x="203" y="244"/>
                  </a:lnTo>
                  <a:lnTo>
                    <a:pt x="202" y="242"/>
                  </a:lnTo>
                  <a:lnTo>
                    <a:pt x="203" y="241"/>
                  </a:lnTo>
                  <a:lnTo>
                    <a:pt x="204" y="238"/>
                  </a:lnTo>
                  <a:lnTo>
                    <a:pt x="205" y="235"/>
                  </a:lnTo>
                  <a:lnTo>
                    <a:pt x="207" y="231"/>
                  </a:lnTo>
                  <a:lnTo>
                    <a:pt x="207" y="228"/>
                  </a:lnTo>
                  <a:lnTo>
                    <a:pt x="208" y="227"/>
                  </a:lnTo>
                  <a:lnTo>
                    <a:pt x="207" y="225"/>
                  </a:lnTo>
                  <a:lnTo>
                    <a:pt x="214" y="220"/>
                  </a:lnTo>
                  <a:lnTo>
                    <a:pt x="221" y="216"/>
                  </a:lnTo>
                  <a:lnTo>
                    <a:pt x="227" y="216"/>
                  </a:lnTo>
                  <a:lnTo>
                    <a:pt x="234" y="216"/>
                  </a:lnTo>
                  <a:lnTo>
                    <a:pt x="239" y="214"/>
                  </a:lnTo>
                  <a:lnTo>
                    <a:pt x="243" y="213"/>
                  </a:lnTo>
                  <a:lnTo>
                    <a:pt x="246" y="211"/>
                  </a:lnTo>
                  <a:lnTo>
                    <a:pt x="248" y="209"/>
                  </a:lnTo>
                  <a:lnTo>
                    <a:pt x="251" y="206"/>
                  </a:lnTo>
                  <a:lnTo>
                    <a:pt x="252" y="200"/>
                  </a:lnTo>
                  <a:lnTo>
                    <a:pt x="228" y="200"/>
                  </a:lnTo>
                  <a:lnTo>
                    <a:pt x="222" y="206"/>
                  </a:lnTo>
                  <a:lnTo>
                    <a:pt x="216" y="210"/>
                  </a:lnTo>
                  <a:lnTo>
                    <a:pt x="210" y="214"/>
                  </a:lnTo>
                  <a:lnTo>
                    <a:pt x="204" y="218"/>
                  </a:lnTo>
                  <a:lnTo>
                    <a:pt x="198" y="223"/>
                  </a:lnTo>
                  <a:lnTo>
                    <a:pt x="192" y="225"/>
                  </a:lnTo>
                  <a:lnTo>
                    <a:pt x="186" y="228"/>
                  </a:lnTo>
                  <a:lnTo>
                    <a:pt x="179" y="231"/>
                  </a:lnTo>
                  <a:lnTo>
                    <a:pt x="176" y="232"/>
                  </a:lnTo>
                  <a:lnTo>
                    <a:pt x="173" y="235"/>
                  </a:lnTo>
                  <a:lnTo>
                    <a:pt x="172" y="238"/>
                  </a:lnTo>
                  <a:lnTo>
                    <a:pt x="170" y="241"/>
                  </a:lnTo>
                  <a:lnTo>
                    <a:pt x="168" y="244"/>
                  </a:lnTo>
                  <a:lnTo>
                    <a:pt x="167" y="248"/>
                  </a:lnTo>
                  <a:lnTo>
                    <a:pt x="166" y="252"/>
                  </a:lnTo>
                  <a:lnTo>
                    <a:pt x="164" y="254"/>
                  </a:lnTo>
                  <a:lnTo>
                    <a:pt x="163" y="256"/>
                  </a:lnTo>
                  <a:lnTo>
                    <a:pt x="159" y="257"/>
                  </a:lnTo>
                  <a:lnTo>
                    <a:pt x="157" y="257"/>
                  </a:lnTo>
                  <a:lnTo>
                    <a:pt x="153" y="257"/>
                  </a:lnTo>
                  <a:lnTo>
                    <a:pt x="149" y="256"/>
                  </a:lnTo>
                  <a:lnTo>
                    <a:pt x="146" y="256"/>
                  </a:lnTo>
                  <a:lnTo>
                    <a:pt x="142" y="256"/>
                  </a:lnTo>
                  <a:lnTo>
                    <a:pt x="141" y="257"/>
                  </a:lnTo>
                  <a:lnTo>
                    <a:pt x="135" y="258"/>
                  </a:lnTo>
                  <a:lnTo>
                    <a:pt x="131" y="261"/>
                  </a:lnTo>
                  <a:lnTo>
                    <a:pt x="127" y="264"/>
                  </a:lnTo>
                  <a:lnTo>
                    <a:pt x="123" y="268"/>
                  </a:lnTo>
                  <a:lnTo>
                    <a:pt x="120" y="272"/>
                  </a:lnTo>
                  <a:lnTo>
                    <a:pt x="117" y="275"/>
                  </a:lnTo>
                  <a:lnTo>
                    <a:pt x="115" y="278"/>
                  </a:lnTo>
                  <a:lnTo>
                    <a:pt x="112" y="279"/>
                  </a:lnTo>
                  <a:lnTo>
                    <a:pt x="103" y="282"/>
                  </a:lnTo>
                  <a:lnTo>
                    <a:pt x="95" y="286"/>
                  </a:lnTo>
                  <a:lnTo>
                    <a:pt x="89" y="289"/>
                  </a:lnTo>
                  <a:lnTo>
                    <a:pt x="83" y="292"/>
                  </a:lnTo>
                  <a:lnTo>
                    <a:pt x="77" y="295"/>
                  </a:lnTo>
                  <a:lnTo>
                    <a:pt x="72" y="297"/>
                  </a:lnTo>
                  <a:lnTo>
                    <a:pt x="66" y="300"/>
                  </a:lnTo>
                  <a:lnTo>
                    <a:pt x="59" y="304"/>
                  </a:lnTo>
                  <a:lnTo>
                    <a:pt x="51" y="309"/>
                  </a:lnTo>
                  <a:lnTo>
                    <a:pt x="44" y="313"/>
                  </a:lnTo>
                  <a:lnTo>
                    <a:pt x="37" y="314"/>
                  </a:lnTo>
                  <a:lnTo>
                    <a:pt x="32" y="317"/>
                  </a:lnTo>
                  <a:lnTo>
                    <a:pt x="26" y="318"/>
                  </a:lnTo>
                  <a:lnTo>
                    <a:pt x="20" y="320"/>
                  </a:lnTo>
                  <a:lnTo>
                    <a:pt x="14" y="323"/>
                  </a:lnTo>
                  <a:lnTo>
                    <a:pt x="7" y="327"/>
                  </a:lnTo>
                  <a:lnTo>
                    <a:pt x="1" y="324"/>
                  </a:lnTo>
                  <a:lnTo>
                    <a:pt x="1" y="321"/>
                  </a:lnTo>
                  <a:lnTo>
                    <a:pt x="1" y="320"/>
                  </a:lnTo>
                  <a:lnTo>
                    <a:pt x="1" y="318"/>
                  </a:lnTo>
                  <a:lnTo>
                    <a:pt x="1" y="317"/>
                  </a:lnTo>
                  <a:lnTo>
                    <a:pt x="0" y="317"/>
                  </a:lnTo>
                  <a:lnTo>
                    <a:pt x="1" y="316"/>
                  </a:lnTo>
                  <a:lnTo>
                    <a:pt x="1" y="314"/>
                  </a:lnTo>
                  <a:lnTo>
                    <a:pt x="3" y="311"/>
                  </a:lnTo>
                  <a:lnTo>
                    <a:pt x="7" y="309"/>
                  </a:lnTo>
                  <a:lnTo>
                    <a:pt x="12" y="306"/>
                  </a:lnTo>
                  <a:lnTo>
                    <a:pt x="16" y="304"/>
                  </a:lnTo>
                  <a:lnTo>
                    <a:pt x="21" y="303"/>
                  </a:lnTo>
                  <a:lnTo>
                    <a:pt x="26" y="302"/>
                  </a:lnTo>
                  <a:lnTo>
                    <a:pt x="32" y="300"/>
                  </a:lnTo>
                  <a:lnTo>
                    <a:pt x="35" y="300"/>
                  </a:lnTo>
                  <a:lnTo>
                    <a:pt x="39" y="299"/>
                  </a:lnTo>
                  <a:lnTo>
                    <a:pt x="48" y="295"/>
                  </a:lnTo>
                  <a:lnTo>
                    <a:pt x="58" y="291"/>
                  </a:lnTo>
                  <a:lnTo>
                    <a:pt x="66" y="285"/>
                  </a:lnTo>
                  <a:lnTo>
                    <a:pt x="73" y="278"/>
                  </a:lnTo>
                  <a:lnTo>
                    <a:pt x="82" y="272"/>
                  </a:lnTo>
                  <a:lnTo>
                    <a:pt x="89" y="267"/>
                  </a:lnTo>
                  <a:lnTo>
                    <a:pt x="96" y="260"/>
                  </a:lnTo>
                  <a:lnTo>
                    <a:pt x="103" y="254"/>
                  </a:lnTo>
                  <a:lnTo>
                    <a:pt x="101" y="253"/>
                  </a:lnTo>
                  <a:lnTo>
                    <a:pt x="100" y="253"/>
                  </a:lnTo>
                  <a:lnTo>
                    <a:pt x="97" y="252"/>
                  </a:lnTo>
                  <a:lnTo>
                    <a:pt x="96" y="250"/>
                  </a:lnTo>
                  <a:lnTo>
                    <a:pt x="95" y="248"/>
                  </a:lnTo>
                  <a:lnTo>
                    <a:pt x="94" y="246"/>
                  </a:lnTo>
                  <a:lnTo>
                    <a:pt x="92" y="245"/>
                  </a:lnTo>
                  <a:lnTo>
                    <a:pt x="90" y="244"/>
                  </a:lnTo>
                  <a:lnTo>
                    <a:pt x="89" y="245"/>
                  </a:lnTo>
                  <a:lnTo>
                    <a:pt x="88" y="248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2" y="254"/>
                  </a:lnTo>
                  <a:lnTo>
                    <a:pt x="81" y="256"/>
                  </a:lnTo>
                  <a:lnTo>
                    <a:pt x="78" y="257"/>
                  </a:lnTo>
                  <a:lnTo>
                    <a:pt x="76" y="257"/>
                  </a:lnTo>
                  <a:lnTo>
                    <a:pt x="73" y="257"/>
                  </a:lnTo>
                  <a:lnTo>
                    <a:pt x="69" y="257"/>
                  </a:lnTo>
                  <a:lnTo>
                    <a:pt x="64" y="256"/>
                  </a:lnTo>
                  <a:lnTo>
                    <a:pt x="58" y="256"/>
                  </a:lnTo>
                  <a:lnTo>
                    <a:pt x="53" y="254"/>
                  </a:lnTo>
                  <a:lnTo>
                    <a:pt x="48" y="254"/>
                  </a:lnTo>
                  <a:lnTo>
                    <a:pt x="45" y="252"/>
                  </a:lnTo>
                  <a:lnTo>
                    <a:pt x="44" y="248"/>
                  </a:lnTo>
                  <a:lnTo>
                    <a:pt x="45" y="245"/>
                  </a:lnTo>
                  <a:lnTo>
                    <a:pt x="47" y="241"/>
                  </a:lnTo>
                  <a:lnTo>
                    <a:pt x="52" y="237"/>
                  </a:lnTo>
                  <a:lnTo>
                    <a:pt x="57" y="232"/>
                  </a:lnTo>
                  <a:lnTo>
                    <a:pt x="63" y="228"/>
                  </a:lnTo>
                  <a:lnTo>
                    <a:pt x="67" y="223"/>
                  </a:lnTo>
                  <a:lnTo>
                    <a:pt x="71" y="218"/>
                  </a:lnTo>
                  <a:lnTo>
                    <a:pt x="73" y="213"/>
                  </a:lnTo>
                  <a:lnTo>
                    <a:pt x="69" y="216"/>
                  </a:lnTo>
                  <a:lnTo>
                    <a:pt x="63" y="218"/>
                  </a:lnTo>
                  <a:lnTo>
                    <a:pt x="58" y="221"/>
                  </a:lnTo>
                  <a:lnTo>
                    <a:pt x="53" y="223"/>
                  </a:lnTo>
                  <a:lnTo>
                    <a:pt x="48" y="224"/>
                  </a:lnTo>
                  <a:lnTo>
                    <a:pt x="44" y="225"/>
                  </a:lnTo>
                  <a:lnTo>
                    <a:pt x="39" y="225"/>
                  </a:lnTo>
                  <a:lnTo>
                    <a:pt x="33" y="223"/>
                  </a:lnTo>
                  <a:lnTo>
                    <a:pt x="33" y="221"/>
                  </a:lnTo>
                  <a:lnTo>
                    <a:pt x="38" y="216"/>
                  </a:lnTo>
                  <a:lnTo>
                    <a:pt x="44" y="210"/>
                  </a:lnTo>
                  <a:lnTo>
                    <a:pt x="50" y="203"/>
                  </a:lnTo>
                  <a:lnTo>
                    <a:pt x="56" y="198"/>
                  </a:lnTo>
                  <a:lnTo>
                    <a:pt x="62" y="192"/>
                  </a:lnTo>
                  <a:lnTo>
                    <a:pt x="69" y="186"/>
                  </a:lnTo>
                  <a:lnTo>
                    <a:pt x="75" y="179"/>
                  </a:lnTo>
                  <a:lnTo>
                    <a:pt x="82" y="174"/>
                  </a:lnTo>
                  <a:lnTo>
                    <a:pt x="85" y="171"/>
                  </a:lnTo>
                  <a:lnTo>
                    <a:pt x="89" y="168"/>
                  </a:lnTo>
                  <a:lnTo>
                    <a:pt x="91" y="166"/>
                  </a:lnTo>
                  <a:lnTo>
                    <a:pt x="95" y="161"/>
                  </a:lnTo>
                  <a:lnTo>
                    <a:pt x="97" y="159"/>
                  </a:lnTo>
                  <a:lnTo>
                    <a:pt x="101" y="156"/>
                  </a:lnTo>
                  <a:lnTo>
                    <a:pt x="103" y="153"/>
                  </a:lnTo>
                  <a:lnTo>
                    <a:pt x="106" y="150"/>
                  </a:lnTo>
                  <a:lnTo>
                    <a:pt x="116" y="161"/>
                  </a:lnTo>
                  <a:lnTo>
                    <a:pt x="121" y="157"/>
                  </a:lnTo>
                  <a:lnTo>
                    <a:pt x="125" y="153"/>
                  </a:lnTo>
                  <a:lnTo>
                    <a:pt x="129" y="152"/>
                  </a:lnTo>
                  <a:lnTo>
                    <a:pt x="134" y="149"/>
                  </a:lnTo>
                  <a:lnTo>
                    <a:pt x="146" y="147"/>
                  </a:lnTo>
                  <a:lnTo>
                    <a:pt x="157" y="146"/>
                  </a:lnTo>
                  <a:lnTo>
                    <a:pt x="165" y="143"/>
                  </a:lnTo>
                  <a:lnTo>
                    <a:pt x="173" y="139"/>
                  </a:lnTo>
                  <a:lnTo>
                    <a:pt x="177" y="136"/>
                  </a:lnTo>
                  <a:lnTo>
                    <a:pt x="179" y="132"/>
                  </a:lnTo>
                  <a:lnTo>
                    <a:pt x="182" y="127"/>
                  </a:lnTo>
                  <a:lnTo>
                    <a:pt x="184" y="121"/>
                  </a:lnTo>
                  <a:lnTo>
                    <a:pt x="173" y="121"/>
                  </a:lnTo>
                  <a:lnTo>
                    <a:pt x="171" y="122"/>
                  </a:lnTo>
                  <a:lnTo>
                    <a:pt x="170" y="124"/>
                  </a:lnTo>
                  <a:lnTo>
                    <a:pt x="167" y="125"/>
                  </a:lnTo>
                  <a:lnTo>
                    <a:pt x="165" y="127"/>
                  </a:lnTo>
                  <a:lnTo>
                    <a:pt x="163" y="128"/>
                  </a:lnTo>
                  <a:lnTo>
                    <a:pt x="160" y="129"/>
                  </a:lnTo>
                  <a:lnTo>
                    <a:pt x="158" y="131"/>
                  </a:lnTo>
                  <a:lnTo>
                    <a:pt x="155" y="131"/>
                  </a:lnTo>
                  <a:lnTo>
                    <a:pt x="153" y="131"/>
                  </a:lnTo>
                  <a:lnTo>
                    <a:pt x="149" y="129"/>
                  </a:lnTo>
                  <a:lnTo>
                    <a:pt x="146" y="128"/>
                  </a:lnTo>
                  <a:lnTo>
                    <a:pt x="142" y="127"/>
                  </a:lnTo>
                  <a:lnTo>
                    <a:pt x="138" y="125"/>
                  </a:lnTo>
                  <a:lnTo>
                    <a:pt x="135" y="125"/>
                  </a:lnTo>
                  <a:lnTo>
                    <a:pt x="133" y="127"/>
                  </a:lnTo>
                  <a:lnTo>
                    <a:pt x="132" y="128"/>
                  </a:lnTo>
                  <a:lnTo>
                    <a:pt x="133" y="125"/>
                  </a:lnTo>
                  <a:lnTo>
                    <a:pt x="137" y="121"/>
                  </a:lnTo>
                  <a:lnTo>
                    <a:pt x="141" y="118"/>
                  </a:lnTo>
                  <a:lnTo>
                    <a:pt x="146" y="114"/>
                  </a:lnTo>
                  <a:lnTo>
                    <a:pt x="151" y="110"/>
                  </a:lnTo>
                  <a:lnTo>
                    <a:pt x="155" y="106"/>
                  </a:lnTo>
                  <a:lnTo>
                    <a:pt x="160" y="101"/>
                  </a:lnTo>
                  <a:lnTo>
                    <a:pt x="164" y="99"/>
                  </a:lnTo>
                  <a:lnTo>
                    <a:pt x="216" y="99"/>
                  </a:lnTo>
                  <a:lnTo>
                    <a:pt x="217" y="96"/>
                  </a:lnTo>
                  <a:lnTo>
                    <a:pt x="220" y="94"/>
                  </a:lnTo>
                  <a:lnTo>
                    <a:pt x="222" y="94"/>
                  </a:lnTo>
                  <a:lnTo>
                    <a:pt x="224" y="94"/>
                  </a:lnTo>
                  <a:lnTo>
                    <a:pt x="227" y="94"/>
                  </a:lnTo>
                  <a:lnTo>
                    <a:pt x="229" y="94"/>
                  </a:lnTo>
                  <a:lnTo>
                    <a:pt x="230" y="94"/>
                  </a:lnTo>
                  <a:lnTo>
                    <a:pt x="233" y="93"/>
                  </a:lnTo>
                  <a:lnTo>
                    <a:pt x="232" y="86"/>
                  </a:lnTo>
                  <a:lnTo>
                    <a:pt x="228" y="81"/>
                  </a:lnTo>
                  <a:lnTo>
                    <a:pt x="224" y="77"/>
                  </a:lnTo>
                  <a:lnTo>
                    <a:pt x="220" y="74"/>
                  </a:lnTo>
                  <a:lnTo>
                    <a:pt x="215" y="73"/>
                  </a:lnTo>
                  <a:lnTo>
                    <a:pt x="210" y="70"/>
                  </a:lnTo>
                  <a:lnTo>
                    <a:pt x="205" y="67"/>
                  </a:lnTo>
                  <a:lnTo>
                    <a:pt x="203" y="63"/>
                  </a:lnTo>
                  <a:lnTo>
                    <a:pt x="207" y="60"/>
                  </a:lnTo>
                  <a:lnTo>
                    <a:pt x="211" y="57"/>
                  </a:lnTo>
                  <a:lnTo>
                    <a:pt x="215" y="53"/>
                  </a:lnTo>
                  <a:lnTo>
                    <a:pt x="218" y="50"/>
                  </a:lnTo>
                  <a:lnTo>
                    <a:pt x="223" y="47"/>
                  </a:lnTo>
                  <a:lnTo>
                    <a:pt x="227" y="45"/>
                  </a:lnTo>
                  <a:lnTo>
                    <a:pt x="230" y="41"/>
                  </a:lnTo>
                  <a:lnTo>
                    <a:pt x="235" y="38"/>
                  </a:lnTo>
                  <a:lnTo>
                    <a:pt x="251" y="32"/>
                  </a:lnTo>
                  <a:lnTo>
                    <a:pt x="265" y="27"/>
                  </a:lnTo>
                  <a:lnTo>
                    <a:pt x="278" y="21"/>
                  </a:lnTo>
                  <a:lnTo>
                    <a:pt x="291" y="17"/>
                  </a:lnTo>
                  <a:lnTo>
                    <a:pt x="304" y="11"/>
                  </a:lnTo>
                  <a:lnTo>
                    <a:pt x="318" y="8"/>
                  </a:lnTo>
                  <a:lnTo>
                    <a:pt x="333" y="6"/>
                  </a:lnTo>
                  <a:lnTo>
                    <a:pt x="348" y="4"/>
                  </a:lnTo>
                  <a:lnTo>
                    <a:pt x="352" y="4"/>
                  </a:lnTo>
                  <a:lnTo>
                    <a:pt x="355" y="4"/>
                  </a:lnTo>
                  <a:lnTo>
                    <a:pt x="359" y="4"/>
                  </a:lnTo>
                  <a:lnTo>
                    <a:pt x="361" y="3"/>
                  </a:lnTo>
                  <a:lnTo>
                    <a:pt x="364" y="3"/>
                  </a:lnTo>
                  <a:lnTo>
                    <a:pt x="366" y="3"/>
                  </a:lnTo>
                  <a:lnTo>
                    <a:pt x="370" y="3"/>
                  </a:lnTo>
                  <a:lnTo>
                    <a:pt x="373" y="3"/>
                  </a:lnTo>
                  <a:lnTo>
                    <a:pt x="378" y="1"/>
                  </a:lnTo>
                  <a:lnTo>
                    <a:pt x="382" y="1"/>
                  </a:lnTo>
                  <a:lnTo>
                    <a:pt x="385" y="1"/>
                  </a:lnTo>
                  <a:lnTo>
                    <a:pt x="387" y="0"/>
                  </a:lnTo>
                  <a:lnTo>
                    <a:pt x="391" y="0"/>
                  </a:lnTo>
                  <a:lnTo>
                    <a:pt x="392" y="1"/>
                  </a:lnTo>
                  <a:lnTo>
                    <a:pt x="393" y="3"/>
                  </a:lnTo>
                  <a:lnTo>
                    <a:pt x="392" y="4"/>
                  </a:lnTo>
                  <a:lnTo>
                    <a:pt x="397" y="4"/>
                  </a:lnTo>
                  <a:lnTo>
                    <a:pt x="402" y="4"/>
                  </a:lnTo>
                  <a:lnTo>
                    <a:pt x="407" y="4"/>
                  </a:lnTo>
                  <a:lnTo>
                    <a:pt x="411" y="4"/>
                  </a:lnTo>
                  <a:lnTo>
                    <a:pt x="415" y="4"/>
                  </a:lnTo>
                  <a:lnTo>
                    <a:pt x="418" y="4"/>
                  </a:lnTo>
                  <a:lnTo>
                    <a:pt x="421" y="4"/>
                  </a:lnTo>
                  <a:lnTo>
                    <a:pt x="422" y="4"/>
                  </a:lnTo>
                  <a:lnTo>
                    <a:pt x="433" y="6"/>
                  </a:lnTo>
                  <a:lnTo>
                    <a:pt x="443" y="8"/>
                  </a:lnTo>
                  <a:lnTo>
                    <a:pt x="455" y="11"/>
                  </a:lnTo>
                  <a:lnTo>
                    <a:pt x="468" y="15"/>
                  </a:lnTo>
                  <a:lnTo>
                    <a:pt x="480" y="18"/>
                  </a:lnTo>
                  <a:lnTo>
                    <a:pt x="492" y="21"/>
                  </a:lnTo>
                  <a:lnTo>
                    <a:pt x="504" y="24"/>
                  </a:lnTo>
                  <a:lnTo>
                    <a:pt x="516" y="25"/>
                  </a:lnTo>
                  <a:lnTo>
                    <a:pt x="541" y="17"/>
                  </a:lnTo>
                  <a:lnTo>
                    <a:pt x="543" y="18"/>
                  </a:lnTo>
                  <a:lnTo>
                    <a:pt x="544" y="20"/>
                  </a:lnTo>
                  <a:lnTo>
                    <a:pt x="547" y="20"/>
                  </a:lnTo>
                  <a:lnTo>
                    <a:pt x="549" y="21"/>
                  </a:lnTo>
                  <a:lnTo>
                    <a:pt x="550" y="22"/>
                  </a:lnTo>
                  <a:lnTo>
                    <a:pt x="553" y="22"/>
                  </a:lnTo>
                  <a:lnTo>
                    <a:pt x="554" y="24"/>
                  </a:lnTo>
                  <a:lnTo>
                    <a:pt x="556" y="25"/>
                  </a:lnTo>
                  <a:lnTo>
                    <a:pt x="376" y="210"/>
                  </a:lnTo>
                  <a:lnTo>
                    <a:pt x="382" y="210"/>
                  </a:lnTo>
                  <a:lnTo>
                    <a:pt x="386" y="210"/>
                  </a:lnTo>
                  <a:lnTo>
                    <a:pt x="390" y="210"/>
                  </a:lnTo>
                  <a:lnTo>
                    <a:pt x="395" y="210"/>
                  </a:lnTo>
                  <a:lnTo>
                    <a:pt x="398" y="210"/>
                  </a:lnTo>
                  <a:lnTo>
                    <a:pt x="402" y="210"/>
                  </a:lnTo>
                  <a:lnTo>
                    <a:pt x="407" y="210"/>
                  </a:lnTo>
                  <a:lnTo>
                    <a:pt x="410" y="210"/>
                  </a:lnTo>
                  <a:lnTo>
                    <a:pt x="409" y="214"/>
                  </a:lnTo>
                  <a:lnTo>
                    <a:pt x="408" y="217"/>
                  </a:lnTo>
                  <a:lnTo>
                    <a:pt x="407" y="220"/>
                  </a:lnTo>
                  <a:lnTo>
                    <a:pt x="405" y="221"/>
                  </a:lnTo>
                  <a:lnTo>
                    <a:pt x="405" y="224"/>
                  </a:lnTo>
                  <a:lnTo>
                    <a:pt x="404" y="225"/>
                  </a:lnTo>
                  <a:lnTo>
                    <a:pt x="404" y="228"/>
                  </a:lnTo>
                  <a:lnTo>
                    <a:pt x="403" y="231"/>
                  </a:lnTo>
                  <a:lnTo>
                    <a:pt x="404" y="232"/>
                  </a:lnTo>
                  <a:lnTo>
                    <a:pt x="405" y="234"/>
                  </a:lnTo>
                  <a:lnTo>
                    <a:pt x="408" y="235"/>
                  </a:lnTo>
                  <a:lnTo>
                    <a:pt x="409" y="237"/>
                  </a:lnTo>
                  <a:lnTo>
                    <a:pt x="411" y="238"/>
                  </a:lnTo>
                  <a:lnTo>
                    <a:pt x="412" y="238"/>
                  </a:lnTo>
                  <a:lnTo>
                    <a:pt x="414" y="238"/>
                  </a:lnTo>
                  <a:lnTo>
                    <a:pt x="419" y="238"/>
                  </a:lnTo>
                  <a:lnTo>
                    <a:pt x="423" y="237"/>
                  </a:lnTo>
                  <a:lnTo>
                    <a:pt x="427" y="235"/>
                  </a:lnTo>
                  <a:lnTo>
                    <a:pt x="429" y="232"/>
                  </a:lnTo>
                  <a:lnTo>
                    <a:pt x="431" y="231"/>
                  </a:lnTo>
                  <a:lnTo>
                    <a:pt x="434" y="228"/>
                  </a:lnTo>
                  <a:lnTo>
                    <a:pt x="437" y="227"/>
                  </a:lnTo>
                  <a:lnTo>
                    <a:pt x="441" y="225"/>
                  </a:lnTo>
                  <a:lnTo>
                    <a:pt x="442" y="230"/>
                  </a:lnTo>
                  <a:lnTo>
                    <a:pt x="443" y="232"/>
                  </a:lnTo>
                  <a:lnTo>
                    <a:pt x="446" y="237"/>
                  </a:lnTo>
                  <a:lnTo>
                    <a:pt x="448" y="241"/>
                  </a:lnTo>
                  <a:lnTo>
                    <a:pt x="450" y="245"/>
                  </a:lnTo>
                  <a:lnTo>
                    <a:pt x="452" y="252"/>
                  </a:lnTo>
                  <a:lnTo>
                    <a:pt x="453" y="257"/>
                  </a:lnTo>
                  <a:lnTo>
                    <a:pt x="454" y="264"/>
                  </a:lnTo>
                  <a:lnTo>
                    <a:pt x="454" y="268"/>
                  </a:lnTo>
                  <a:lnTo>
                    <a:pt x="453" y="271"/>
                  </a:lnTo>
                  <a:lnTo>
                    <a:pt x="452" y="274"/>
                  </a:lnTo>
                  <a:lnTo>
                    <a:pt x="450" y="277"/>
                  </a:lnTo>
                  <a:lnTo>
                    <a:pt x="449" y="278"/>
                  </a:lnTo>
                  <a:lnTo>
                    <a:pt x="448" y="281"/>
                  </a:lnTo>
                  <a:lnTo>
                    <a:pt x="448" y="284"/>
                  </a:lnTo>
                  <a:lnTo>
                    <a:pt x="447" y="286"/>
                  </a:lnTo>
                  <a:lnTo>
                    <a:pt x="448" y="291"/>
                  </a:lnTo>
                  <a:lnTo>
                    <a:pt x="448" y="293"/>
                  </a:lnTo>
                  <a:lnTo>
                    <a:pt x="450" y="296"/>
                  </a:lnTo>
                  <a:lnTo>
                    <a:pt x="452" y="299"/>
                  </a:lnTo>
                  <a:lnTo>
                    <a:pt x="453" y="302"/>
                  </a:lnTo>
                  <a:lnTo>
                    <a:pt x="454" y="304"/>
                  </a:lnTo>
                  <a:lnTo>
                    <a:pt x="455" y="309"/>
                  </a:lnTo>
                  <a:lnTo>
                    <a:pt x="456" y="311"/>
                  </a:lnTo>
                  <a:lnTo>
                    <a:pt x="455" y="316"/>
                  </a:lnTo>
                  <a:lnTo>
                    <a:pt x="453" y="318"/>
                  </a:lnTo>
                  <a:lnTo>
                    <a:pt x="450" y="323"/>
                  </a:lnTo>
                  <a:lnTo>
                    <a:pt x="446" y="327"/>
                  </a:lnTo>
                  <a:lnTo>
                    <a:pt x="442" y="330"/>
                  </a:lnTo>
                  <a:lnTo>
                    <a:pt x="437" y="332"/>
                  </a:lnTo>
                  <a:lnTo>
                    <a:pt x="434" y="332"/>
                  </a:lnTo>
                  <a:lnTo>
                    <a:pt x="430" y="332"/>
                  </a:lnTo>
                  <a:lnTo>
                    <a:pt x="435" y="33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2" name="Freeform 181"/>
            <p:cNvSpPr>
              <a:spLocks/>
            </p:cNvSpPr>
            <p:nvPr/>
          </p:nvSpPr>
          <p:spPr bwMode="gray">
            <a:xfrm>
              <a:off x="1725665" y="3210733"/>
              <a:ext cx="75807" cy="59609"/>
            </a:xfrm>
            <a:custGeom>
              <a:avLst/>
              <a:gdLst>
                <a:gd name="T0" fmla="*/ 0 w 52"/>
                <a:gd name="T1" fmla="*/ 0 h 46"/>
                <a:gd name="T2" fmla="*/ 1588 w 52"/>
                <a:gd name="T3" fmla="*/ 9663 h 46"/>
                <a:gd name="T4" fmla="*/ 6350 w 52"/>
                <a:gd name="T5" fmla="*/ 22087 h 46"/>
                <a:gd name="T6" fmla="*/ 14288 w 52"/>
                <a:gd name="T7" fmla="*/ 31750 h 46"/>
                <a:gd name="T8" fmla="*/ 25400 w 52"/>
                <a:gd name="T9" fmla="*/ 41413 h 46"/>
                <a:gd name="T10" fmla="*/ 34925 w 52"/>
                <a:gd name="T11" fmla="*/ 51076 h 46"/>
                <a:gd name="T12" fmla="*/ 46037 w 52"/>
                <a:gd name="T13" fmla="*/ 57978 h 46"/>
                <a:gd name="T14" fmla="*/ 55563 w 52"/>
                <a:gd name="T15" fmla="*/ 62120 h 46"/>
                <a:gd name="T16" fmla="*/ 65088 w 52"/>
                <a:gd name="T17" fmla="*/ 63500 h 46"/>
                <a:gd name="T18" fmla="*/ 66675 w 52"/>
                <a:gd name="T19" fmla="*/ 63500 h 46"/>
                <a:gd name="T20" fmla="*/ 68263 w 52"/>
                <a:gd name="T21" fmla="*/ 63500 h 46"/>
                <a:gd name="T22" fmla="*/ 69850 w 52"/>
                <a:gd name="T23" fmla="*/ 62120 h 46"/>
                <a:gd name="T24" fmla="*/ 73025 w 52"/>
                <a:gd name="T25" fmla="*/ 62120 h 46"/>
                <a:gd name="T26" fmla="*/ 74613 w 52"/>
                <a:gd name="T27" fmla="*/ 62120 h 46"/>
                <a:gd name="T28" fmla="*/ 76200 w 52"/>
                <a:gd name="T29" fmla="*/ 60739 h 46"/>
                <a:gd name="T30" fmla="*/ 77788 w 52"/>
                <a:gd name="T31" fmla="*/ 60739 h 46"/>
                <a:gd name="T32" fmla="*/ 82550 w 52"/>
                <a:gd name="T33" fmla="*/ 60739 h 46"/>
                <a:gd name="T34" fmla="*/ 77788 w 52"/>
                <a:gd name="T35" fmla="*/ 56598 h 46"/>
                <a:gd name="T36" fmla="*/ 76200 w 52"/>
                <a:gd name="T37" fmla="*/ 52457 h 46"/>
                <a:gd name="T38" fmla="*/ 73025 w 52"/>
                <a:gd name="T39" fmla="*/ 48315 h 46"/>
                <a:gd name="T40" fmla="*/ 69850 w 52"/>
                <a:gd name="T41" fmla="*/ 45554 h 46"/>
                <a:gd name="T42" fmla="*/ 66675 w 52"/>
                <a:gd name="T43" fmla="*/ 41413 h 46"/>
                <a:gd name="T44" fmla="*/ 65088 w 52"/>
                <a:gd name="T45" fmla="*/ 37272 h 46"/>
                <a:gd name="T46" fmla="*/ 65088 w 52"/>
                <a:gd name="T47" fmla="*/ 31750 h 46"/>
                <a:gd name="T48" fmla="*/ 65088 w 52"/>
                <a:gd name="T49" fmla="*/ 27609 h 46"/>
                <a:gd name="T50" fmla="*/ 60325 w 52"/>
                <a:gd name="T51" fmla="*/ 27609 h 46"/>
                <a:gd name="T52" fmla="*/ 55563 w 52"/>
                <a:gd name="T53" fmla="*/ 26228 h 46"/>
                <a:gd name="T54" fmla="*/ 50800 w 52"/>
                <a:gd name="T55" fmla="*/ 22087 h 46"/>
                <a:gd name="T56" fmla="*/ 46037 w 52"/>
                <a:gd name="T57" fmla="*/ 20707 h 46"/>
                <a:gd name="T58" fmla="*/ 42862 w 52"/>
                <a:gd name="T59" fmla="*/ 16565 h 46"/>
                <a:gd name="T60" fmla="*/ 38100 w 52"/>
                <a:gd name="T61" fmla="*/ 11043 h 46"/>
                <a:gd name="T62" fmla="*/ 36513 w 52"/>
                <a:gd name="T63" fmla="*/ 5522 h 46"/>
                <a:gd name="T64" fmla="*/ 34925 w 52"/>
                <a:gd name="T65" fmla="*/ 1380 h 46"/>
                <a:gd name="T66" fmla="*/ 33338 w 52"/>
                <a:gd name="T67" fmla="*/ 1380 h 46"/>
                <a:gd name="T68" fmla="*/ 31750 w 52"/>
                <a:gd name="T69" fmla="*/ 1380 h 46"/>
                <a:gd name="T70" fmla="*/ 26988 w 52"/>
                <a:gd name="T71" fmla="*/ 1380 h 46"/>
                <a:gd name="T72" fmla="*/ 25400 w 52"/>
                <a:gd name="T73" fmla="*/ 1380 h 46"/>
                <a:gd name="T74" fmla="*/ 23812 w 52"/>
                <a:gd name="T75" fmla="*/ 1380 h 46"/>
                <a:gd name="T76" fmla="*/ 22225 w 52"/>
                <a:gd name="T77" fmla="*/ 1380 h 46"/>
                <a:gd name="T78" fmla="*/ 19050 w 52"/>
                <a:gd name="T79" fmla="*/ 0 h 46"/>
                <a:gd name="T80" fmla="*/ 15875 w 52"/>
                <a:gd name="T81" fmla="*/ 0 h 46"/>
                <a:gd name="T82" fmla="*/ 0 w 52"/>
                <a:gd name="T83" fmla="*/ 0 h 4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2"/>
                <a:gd name="T127" fmla="*/ 0 h 46"/>
                <a:gd name="T128" fmla="*/ 52 w 52"/>
                <a:gd name="T129" fmla="*/ 46 h 4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2" h="46">
                  <a:moveTo>
                    <a:pt x="0" y="0"/>
                  </a:moveTo>
                  <a:lnTo>
                    <a:pt x="1" y="7"/>
                  </a:lnTo>
                  <a:lnTo>
                    <a:pt x="4" y="16"/>
                  </a:lnTo>
                  <a:lnTo>
                    <a:pt x="9" y="23"/>
                  </a:lnTo>
                  <a:lnTo>
                    <a:pt x="16" y="30"/>
                  </a:lnTo>
                  <a:lnTo>
                    <a:pt x="22" y="37"/>
                  </a:lnTo>
                  <a:lnTo>
                    <a:pt x="29" y="42"/>
                  </a:lnTo>
                  <a:lnTo>
                    <a:pt x="35" y="45"/>
                  </a:lnTo>
                  <a:lnTo>
                    <a:pt x="41" y="46"/>
                  </a:lnTo>
                  <a:lnTo>
                    <a:pt x="42" y="46"/>
                  </a:lnTo>
                  <a:lnTo>
                    <a:pt x="43" y="46"/>
                  </a:lnTo>
                  <a:lnTo>
                    <a:pt x="44" y="45"/>
                  </a:lnTo>
                  <a:lnTo>
                    <a:pt x="46" y="45"/>
                  </a:lnTo>
                  <a:lnTo>
                    <a:pt x="47" y="45"/>
                  </a:lnTo>
                  <a:lnTo>
                    <a:pt x="48" y="44"/>
                  </a:lnTo>
                  <a:lnTo>
                    <a:pt x="49" y="44"/>
                  </a:lnTo>
                  <a:lnTo>
                    <a:pt x="52" y="44"/>
                  </a:lnTo>
                  <a:lnTo>
                    <a:pt x="49" y="41"/>
                  </a:lnTo>
                  <a:lnTo>
                    <a:pt x="48" y="38"/>
                  </a:lnTo>
                  <a:lnTo>
                    <a:pt x="46" y="35"/>
                  </a:lnTo>
                  <a:lnTo>
                    <a:pt x="44" y="33"/>
                  </a:lnTo>
                  <a:lnTo>
                    <a:pt x="42" y="30"/>
                  </a:lnTo>
                  <a:lnTo>
                    <a:pt x="41" y="27"/>
                  </a:lnTo>
                  <a:lnTo>
                    <a:pt x="41" y="23"/>
                  </a:lnTo>
                  <a:lnTo>
                    <a:pt x="41" y="20"/>
                  </a:lnTo>
                  <a:lnTo>
                    <a:pt x="38" y="20"/>
                  </a:lnTo>
                  <a:lnTo>
                    <a:pt x="35" y="19"/>
                  </a:lnTo>
                  <a:lnTo>
                    <a:pt x="32" y="16"/>
                  </a:lnTo>
                  <a:lnTo>
                    <a:pt x="29" y="15"/>
                  </a:lnTo>
                  <a:lnTo>
                    <a:pt x="27" y="12"/>
                  </a:lnTo>
                  <a:lnTo>
                    <a:pt x="24" y="8"/>
                  </a:lnTo>
                  <a:lnTo>
                    <a:pt x="23" y="4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3" name="Freeform 182"/>
            <p:cNvSpPr>
              <a:spLocks/>
            </p:cNvSpPr>
            <p:nvPr/>
          </p:nvSpPr>
          <p:spPr bwMode="gray">
            <a:xfrm>
              <a:off x="1692499" y="3103439"/>
              <a:ext cx="31586" cy="73020"/>
            </a:xfrm>
            <a:custGeom>
              <a:avLst/>
              <a:gdLst>
                <a:gd name="T0" fmla="*/ 19050 w 22"/>
                <a:gd name="T1" fmla="*/ 69302 h 55"/>
                <a:gd name="T2" fmla="*/ 34925 w 22"/>
                <a:gd name="T3" fmla="*/ 18386 h 55"/>
                <a:gd name="T4" fmla="*/ 34925 w 22"/>
                <a:gd name="T5" fmla="*/ 8486 h 55"/>
                <a:gd name="T6" fmla="*/ 31750 w 22"/>
                <a:gd name="T7" fmla="*/ 8486 h 55"/>
                <a:gd name="T8" fmla="*/ 26988 w 22"/>
                <a:gd name="T9" fmla="*/ 5657 h 55"/>
                <a:gd name="T10" fmla="*/ 22225 w 22"/>
                <a:gd name="T11" fmla="*/ 5657 h 55"/>
                <a:gd name="T12" fmla="*/ 20637 w 22"/>
                <a:gd name="T13" fmla="*/ 5657 h 55"/>
                <a:gd name="T14" fmla="*/ 19050 w 22"/>
                <a:gd name="T15" fmla="*/ 4243 h 55"/>
                <a:gd name="T16" fmla="*/ 19050 w 22"/>
                <a:gd name="T17" fmla="*/ 1414 h 55"/>
                <a:gd name="T18" fmla="*/ 19050 w 22"/>
                <a:gd name="T19" fmla="*/ 0 h 55"/>
                <a:gd name="T20" fmla="*/ 0 w 22"/>
                <a:gd name="T21" fmla="*/ 0 h 55"/>
                <a:gd name="T22" fmla="*/ 0 w 22"/>
                <a:gd name="T23" fmla="*/ 5657 h 55"/>
                <a:gd name="T24" fmla="*/ 0 w 22"/>
                <a:gd name="T25" fmla="*/ 11315 h 55"/>
                <a:gd name="T26" fmla="*/ 0 w 22"/>
                <a:gd name="T27" fmla="*/ 18386 h 55"/>
                <a:gd name="T28" fmla="*/ 0 w 22"/>
                <a:gd name="T29" fmla="*/ 22629 h 55"/>
                <a:gd name="T30" fmla="*/ 0 w 22"/>
                <a:gd name="T31" fmla="*/ 26872 h 55"/>
                <a:gd name="T32" fmla="*/ 0 w 22"/>
                <a:gd name="T33" fmla="*/ 29701 h 55"/>
                <a:gd name="T34" fmla="*/ 0 w 22"/>
                <a:gd name="T35" fmla="*/ 31115 h 55"/>
                <a:gd name="T36" fmla="*/ 0 w 22"/>
                <a:gd name="T37" fmla="*/ 32530 h 55"/>
                <a:gd name="T38" fmla="*/ 0 w 22"/>
                <a:gd name="T39" fmla="*/ 39601 h 55"/>
                <a:gd name="T40" fmla="*/ 0 w 22"/>
                <a:gd name="T41" fmla="*/ 42430 h 55"/>
                <a:gd name="T42" fmla="*/ 1588 w 22"/>
                <a:gd name="T43" fmla="*/ 48087 h 55"/>
                <a:gd name="T44" fmla="*/ 3175 w 22"/>
                <a:gd name="T45" fmla="*/ 55159 h 55"/>
                <a:gd name="T46" fmla="*/ 3175 w 22"/>
                <a:gd name="T47" fmla="*/ 62230 h 55"/>
                <a:gd name="T48" fmla="*/ 6350 w 22"/>
                <a:gd name="T49" fmla="*/ 67888 h 55"/>
                <a:gd name="T50" fmla="*/ 9525 w 22"/>
                <a:gd name="T51" fmla="*/ 73545 h 55"/>
                <a:gd name="T52" fmla="*/ 11112 w 22"/>
                <a:gd name="T53" fmla="*/ 77788 h 55"/>
                <a:gd name="T54" fmla="*/ 12700 w 22"/>
                <a:gd name="T55" fmla="*/ 77788 h 55"/>
                <a:gd name="T56" fmla="*/ 12700 w 22"/>
                <a:gd name="T57" fmla="*/ 76374 h 55"/>
                <a:gd name="T58" fmla="*/ 14288 w 22"/>
                <a:gd name="T59" fmla="*/ 73545 h 55"/>
                <a:gd name="T60" fmla="*/ 14288 w 22"/>
                <a:gd name="T61" fmla="*/ 72131 h 55"/>
                <a:gd name="T62" fmla="*/ 17463 w 22"/>
                <a:gd name="T63" fmla="*/ 69302 h 55"/>
                <a:gd name="T64" fmla="*/ 19050 w 22"/>
                <a:gd name="T65" fmla="*/ 69302 h 5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"/>
                <a:gd name="T100" fmla="*/ 0 h 55"/>
                <a:gd name="T101" fmla="*/ 22 w 22"/>
                <a:gd name="T102" fmla="*/ 55 h 5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" h="55">
                  <a:moveTo>
                    <a:pt x="12" y="49"/>
                  </a:moveTo>
                  <a:lnTo>
                    <a:pt x="22" y="13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17" y="4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2" y="39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6" y="52"/>
                  </a:lnTo>
                  <a:lnTo>
                    <a:pt x="7" y="55"/>
                  </a:lnTo>
                  <a:lnTo>
                    <a:pt x="8" y="55"/>
                  </a:lnTo>
                  <a:lnTo>
                    <a:pt x="8" y="54"/>
                  </a:lnTo>
                  <a:lnTo>
                    <a:pt x="9" y="52"/>
                  </a:lnTo>
                  <a:lnTo>
                    <a:pt x="9" y="51"/>
                  </a:lnTo>
                  <a:lnTo>
                    <a:pt x="11" y="49"/>
                  </a:lnTo>
                  <a:lnTo>
                    <a:pt x="12" y="4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4" name="Freeform 183"/>
            <p:cNvSpPr>
              <a:spLocks/>
            </p:cNvSpPr>
            <p:nvPr/>
          </p:nvSpPr>
          <p:spPr bwMode="gray">
            <a:xfrm>
              <a:off x="2899097" y="2845635"/>
              <a:ext cx="47379" cy="32784"/>
            </a:xfrm>
            <a:custGeom>
              <a:avLst/>
              <a:gdLst>
                <a:gd name="T0" fmla="*/ 0 w 32"/>
                <a:gd name="T1" fmla="*/ 24739 h 24"/>
                <a:gd name="T2" fmla="*/ 3175 w 32"/>
                <a:gd name="T3" fmla="*/ 29104 h 24"/>
                <a:gd name="T4" fmla="*/ 4762 w 32"/>
                <a:gd name="T5" fmla="*/ 29104 h 24"/>
                <a:gd name="T6" fmla="*/ 6350 w 32"/>
                <a:gd name="T7" fmla="*/ 30559 h 24"/>
                <a:gd name="T8" fmla="*/ 7937 w 32"/>
                <a:gd name="T9" fmla="*/ 30559 h 24"/>
                <a:gd name="T10" fmla="*/ 9525 w 32"/>
                <a:gd name="T11" fmla="*/ 32015 h 24"/>
                <a:gd name="T12" fmla="*/ 14287 w 32"/>
                <a:gd name="T13" fmla="*/ 32015 h 24"/>
                <a:gd name="T14" fmla="*/ 15875 w 32"/>
                <a:gd name="T15" fmla="*/ 32015 h 24"/>
                <a:gd name="T16" fmla="*/ 19050 w 32"/>
                <a:gd name="T17" fmla="*/ 34925 h 24"/>
                <a:gd name="T18" fmla="*/ 25400 w 32"/>
                <a:gd name="T19" fmla="*/ 32015 h 24"/>
                <a:gd name="T20" fmla="*/ 28575 w 32"/>
                <a:gd name="T21" fmla="*/ 30559 h 24"/>
                <a:gd name="T22" fmla="*/ 34925 w 32"/>
                <a:gd name="T23" fmla="*/ 24739 h 24"/>
                <a:gd name="T24" fmla="*/ 39687 w 32"/>
                <a:gd name="T25" fmla="*/ 21828 h 24"/>
                <a:gd name="T26" fmla="*/ 42862 w 32"/>
                <a:gd name="T27" fmla="*/ 17463 h 24"/>
                <a:gd name="T28" fmla="*/ 47625 w 32"/>
                <a:gd name="T29" fmla="*/ 13097 h 24"/>
                <a:gd name="T30" fmla="*/ 49212 w 32"/>
                <a:gd name="T31" fmla="*/ 5821 h 24"/>
                <a:gd name="T32" fmla="*/ 50800 w 32"/>
                <a:gd name="T33" fmla="*/ 1455 h 24"/>
                <a:gd name="T34" fmla="*/ 42862 w 32"/>
                <a:gd name="T35" fmla="*/ 0 h 24"/>
                <a:gd name="T36" fmla="*/ 34925 w 32"/>
                <a:gd name="T37" fmla="*/ 0 h 24"/>
                <a:gd name="T38" fmla="*/ 26987 w 32"/>
                <a:gd name="T39" fmla="*/ 1455 h 24"/>
                <a:gd name="T40" fmla="*/ 19050 w 32"/>
                <a:gd name="T41" fmla="*/ 5821 h 24"/>
                <a:gd name="T42" fmla="*/ 14287 w 32"/>
                <a:gd name="T43" fmla="*/ 11642 h 24"/>
                <a:gd name="T44" fmla="*/ 6350 w 32"/>
                <a:gd name="T45" fmla="*/ 14552 h 24"/>
                <a:gd name="T46" fmla="*/ 3175 w 32"/>
                <a:gd name="T47" fmla="*/ 21828 h 24"/>
                <a:gd name="T48" fmla="*/ 0 w 32"/>
                <a:gd name="T49" fmla="*/ 24739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0" y="17"/>
                  </a:moveTo>
                  <a:lnTo>
                    <a:pt x="2" y="20"/>
                  </a:lnTo>
                  <a:lnTo>
                    <a:pt x="3" y="20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2" y="24"/>
                  </a:lnTo>
                  <a:lnTo>
                    <a:pt x="16" y="22"/>
                  </a:lnTo>
                  <a:lnTo>
                    <a:pt x="18" y="21"/>
                  </a:lnTo>
                  <a:lnTo>
                    <a:pt x="22" y="17"/>
                  </a:lnTo>
                  <a:lnTo>
                    <a:pt x="25" y="15"/>
                  </a:lnTo>
                  <a:lnTo>
                    <a:pt x="27" y="12"/>
                  </a:lnTo>
                  <a:lnTo>
                    <a:pt x="30" y="9"/>
                  </a:lnTo>
                  <a:lnTo>
                    <a:pt x="31" y="4"/>
                  </a:lnTo>
                  <a:lnTo>
                    <a:pt x="32" y="1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7" y="1"/>
                  </a:lnTo>
                  <a:lnTo>
                    <a:pt x="12" y="4"/>
                  </a:lnTo>
                  <a:lnTo>
                    <a:pt x="9" y="8"/>
                  </a:lnTo>
                  <a:lnTo>
                    <a:pt x="4" y="10"/>
                  </a:lnTo>
                  <a:lnTo>
                    <a:pt x="2" y="1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5" name="Freeform 184"/>
            <p:cNvSpPr>
              <a:spLocks/>
            </p:cNvSpPr>
            <p:nvPr/>
          </p:nvSpPr>
          <p:spPr bwMode="gray">
            <a:xfrm>
              <a:off x="2880146" y="3037871"/>
              <a:ext cx="34745" cy="17882"/>
            </a:xfrm>
            <a:custGeom>
              <a:avLst/>
              <a:gdLst>
                <a:gd name="T0" fmla="*/ 0 w 24"/>
                <a:gd name="T1" fmla="*/ 19050 h 14"/>
                <a:gd name="T2" fmla="*/ 6350 w 24"/>
                <a:gd name="T3" fmla="*/ 19050 h 14"/>
                <a:gd name="T4" fmla="*/ 14288 w 24"/>
                <a:gd name="T5" fmla="*/ 17689 h 14"/>
                <a:gd name="T6" fmla="*/ 17463 w 24"/>
                <a:gd name="T7" fmla="*/ 16329 h 14"/>
                <a:gd name="T8" fmla="*/ 22225 w 24"/>
                <a:gd name="T9" fmla="*/ 12246 h 14"/>
                <a:gd name="T10" fmla="*/ 26988 w 24"/>
                <a:gd name="T11" fmla="*/ 10886 h 14"/>
                <a:gd name="T12" fmla="*/ 31750 w 24"/>
                <a:gd name="T13" fmla="*/ 6804 h 14"/>
                <a:gd name="T14" fmla="*/ 36513 w 24"/>
                <a:gd name="T15" fmla="*/ 5443 h 14"/>
                <a:gd name="T16" fmla="*/ 38100 w 24"/>
                <a:gd name="T17" fmla="*/ 0 h 14"/>
                <a:gd name="T18" fmla="*/ 31750 w 24"/>
                <a:gd name="T19" fmla="*/ 0 h 14"/>
                <a:gd name="T20" fmla="*/ 25400 w 24"/>
                <a:gd name="T21" fmla="*/ 1361 h 14"/>
                <a:gd name="T22" fmla="*/ 20637 w 24"/>
                <a:gd name="T23" fmla="*/ 1361 h 14"/>
                <a:gd name="T24" fmla="*/ 15875 w 24"/>
                <a:gd name="T25" fmla="*/ 5443 h 14"/>
                <a:gd name="T26" fmla="*/ 11112 w 24"/>
                <a:gd name="T27" fmla="*/ 6804 h 14"/>
                <a:gd name="T28" fmla="*/ 6350 w 24"/>
                <a:gd name="T29" fmla="*/ 10886 h 14"/>
                <a:gd name="T30" fmla="*/ 3175 w 24"/>
                <a:gd name="T31" fmla="*/ 16329 h 14"/>
                <a:gd name="T32" fmla="*/ 0 w 24"/>
                <a:gd name="T33" fmla="*/ 19050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14"/>
                <a:gd name="T53" fmla="*/ 24 w 24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14">
                  <a:moveTo>
                    <a:pt x="0" y="14"/>
                  </a:moveTo>
                  <a:lnTo>
                    <a:pt x="4" y="14"/>
                  </a:lnTo>
                  <a:lnTo>
                    <a:pt x="9" y="13"/>
                  </a:lnTo>
                  <a:lnTo>
                    <a:pt x="11" y="12"/>
                  </a:lnTo>
                  <a:lnTo>
                    <a:pt x="14" y="9"/>
                  </a:lnTo>
                  <a:lnTo>
                    <a:pt x="17" y="8"/>
                  </a:lnTo>
                  <a:lnTo>
                    <a:pt x="20" y="5"/>
                  </a:lnTo>
                  <a:lnTo>
                    <a:pt x="23" y="4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6" y="1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7" y="5"/>
                  </a:lnTo>
                  <a:lnTo>
                    <a:pt x="4" y="8"/>
                  </a:lnTo>
                  <a:lnTo>
                    <a:pt x="2" y="1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6" name="Freeform 185"/>
            <p:cNvSpPr>
              <a:spLocks/>
            </p:cNvSpPr>
            <p:nvPr/>
          </p:nvSpPr>
          <p:spPr bwMode="gray">
            <a:xfrm>
              <a:off x="2802759" y="3131753"/>
              <a:ext cx="18951" cy="16393"/>
            </a:xfrm>
            <a:custGeom>
              <a:avLst/>
              <a:gdLst>
                <a:gd name="T0" fmla="*/ 0 w 13"/>
                <a:gd name="T1" fmla="*/ 6717 h 13"/>
                <a:gd name="T2" fmla="*/ 0 w 13"/>
                <a:gd name="T3" fmla="*/ 9403 h 13"/>
                <a:gd name="T4" fmla="*/ 1588 w 13"/>
                <a:gd name="T5" fmla="*/ 10746 h 13"/>
                <a:gd name="T6" fmla="*/ 1588 w 13"/>
                <a:gd name="T7" fmla="*/ 12090 h 13"/>
                <a:gd name="T8" fmla="*/ 3175 w 13"/>
                <a:gd name="T9" fmla="*/ 16120 h 13"/>
                <a:gd name="T10" fmla="*/ 3175 w 13"/>
                <a:gd name="T11" fmla="*/ 17463 h 13"/>
                <a:gd name="T12" fmla="*/ 6350 w 13"/>
                <a:gd name="T13" fmla="*/ 17463 h 13"/>
                <a:gd name="T14" fmla="*/ 9525 w 13"/>
                <a:gd name="T15" fmla="*/ 17463 h 13"/>
                <a:gd name="T16" fmla="*/ 20638 w 13"/>
                <a:gd name="T17" fmla="*/ 17463 h 13"/>
                <a:gd name="T18" fmla="*/ 20638 w 13"/>
                <a:gd name="T19" fmla="*/ 12090 h 13"/>
                <a:gd name="T20" fmla="*/ 20638 w 13"/>
                <a:gd name="T21" fmla="*/ 9403 h 13"/>
                <a:gd name="T22" fmla="*/ 20638 w 13"/>
                <a:gd name="T23" fmla="*/ 6717 h 13"/>
                <a:gd name="T24" fmla="*/ 20638 w 13"/>
                <a:gd name="T25" fmla="*/ 5373 h 13"/>
                <a:gd name="T26" fmla="*/ 20638 w 13"/>
                <a:gd name="T27" fmla="*/ 1343 h 13"/>
                <a:gd name="T28" fmla="*/ 17463 w 13"/>
                <a:gd name="T29" fmla="*/ 1343 h 13"/>
                <a:gd name="T30" fmla="*/ 17463 w 13"/>
                <a:gd name="T31" fmla="*/ 0 h 13"/>
                <a:gd name="T32" fmla="*/ 14288 w 13"/>
                <a:gd name="T33" fmla="*/ 0 h 13"/>
                <a:gd name="T34" fmla="*/ 12700 w 13"/>
                <a:gd name="T35" fmla="*/ 0 h 13"/>
                <a:gd name="T36" fmla="*/ 9525 w 13"/>
                <a:gd name="T37" fmla="*/ 0 h 13"/>
                <a:gd name="T38" fmla="*/ 6350 w 13"/>
                <a:gd name="T39" fmla="*/ 1343 h 13"/>
                <a:gd name="T40" fmla="*/ 3175 w 13"/>
                <a:gd name="T41" fmla="*/ 1343 h 13"/>
                <a:gd name="T42" fmla="*/ 1588 w 13"/>
                <a:gd name="T43" fmla="*/ 5373 h 13"/>
                <a:gd name="T44" fmla="*/ 0 w 13"/>
                <a:gd name="T45" fmla="*/ 5373 h 13"/>
                <a:gd name="T46" fmla="*/ 0 w 13"/>
                <a:gd name="T47" fmla="*/ 6717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3"/>
                <a:gd name="T73" fmla="*/ 0 h 13"/>
                <a:gd name="T74" fmla="*/ 13 w 13"/>
                <a:gd name="T75" fmla="*/ 13 h 1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3" h="13">
                  <a:moveTo>
                    <a:pt x="0" y="5"/>
                  </a:moveTo>
                  <a:lnTo>
                    <a:pt x="0" y="7"/>
                  </a:lnTo>
                  <a:lnTo>
                    <a:pt x="1" y="8"/>
                  </a:lnTo>
                  <a:lnTo>
                    <a:pt x="1" y="9"/>
                  </a:lnTo>
                  <a:lnTo>
                    <a:pt x="2" y="12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13" y="13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7" name="Freeform 186"/>
            <p:cNvSpPr>
              <a:spLocks/>
            </p:cNvSpPr>
            <p:nvPr/>
          </p:nvSpPr>
          <p:spPr bwMode="gray">
            <a:xfrm>
              <a:off x="2728532" y="2674263"/>
              <a:ext cx="67911" cy="25334"/>
            </a:xfrm>
            <a:custGeom>
              <a:avLst/>
              <a:gdLst>
                <a:gd name="T0" fmla="*/ 0 w 47"/>
                <a:gd name="T1" fmla="*/ 22940 h 20"/>
                <a:gd name="T2" fmla="*/ 11113 w 47"/>
                <a:gd name="T3" fmla="*/ 24289 h 20"/>
                <a:gd name="T4" fmla="*/ 23813 w 47"/>
                <a:gd name="T5" fmla="*/ 26988 h 20"/>
                <a:gd name="T6" fmla="*/ 33338 w 47"/>
                <a:gd name="T7" fmla="*/ 26988 h 20"/>
                <a:gd name="T8" fmla="*/ 42863 w 47"/>
                <a:gd name="T9" fmla="*/ 26988 h 20"/>
                <a:gd name="T10" fmla="*/ 50800 w 47"/>
                <a:gd name="T11" fmla="*/ 24289 h 20"/>
                <a:gd name="T12" fmla="*/ 58738 w 47"/>
                <a:gd name="T13" fmla="*/ 24289 h 20"/>
                <a:gd name="T14" fmla="*/ 66675 w 47"/>
                <a:gd name="T15" fmla="*/ 22940 h 20"/>
                <a:gd name="T16" fmla="*/ 74613 w 47"/>
                <a:gd name="T17" fmla="*/ 22940 h 20"/>
                <a:gd name="T18" fmla="*/ 73025 w 47"/>
                <a:gd name="T19" fmla="*/ 13494 h 20"/>
                <a:gd name="T20" fmla="*/ 69850 w 47"/>
                <a:gd name="T21" fmla="*/ 8096 h 20"/>
                <a:gd name="T22" fmla="*/ 66675 w 47"/>
                <a:gd name="T23" fmla="*/ 2699 h 20"/>
                <a:gd name="T24" fmla="*/ 63500 w 47"/>
                <a:gd name="T25" fmla="*/ 1349 h 20"/>
                <a:gd name="T26" fmla="*/ 52388 w 47"/>
                <a:gd name="T27" fmla="*/ 0 h 20"/>
                <a:gd name="T28" fmla="*/ 41275 w 47"/>
                <a:gd name="T29" fmla="*/ 0 h 20"/>
                <a:gd name="T30" fmla="*/ 28575 w 47"/>
                <a:gd name="T31" fmla="*/ 2699 h 20"/>
                <a:gd name="T32" fmla="*/ 15875 w 47"/>
                <a:gd name="T33" fmla="*/ 10795 h 20"/>
                <a:gd name="T34" fmla="*/ 6350 w 47"/>
                <a:gd name="T35" fmla="*/ 16193 h 20"/>
                <a:gd name="T36" fmla="*/ 0 w 47"/>
                <a:gd name="T37" fmla="*/ 2294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7"/>
                <a:gd name="T58" fmla="*/ 0 h 20"/>
                <a:gd name="T59" fmla="*/ 47 w 47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7" h="20">
                  <a:moveTo>
                    <a:pt x="0" y="17"/>
                  </a:moveTo>
                  <a:lnTo>
                    <a:pt x="7" y="18"/>
                  </a:lnTo>
                  <a:lnTo>
                    <a:pt x="15" y="20"/>
                  </a:lnTo>
                  <a:lnTo>
                    <a:pt x="21" y="20"/>
                  </a:lnTo>
                  <a:lnTo>
                    <a:pt x="27" y="20"/>
                  </a:lnTo>
                  <a:lnTo>
                    <a:pt x="32" y="18"/>
                  </a:lnTo>
                  <a:lnTo>
                    <a:pt x="37" y="18"/>
                  </a:lnTo>
                  <a:lnTo>
                    <a:pt x="42" y="17"/>
                  </a:lnTo>
                  <a:lnTo>
                    <a:pt x="47" y="17"/>
                  </a:lnTo>
                  <a:lnTo>
                    <a:pt x="46" y="10"/>
                  </a:lnTo>
                  <a:lnTo>
                    <a:pt x="44" y="6"/>
                  </a:lnTo>
                  <a:lnTo>
                    <a:pt x="42" y="2"/>
                  </a:lnTo>
                  <a:lnTo>
                    <a:pt x="40" y="1"/>
                  </a:lnTo>
                  <a:lnTo>
                    <a:pt x="33" y="0"/>
                  </a:lnTo>
                  <a:lnTo>
                    <a:pt x="26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4" y="1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8" name="Freeform 187"/>
            <p:cNvSpPr>
              <a:spLocks/>
            </p:cNvSpPr>
            <p:nvPr/>
          </p:nvSpPr>
          <p:spPr bwMode="gray">
            <a:xfrm>
              <a:off x="2703262" y="2574421"/>
              <a:ext cx="34745" cy="19371"/>
            </a:xfrm>
            <a:custGeom>
              <a:avLst/>
              <a:gdLst>
                <a:gd name="T0" fmla="*/ 36513 w 23"/>
                <a:gd name="T1" fmla="*/ 0 h 15"/>
                <a:gd name="T2" fmla="*/ 33338 w 23"/>
                <a:gd name="T3" fmla="*/ 0 h 15"/>
                <a:gd name="T4" fmla="*/ 31750 w 23"/>
                <a:gd name="T5" fmla="*/ 0 h 15"/>
                <a:gd name="T6" fmla="*/ 25400 w 23"/>
                <a:gd name="T7" fmla="*/ 0 h 15"/>
                <a:gd name="T8" fmla="*/ 22225 w 23"/>
                <a:gd name="T9" fmla="*/ 0 h 15"/>
                <a:gd name="T10" fmla="*/ 19050 w 23"/>
                <a:gd name="T11" fmla="*/ 0 h 15"/>
                <a:gd name="T12" fmla="*/ 15875 w 23"/>
                <a:gd name="T13" fmla="*/ 0 h 15"/>
                <a:gd name="T14" fmla="*/ 14288 w 23"/>
                <a:gd name="T15" fmla="*/ 0 h 15"/>
                <a:gd name="T16" fmla="*/ 12700 w 23"/>
                <a:gd name="T17" fmla="*/ 0 h 15"/>
                <a:gd name="T18" fmla="*/ 11113 w 23"/>
                <a:gd name="T19" fmla="*/ 2752 h 15"/>
                <a:gd name="T20" fmla="*/ 7938 w 23"/>
                <a:gd name="T21" fmla="*/ 2752 h 15"/>
                <a:gd name="T22" fmla="*/ 6350 w 23"/>
                <a:gd name="T23" fmla="*/ 2752 h 15"/>
                <a:gd name="T24" fmla="*/ 3175 w 23"/>
                <a:gd name="T25" fmla="*/ 4128 h 15"/>
                <a:gd name="T26" fmla="*/ 1588 w 23"/>
                <a:gd name="T27" fmla="*/ 8255 h 15"/>
                <a:gd name="T28" fmla="*/ 0 w 23"/>
                <a:gd name="T29" fmla="*/ 8255 h 15"/>
                <a:gd name="T30" fmla="*/ 0 w 23"/>
                <a:gd name="T31" fmla="*/ 9631 h 15"/>
                <a:gd name="T32" fmla="*/ 0 w 23"/>
                <a:gd name="T33" fmla="*/ 11007 h 15"/>
                <a:gd name="T34" fmla="*/ 1588 w 23"/>
                <a:gd name="T35" fmla="*/ 13759 h 15"/>
                <a:gd name="T36" fmla="*/ 3175 w 23"/>
                <a:gd name="T37" fmla="*/ 16510 h 15"/>
                <a:gd name="T38" fmla="*/ 6350 w 23"/>
                <a:gd name="T39" fmla="*/ 19262 h 15"/>
                <a:gd name="T40" fmla="*/ 7938 w 23"/>
                <a:gd name="T41" fmla="*/ 20638 h 15"/>
                <a:gd name="T42" fmla="*/ 11113 w 23"/>
                <a:gd name="T43" fmla="*/ 20638 h 15"/>
                <a:gd name="T44" fmla="*/ 12700 w 23"/>
                <a:gd name="T45" fmla="*/ 20638 h 15"/>
                <a:gd name="T46" fmla="*/ 14288 w 23"/>
                <a:gd name="T47" fmla="*/ 20638 h 15"/>
                <a:gd name="T48" fmla="*/ 15875 w 23"/>
                <a:gd name="T49" fmla="*/ 20638 h 15"/>
                <a:gd name="T50" fmla="*/ 20638 w 23"/>
                <a:gd name="T51" fmla="*/ 19262 h 15"/>
                <a:gd name="T52" fmla="*/ 22225 w 23"/>
                <a:gd name="T53" fmla="*/ 19262 h 15"/>
                <a:gd name="T54" fmla="*/ 25400 w 23"/>
                <a:gd name="T55" fmla="*/ 16510 h 15"/>
                <a:gd name="T56" fmla="*/ 30163 w 23"/>
                <a:gd name="T57" fmla="*/ 13759 h 15"/>
                <a:gd name="T58" fmla="*/ 31750 w 23"/>
                <a:gd name="T59" fmla="*/ 11007 h 15"/>
                <a:gd name="T60" fmla="*/ 33338 w 23"/>
                <a:gd name="T61" fmla="*/ 9631 h 15"/>
                <a:gd name="T62" fmla="*/ 36513 w 23"/>
                <a:gd name="T63" fmla="*/ 0 h 1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"/>
                <a:gd name="T97" fmla="*/ 0 h 15"/>
                <a:gd name="T98" fmla="*/ 23 w 23"/>
                <a:gd name="T99" fmla="*/ 15 h 1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" h="15">
                  <a:moveTo>
                    <a:pt x="23" y="0"/>
                  </a:moveTo>
                  <a:lnTo>
                    <a:pt x="21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3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0" y="8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6" y="12"/>
                  </a:lnTo>
                  <a:lnTo>
                    <a:pt x="19" y="10"/>
                  </a:lnTo>
                  <a:lnTo>
                    <a:pt x="20" y="8"/>
                  </a:lnTo>
                  <a:lnTo>
                    <a:pt x="21" y="7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79" name="Freeform 188"/>
            <p:cNvSpPr>
              <a:spLocks/>
            </p:cNvSpPr>
            <p:nvPr/>
          </p:nvSpPr>
          <p:spPr bwMode="gray">
            <a:xfrm>
              <a:off x="3358678" y="3294184"/>
              <a:ext cx="34745" cy="31295"/>
            </a:xfrm>
            <a:custGeom>
              <a:avLst/>
              <a:gdLst>
                <a:gd name="T0" fmla="*/ 0 w 24"/>
                <a:gd name="T1" fmla="*/ 19447 h 24"/>
                <a:gd name="T2" fmla="*/ 0 w 24"/>
                <a:gd name="T3" fmla="*/ 22225 h 24"/>
                <a:gd name="T4" fmla="*/ 1588 w 24"/>
                <a:gd name="T5" fmla="*/ 27782 h 24"/>
                <a:gd name="T6" fmla="*/ 3175 w 24"/>
                <a:gd name="T7" fmla="*/ 29171 h 24"/>
                <a:gd name="T8" fmla="*/ 6350 w 24"/>
                <a:gd name="T9" fmla="*/ 31949 h 24"/>
                <a:gd name="T10" fmla="*/ 11112 w 24"/>
                <a:gd name="T11" fmla="*/ 33338 h 24"/>
                <a:gd name="T12" fmla="*/ 14288 w 24"/>
                <a:gd name="T13" fmla="*/ 33338 h 24"/>
                <a:gd name="T14" fmla="*/ 17463 w 24"/>
                <a:gd name="T15" fmla="*/ 33338 h 24"/>
                <a:gd name="T16" fmla="*/ 20637 w 24"/>
                <a:gd name="T17" fmla="*/ 33338 h 24"/>
                <a:gd name="T18" fmla="*/ 25400 w 24"/>
                <a:gd name="T19" fmla="*/ 33338 h 24"/>
                <a:gd name="T20" fmla="*/ 31750 w 24"/>
                <a:gd name="T21" fmla="*/ 29171 h 24"/>
                <a:gd name="T22" fmla="*/ 33338 w 24"/>
                <a:gd name="T23" fmla="*/ 26393 h 24"/>
                <a:gd name="T24" fmla="*/ 36513 w 24"/>
                <a:gd name="T25" fmla="*/ 20836 h 24"/>
                <a:gd name="T26" fmla="*/ 36513 w 24"/>
                <a:gd name="T27" fmla="*/ 15280 h 24"/>
                <a:gd name="T28" fmla="*/ 38100 w 24"/>
                <a:gd name="T29" fmla="*/ 9724 h 24"/>
                <a:gd name="T30" fmla="*/ 38100 w 24"/>
                <a:gd name="T31" fmla="*/ 4167 h 24"/>
                <a:gd name="T32" fmla="*/ 38100 w 24"/>
                <a:gd name="T33" fmla="*/ 0 h 24"/>
                <a:gd name="T34" fmla="*/ 36513 w 24"/>
                <a:gd name="T35" fmla="*/ 0 h 24"/>
                <a:gd name="T36" fmla="*/ 31750 w 24"/>
                <a:gd name="T37" fmla="*/ 1389 h 24"/>
                <a:gd name="T38" fmla="*/ 23812 w 24"/>
                <a:gd name="T39" fmla="*/ 4167 h 24"/>
                <a:gd name="T40" fmla="*/ 15875 w 24"/>
                <a:gd name="T41" fmla="*/ 5556 h 24"/>
                <a:gd name="T42" fmla="*/ 11112 w 24"/>
                <a:gd name="T43" fmla="*/ 9724 h 24"/>
                <a:gd name="T44" fmla="*/ 3175 w 24"/>
                <a:gd name="T45" fmla="*/ 12502 h 24"/>
                <a:gd name="T46" fmla="*/ 0 w 24"/>
                <a:gd name="T47" fmla="*/ 15280 h 24"/>
                <a:gd name="T48" fmla="*/ 0 w 24"/>
                <a:gd name="T49" fmla="*/ 194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24"/>
                <a:gd name="T77" fmla="*/ 24 w 24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24">
                  <a:moveTo>
                    <a:pt x="0" y="14"/>
                  </a:moveTo>
                  <a:lnTo>
                    <a:pt x="0" y="16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4" y="23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4" y="7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0" y="1"/>
                  </a:lnTo>
                  <a:lnTo>
                    <a:pt x="15" y="3"/>
                  </a:lnTo>
                  <a:lnTo>
                    <a:pt x="10" y="4"/>
                  </a:lnTo>
                  <a:lnTo>
                    <a:pt x="7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0" name="Freeform 189"/>
            <p:cNvSpPr>
              <a:spLocks/>
            </p:cNvSpPr>
            <p:nvPr/>
          </p:nvSpPr>
          <p:spPr bwMode="gray">
            <a:xfrm>
              <a:off x="3151790" y="3233087"/>
              <a:ext cx="48958" cy="25332"/>
            </a:xfrm>
            <a:custGeom>
              <a:avLst/>
              <a:gdLst>
                <a:gd name="T0" fmla="*/ 41275 w 34"/>
                <a:gd name="T1" fmla="*/ 8096 h 20"/>
                <a:gd name="T2" fmla="*/ 38100 w 34"/>
                <a:gd name="T3" fmla="*/ 8096 h 20"/>
                <a:gd name="T4" fmla="*/ 33337 w 34"/>
                <a:gd name="T5" fmla="*/ 5398 h 20"/>
                <a:gd name="T6" fmla="*/ 31750 w 34"/>
                <a:gd name="T7" fmla="*/ 5398 h 20"/>
                <a:gd name="T8" fmla="*/ 28575 w 34"/>
                <a:gd name="T9" fmla="*/ 2699 h 20"/>
                <a:gd name="T10" fmla="*/ 26988 w 34"/>
                <a:gd name="T11" fmla="*/ 1349 h 20"/>
                <a:gd name="T12" fmla="*/ 22225 w 34"/>
                <a:gd name="T13" fmla="*/ 1349 h 20"/>
                <a:gd name="T14" fmla="*/ 19050 w 34"/>
                <a:gd name="T15" fmla="*/ 0 h 20"/>
                <a:gd name="T16" fmla="*/ 14287 w 34"/>
                <a:gd name="T17" fmla="*/ 0 h 20"/>
                <a:gd name="T18" fmla="*/ 11112 w 34"/>
                <a:gd name="T19" fmla="*/ 0 h 20"/>
                <a:gd name="T20" fmla="*/ 9525 w 34"/>
                <a:gd name="T21" fmla="*/ 0 h 20"/>
                <a:gd name="T22" fmla="*/ 7937 w 34"/>
                <a:gd name="T23" fmla="*/ 0 h 20"/>
                <a:gd name="T24" fmla="*/ 6350 w 34"/>
                <a:gd name="T25" fmla="*/ 0 h 20"/>
                <a:gd name="T26" fmla="*/ 1588 w 34"/>
                <a:gd name="T27" fmla="*/ 0 h 20"/>
                <a:gd name="T28" fmla="*/ 0 w 34"/>
                <a:gd name="T29" fmla="*/ 0 h 20"/>
                <a:gd name="T30" fmla="*/ 3175 w 34"/>
                <a:gd name="T31" fmla="*/ 5398 h 20"/>
                <a:gd name="T32" fmla="*/ 7937 w 34"/>
                <a:gd name="T33" fmla="*/ 12145 h 20"/>
                <a:gd name="T34" fmla="*/ 11112 w 34"/>
                <a:gd name="T35" fmla="*/ 16193 h 20"/>
                <a:gd name="T36" fmla="*/ 19050 w 34"/>
                <a:gd name="T37" fmla="*/ 21590 h 20"/>
                <a:gd name="T38" fmla="*/ 22225 w 34"/>
                <a:gd name="T39" fmla="*/ 22940 h 20"/>
                <a:gd name="T40" fmla="*/ 26988 w 34"/>
                <a:gd name="T41" fmla="*/ 24289 h 20"/>
                <a:gd name="T42" fmla="*/ 31750 w 34"/>
                <a:gd name="T43" fmla="*/ 26988 h 20"/>
                <a:gd name="T44" fmla="*/ 34925 w 34"/>
                <a:gd name="T45" fmla="*/ 26988 h 20"/>
                <a:gd name="T46" fmla="*/ 41275 w 34"/>
                <a:gd name="T47" fmla="*/ 26988 h 20"/>
                <a:gd name="T48" fmla="*/ 42862 w 34"/>
                <a:gd name="T49" fmla="*/ 24289 h 20"/>
                <a:gd name="T50" fmla="*/ 44450 w 34"/>
                <a:gd name="T51" fmla="*/ 24289 h 20"/>
                <a:gd name="T52" fmla="*/ 46037 w 34"/>
                <a:gd name="T53" fmla="*/ 24289 h 20"/>
                <a:gd name="T54" fmla="*/ 49212 w 34"/>
                <a:gd name="T55" fmla="*/ 22940 h 20"/>
                <a:gd name="T56" fmla="*/ 50800 w 34"/>
                <a:gd name="T57" fmla="*/ 21590 h 20"/>
                <a:gd name="T58" fmla="*/ 52388 w 34"/>
                <a:gd name="T59" fmla="*/ 21590 h 20"/>
                <a:gd name="T60" fmla="*/ 53975 w 34"/>
                <a:gd name="T61" fmla="*/ 17542 h 20"/>
                <a:gd name="T62" fmla="*/ 52388 w 34"/>
                <a:gd name="T63" fmla="*/ 16193 h 20"/>
                <a:gd name="T64" fmla="*/ 50800 w 34"/>
                <a:gd name="T65" fmla="*/ 13494 h 20"/>
                <a:gd name="T66" fmla="*/ 49212 w 34"/>
                <a:gd name="T67" fmla="*/ 12145 h 20"/>
                <a:gd name="T68" fmla="*/ 46037 w 34"/>
                <a:gd name="T69" fmla="*/ 10795 h 20"/>
                <a:gd name="T70" fmla="*/ 44450 w 34"/>
                <a:gd name="T71" fmla="*/ 8096 h 20"/>
                <a:gd name="T72" fmla="*/ 42862 w 34"/>
                <a:gd name="T73" fmla="*/ 8096 h 20"/>
                <a:gd name="T74" fmla="*/ 41275 w 34"/>
                <a:gd name="T75" fmla="*/ 8096 h 2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4"/>
                <a:gd name="T115" fmla="*/ 0 h 20"/>
                <a:gd name="T116" fmla="*/ 34 w 34"/>
                <a:gd name="T117" fmla="*/ 20 h 2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4" h="20">
                  <a:moveTo>
                    <a:pt x="26" y="6"/>
                  </a:moveTo>
                  <a:lnTo>
                    <a:pt x="24" y="6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7" y="1"/>
                  </a:lnTo>
                  <a:lnTo>
                    <a:pt x="14" y="1"/>
                  </a:lnTo>
                  <a:lnTo>
                    <a:pt x="12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5" y="9"/>
                  </a:lnTo>
                  <a:lnTo>
                    <a:pt x="7" y="12"/>
                  </a:lnTo>
                  <a:lnTo>
                    <a:pt x="12" y="16"/>
                  </a:lnTo>
                  <a:lnTo>
                    <a:pt x="14" y="17"/>
                  </a:lnTo>
                  <a:lnTo>
                    <a:pt x="17" y="18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27" y="18"/>
                  </a:lnTo>
                  <a:lnTo>
                    <a:pt x="28" y="18"/>
                  </a:lnTo>
                  <a:lnTo>
                    <a:pt x="29" y="18"/>
                  </a:lnTo>
                  <a:lnTo>
                    <a:pt x="31" y="17"/>
                  </a:lnTo>
                  <a:lnTo>
                    <a:pt x="32" y="16"/>
                  </a:lnTo>
                  <a:lnTo>
                    <a:pt x="33" y="16"/>
                  </a:lnTo>
                  <a:lnTo>
                    <a:pt x="34" y="13"/>
                  </a:lnTo>
                  <a:lnTo>
                    <a:pt x="33" y="12"/>
                  </a:lnTo>
                  <a:lnTo>
                    <a:pt x="32" y="10"/>
                  </a:lnTo>
                  <a:lnTo>
                    <a:pt x="31" y="9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6" y="6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1" name="Freeform 190"/>
            <p:cNvSpPr>
              <a:spLocks/>
            </p:cNvSpPr>
            <p:nvPr/>
          </p:nvSpPr>
          <p:spPr bwMode="gray">
            <a:xfrm>
              <a:off x="3177057" y="3294184"/>
              <a:ext cx="20531" cy="11922"/>
            </a:xfrm>
            <a:custGeom>
              <a:avLst/>
              <a:gdLst>
                <a:gd name="T0" fmla="*/ 0 w 14"/>
                <a:gd name="T1" fmla="*/ 11289 h 9"/>
                <a:gd name="T2" fmla="*/ 1588 w 14"/>
                <a:gd name="T3" fmla="*/ 11289 h 9"/>
                <a:gd name="T4" fmla="*/ 3175 w 14"/>
                <a:gd name="T5" fmla="*/ 12700 h 9"/>
                <a:gd name="T6" fmla="*/ 9525 w 14"/>
                <a:gd name="T7" fmla="*/ 12700 h 9"/>
                <a:gd name="T8" fmla="*/ 12700 w 14"/>
                <a:gd name="T9" fmla="*/ 12700 h 9"/>
                <a:gd name="T10" fmla="*/ 14288 w 14"/>
                <a:gd name="T11" fmla="*/ 11289 h 9"/>
                <a:gd name="T12" fmla="*/ 20638 w 14"/>
                <a:gd name="T13" fmla="*/ 7056 h 9"/>
                <a:gd name="T14" fmla="*/ 22225 w 14"/>
                <a:gd name="T15" fmla="*/ 5644 h 9"/>
                <a:gd name="T16" fmla="*/ 22225 w 14"/>
                <a:gd name="T17" fmla="*/ 0 h 9"/>
                <a:gd name="T18" fmla="*/ 0 w 14"/>
                <a:gd name="T19" fmla="*/ 1128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9"/>
                <a:gd name="T32" fmla="*/ 14 w 14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9">
                  <a:moveTo>
                    <a:pt x="0" y="8"/>
                  </a:moveTo>
                  <a:lnTo>
                    <a:pt x="1" y="8"/>
                  </a:lnTo>
                  <a:lnTo>
                    <a:pt x="2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2" name="Freeform 191"/>
            <p:cNvSpPr>
              <a:spLocks/>
            </p:cNvSpPr>
            <p:nvPr/>
          </p:nvSpPr>
          <p:spPr bwMode="gray">
            <a:xfrm>
              <a:off x="3189692" y="3337400"/>
              <a:ext cx="23689" cy="20863"/>
            </a:xfrm>
            <a:custGeom>
              <a:avLst/>
              <a:gdLst>
                <a:gd name="T0" fmla="*/ 26988 w 17"/>
                <a:gd name="T1" fmla="*/ 0 h 15"/>
                <a:gd name="T2" fmla="*/ 22225 w 17"/>
                <a:gd name="T3" fmla="*/ 2963 h 15"/>
                <a:gd name="T4" fmla="*/ 19050 w 17"/>
                <a:gd name="T5" fmla="*/ 4445 h 15"/>
                <a:gd name="T6" fmla="*/ 15875 w 17"/>
                <a:gd name="T7" fmla="*/ 8890 h 15"/>
                <a:gd name="T8" fmla="*/ 11113 w 17"/>
                <a:gd name="T9" fmla="*/ 11853 h 15"/>
                <a:gd name="T10" fmla="*/ 9525 w 17"/>
                <a:gd name="T11" fmla="*/ 14817 h 15"/>
                <a:gd name="T12" fmla="*/ 4763 w 17"/>
                <a:gd name="T13" fmla="*/ 17780 h 15"/>
                <a:gd name="T14" fmla="*/ 1588 w 17"/>
                <a:gd name="T15" fmla="*/ 20743 h 15"/>
                <a:gd name="T16" fmla="*/ 0 w 17"/>
                <a:gd name="T17" fmla="*/ 22225 h 15"/>
                <a:gd name="T18" fmla="*/ 1588 w 17"/>
                <a:gd name="T19" fmla="*/ 22225 h 15"/>
                <a:gd name="T20" fmla="*/ 4763 w 17"/>
                <a:gd name="T21" fmla="*/ 22225 h 15"/>
                <a:gd name="T22" fmla="*/ 9525 w 17"/>
                <a:gd name="T23" fmla="*/ 22225 h 15"/>
                <a:gd name="T24" fmla="*/ 11113 w 17"/>
                <a:gd name="T25" fmla="*/ 22225 h 15"/>
                <a:gd name="T26" fmla="*/ 15875 w 17"/>
                <a:gd name="T27" fmla="*/ 22225 h 15"/>
                <a:gd name="T28" fmla="*/ 19050 w 17"/>
                <a:gd name="T29" fmla="*/ 22225 h 15"/>
                <a:gd name="T30" fmla="*/ 22225 w 17"/>
                <a:gd name="T31" fmla="*/ 22225 h 15"/>
                <a:gd name="T32" fmla="*/ 26988 w 17"/>
                <a:gd name="T33" fmla="*/ 22225 h 15"/>
                <a:gd name="T34" fmla="*/ 26988 w 17"/>
                <a:gd name="T35" fmla="*/ 17780 h 15"/>
                <a:gd name="T36" fmla="*/ 26988 w 17"/>
                <a:gd name="T37" fmla="*/ 14817 h 15"/>
                <a:gd name="T38" fmla="*/ 26988 w 17"/>
                <a:gd name="T39" fmla="*/ 11853 h 15"/>
                <a:gd name="T40" fmla="*/ 26988 w 17"/>
                <a:gd name="T41" fmla="*/ 10372 h 15"/>
                <a:gd name="T42" fmla="*/ 26988 w 17"/>
                <a:gd name="T43" fmla="*/ 8890 h 15"/>
                <a:gd name="T44" fmla="*/ 26988 w 17"/>
                <a:gd name="T45" fmla="*/ 4445 h 15"/>
                <a:gd name="T46" fmla="*/ 26988 w 17"/>
                <a:gd name="T47" fmla="*/ 2963 h 15"/>
                <a:gd name="T48" fmla="*/ 26988 w 17"/>
                <a:gd name="T49" fmla="*/ 0 h 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"/>
                <a:gd name="T76" fmla="*/ 0 h 15"/>
                <a:gd name="T77" fmla="*/ 17 w 17"/>
                <a:gd name="T78" fmla="*/ 15 h 1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" h="15">
                  <a:moveTo>
                    <a:pt x="17" y="0"/>
                  </a:moveTo>
                  <a:lnTo>
                    <a:pt x="14" y="2"/>
                  </a:lnTo>
                  <a:lnTo>
                    <a:pt x="12" y="3"/>
                  </a:lnTo>
                  <a:lnTo>
                    <a:pt x="10" y="6"/>
                  </a:lnTo>
                  <a:lnTo>
                    <a:pt x="7" y="8"/>
                  </a:lnTo>
                  <a:lnTo>
                    <a:pt x="6" y="10"/>
                  </a:lnTo>
                  <a:lnTo>
                    <a:pt x="3" y="12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7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3" name="Freeform 192"/>
            <p:cNvSpPr>
              <a:spLocks/>
            </p:cNvSpPr>
            <p:nvPr/>
          </p:nvSpPr>
          <p:spPr bwMode="gray">
            <a:xfrm>
              <a:off x="2967009" y="2866499"/>
              <a:ext cx="25270" cy="20863"/>
            </a:xfrm>
            <a:custGeom>
              <a:avLst/>
              <a:gdLst>
                <a:gd name="T0" fmla="*/ 12700 w 17"/>
                <a:gd name="T1" fmla="*/ 1389 h 16"/>
                <a:gd name="T2" fmla="*/ 0 w 17"/>
                <a:gd name="T3" fmla="*/ 11113 h 16"/>
                <a:gd name="T4" fmla="*/ 0 w 17"/>
                <a:gd name="T5" fmla="*/ 22225 h 16"/>
                <a:gd name="T6" fmla="*/ 15875 w 17"/>
                <a:gd name="T7" fmla="*/ 22225 h 16"/>
                <a:gd name="T8" fmla="*/ 19050 w 17"/>
                <a:gd name="T9" fmla="*/ 19447 h 16"/>
                <a:gd name="T10" fmla="*/ 22225 w 17"/>
                <a:gd name="T11" fmla="*/ 18058 h 16"/>
                <a:gd name="T12" fmla="*/ 23813 w 17"/>
                <a:gd name="T13" fmla="*/ 15280 h 16"/>
                <a:gd name="T14" fmla="*/ 25400 w 17"/>
                <a:gd name="T15" fmla="*/ 12502 h 16"/>
                <a:gd name="T16" fmla="*/ 25400 w 17"/>
                <a:gd name="T17" fmla="*/ 11113 h 16"/>
                <a:gd name="T18" fmla="*/ 26988 w 17"/>
                <a:gd name="T19" fmla="*/ 8334 h 16"/>
                <a:gd name="T20" fmla="*/ 26988 w 17"/>
                <a:gd name="T21" fmla="*/ 4167 h 16"/>
                <a:gd name="T22" fmla="*/ 26988 w 17"/>
                <a:gd name="T23" fmla="*/ 1389 h 16"/>
                <a:gd name="T24" fmla="*/ 26988 w 17"/>
                <a:gd name="T25" fmla="*/ 0 h 16"/>
                <a:gd name="T26" fmla="*/ 25400 w 17"/>
                <a:gd name="T27" fmla="*/ 0 h 16"/>
                <a:gd name="T28" fmla="*/ 23813 w 17"/>
                <a:gd name="T29" fmla="*/ 0 h 16"/>
                <a:gd name="T30" fmla="*/ 22225 w 17"/>
                <a:gd name="T31" fmla="*/ 0 h 16"/>
                <a:gd name="T32" fmla="*/ 19050 w 17"/>
                <a:gd name="T33" fmla="*/ 1389 h 16"/>
                <a:gd name="T34" fmla="*/ 15875 w 17"/>
                <a:gd name="T35" fmla="*/ 1389 h 16"/>
                <a:gd name="T36" fmla="*/ 14288 w 17"/>
                <a:gd name="T37" fmla="*/ 1389 h 16"/>
                <a:gd name="T38" fmla="*/ 12700 w 17"/>
                <a:gd name="T39" fmla="*/ 1389 h 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7"/>
                <a:gd name="T61" fmla="*/ 0 h 16"/>
                <a:gd name="T62" fmla="*/ 17 w 17"/>
                <a:gd name="T63" fmla="*/ 16 h 1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7" h="16">
                  <a:moveTo>
                    <a:pt x="8" y="1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10" y="16"/>
                  </a:lnTo>
                  <a:lnTo>
                    <a:pt x="12" y="14"/>
                  </a:lnTo>
                  <a:lnTo>
                    <a:pt x="14" y="13"/>
                  </a:lnTo>
                  <a:lnTo>
                    <a:pt x="15" y="11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4" name="Freeform 193"/>
            <p:cNvSpPr>
              <a:spLocks/>
            </p:cNvSpPr>
            <p:nvPr/>
          </p:nvSpPr>
          <p:spPr bwMode="gray">
            <a:xfrm>
              <a:off x="2768014" y="2531205"/>
              <a:ext cx="22110" cy="16393"/>
            </a:xfrm>
            <a:custGeom>
              <a:avLst/>
              <a:gdLst>
                <a:gd name="T0" fmla="*/ 0 w 15"/>
                <a:gd name="T1" fmla="*/ 17463 h 12"/>
                <a:gd name="T2" fmla="*/ 1588 w 15"/>
                <a:gd name="T3" fmla="*/ 17463 h 12"/>
                <a:gd name="T4" fmla="*/ 3175 w 15"/>
                <a:gd name="T5" fmla="*/ 17463 h 12"/>
                <a:gd name="T6" fmla="*/ 7938 w 15"/>
                <a:gd name="T7" fmla="*/ 17463 h 12"/>
                <a:gd name="T8" fmla="*/ 9525 w 15"/>
                <a:gd name="T9" fmla="*/ 17463 h 12"/>
                <a:gd name="T10" fmla="*/ 11113 w 15"/>
                <a:gd name="T11" fmla="*/ 17463 h 12"/>
                <a:gd name="T12" fmla="*/ 12700 w 15"/>
                <a:gd name="T13" fmla="*/ 17463 h 12"/>
                <a:gd name="T14" fmla="*/ 14288 w 15"/>
                <a:gd name="T15" fmla="*/ 17463 h 12"/>
                <a:gd name="T16" fmla="*/ 19050 w 15"/>
                <a:gd name="T17" fmla="*/ 16008 h 12"/>
                <a:gd name="T18" fmla="*/ 20638 w 15"/>
                <a:gd name="T19" fmla="*/ 11642 h 12"/>
                <a:gd name="T20" fmla="*/ 22225 w 15"/>
                <a:gd name="T21" fmla="*/ 10187 h 12"/>
                <a:gd name="T22" fmla="*/ 22225 w 15"/>
                <a:gd name="T23" fmla="*/ 7276 h 12"/>
                <a:gd name="T24" fmla="*/ 23813 w 15"/>
                <a:gd name="T25" fmla="*/ 5821 h 12"/>
                <a:gd name="T26" fmla="*/ 23813 w 15"/>
                <a:gd name="T27" fmla="*/ 2911 h 12"/>
                <a:gd name="T28" fmla="*/ 23813 w 15"/>
                <a:gd name="T29" fmla="*/ 0 h 12"/>
                <a:gd name="T30" fmla="*/ 22225 w 15"/>
                <a:gd name="T31" fmla="*/ 0 h 12"/>
                <a:gd name="T32" fmla="*/ 19050 w 15"/>
                <a:gd name="T33" fmla="*/ 2911 h 12"/>
                <a:gd name="T34" fmla="*/ 14288 w 15"/>
                <a:gd name="T35" fmla="*/ 2911 h 12"/>
                <a:gd name="T36" fmla="*/ 11113 w 15"/>
                <a:gd name="T37" fmla="*/ 5821 h 12"/>
                <a:gd name="T38" fmla="*/ 9525 w 15"/>
                <a:gd name="T39" fmla="*/ 7276 h 12"/>
                <a:gd name="T40" fmla="*/ 3175 w 15"/>
                <a:gd name="T41" fmla="*/ 11642 h 12"/>
                <a:gd name="T42" fmla="*/ 1588 w 15"/>
                <a:gd name="T43" fmla="*/ 16008 h 12"/>
                <a:gd name="T44" fmla="*/ 0 w 15"/>
                <a:gd name="T45" fmla="*/ 17463 h 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"/>
                <a:gd name="T70" fmla="*/ 0 h 12"/>
                <a:gd name="T71" fmla="*/ 15 w 15"/>
                <a:gd name="T72" fmla="*/ 12 h 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" h="12">
                  <a:moveTo>
                    <a:pt x="0" y="12"/>
                  </a:moveTo>
                  <a:lnTo>
                    <a:pt x="1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9" y="12"/>
                  </a:lnTo>
                  <a:lnTo>
                    <a:pt x="12" y="11"/>
                  </a:lnTo>
                  <a:lnTo>
                    <a:pt x="13" y="8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5" name="Freeform 194"/>
            <p:cNvSpPr>
              <a:spLocks/>
            </p:cNvSpPr>
            <p:nvPr/>
          </p:nvSpPr>
          <p:spPr bwMode="gray">
            <a:xfrm>
              <a:off x="2818553" y="2476068"/>
              <a:ext cx="14214" cy="19371"/>
            </a:xfrm>
            <a:custGeom>
              <a:avLst/>
              <a:gdLst>
                <a:gd name="T0" fmla="*/ 0 w 10"/>
                <a:gd name="T1" fmla="*/ 0 h 15"/>
                <a:gd name="T2" fmla="*/ 0 w 10"/>
                <a:gd name="T3" fmla="*/ 20638 h 15"/>
                <a:gd name="T4" fmla="*/ 6350 w 10"/>
                <a:gd name="T5" fmla="*/ 20638 h 15"/>
                <a:gd name="T6" fmla="*/ 9525 w 10"/>
                <a:gd name="T7" fmla="*/ 20638 h 15"/>
                <a:gd name="T8" fmla="*/ 14288 w 10"/>
                <a:gd name="T9" fmla="*/ 17886 h 15"/>
                <a:gd name="T10" fmla="*/ 15875 w 10"/>
                <a:gd name="T11" fmla="*/ 16510 h 15"/>
                <a:gd name="T12" fmla="*/ 15875 w 10"/>
                <a:gd name="T13" fmla="*/ 12383 h 15"/>
                <a:gd name="T14" fmla="*/ 15875 w 10"/>
                <a:gd name="T15" fmla="*/ 9631 h 15"/>
                <a:gd name="T16" fmla="*/ 14288 w 10"/>
                <a:gd name="T17" fmla="*/ 4128 h 15"/>
                <a:gd name="T18" fmla="*/ 14288 w 10"/>
                <a:gd name="T19" fmla="*/ 0 h 15"/>
                <a:gd name="T20" fmla="*/ 0 w 10"/>
                <a:gd name="T21" fmla="*/ 0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"/>
                <a:gd name="T34" fmla="*/ 0 h 15"/>
                <a:gd name="T35" fmla="*/ 10 w 10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" h="15">
                  <a:moveTo>
                    <a:pt x="0" y="0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9" y="13"/>
                  </a:lnTo>
                  <a:lnTo>
                    <a:pt x="10" y="12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9" y="3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6" name="Freeform 195"/>
            <p:cNvSpPr>
              <a:spLocks/>
            </p:cNvSpPr>
            <p:nvPr/>
          </p:nvSpPr>
          <p:spPr bwMode="gray">
            <a:xfrm>
              <a:off x="2805918" y="2508851"/>
              <a:ext cx="53696" cy="25332"/>
            </a:xfrm>
            <a:custGeom>
              <a:avLst/>
              <a:gdLst>
                <a:gd name="T0" fmla="*/ 19050 w 37"/>
                <a:gd name="T1" fmla="*/ 0 h 20"/>
                <a:gd name="T2" fmla="*/ 17463 w 37"/>
                <a:gd name="T3" fmla="*/ 2699 h 20"/>
                <a:gd name="T4" fmla="*/ 11113 w 37"/>
                <a:gd name="T5" fmla="*/ 2699 h 20"/>
                <a:gd name="T6" fmla="*/ 9525 w 37"/>
                <a:gd name="T7" fmla="*/ 2699 h 20"/>
                <a:gd name="T8" fmla="*/ 6350 w 37"/>
                <a:gd name="T9" fmla="*/ 4048 h 20"/>
                <a:gd name="T10" fmla="*/ 4763 w 37"/>
                <a:gd name="T11" fmla="*/ 5398 h 20"/>
                <a:gd name="T12" fmla="*/ 1588 w 37"/>
                <a:gd name="T13" fmla="*/ 5398 h 20"/>
                <a:gd name="T14" fmla="*/ 0 w 37"/>
                <a:gd name="T15" fmla="*/ 10795 h 20"/>
                <a:gd name="T16" fmla="*/ 0 w 37"/>
                <a:gd name="T17" fmla="*/ 13494 h 20"/>
                <a:gd name="T18" fmla="*/ 1588 w 37"/>
                <a:gd name="T19" fmla="*/ 16193 h 20"/>
                <a:gd name="T20" fmla="*/ 6350 w 37"/>
                <a:gd name="T21" fmla="*/ 18892 h 20"/>
                <a:gd name="T22" fmla="*/ 7938 w 37"/>
                <a:gd name="T23" fmla="*/ 21590 h 20"/>
                <a:gd name="T24" fmla="*/ 9525 w 37"/>
                <a:gd name="T25" fmla="*/ 24289 h 20"/>
                <a:gd name="T26" fmla="*/ 15875 w 37"/>
                <a:gd name="T27" fmla="*/ 25639 h 20"/>
                <a:gd name="T28" fmla="*/ 17463 w 37"/>
                <a:gd name="T29" fmla="*/ 26988 h 20"/>
                <a:gd name="T30" fmla="*/ 19050 w 37"/>
                <a:gd name="T31" fmla="*/ 26988 h 20"/>
                <a:gd name="T32" fmla="*/ 22225 w 37"/>
                <a:gd name="T33" fmla="*/ 26988 h 20"/>
                <a:gd name="T34" fmla="*/ 30163 w 37"/>
                <a:gd name="T35" fmla="*/ 26988 h 20"/>
                <a:gd name="T36" fmla="*/ 38100 w 37"/>
                <a:gd name="T37" fmla="*/ 25639 h 20"/>
                <a:gd name="T38" fmla="*/ 42863 w 37"/>
                <a:gd name="T39" fmla="*/ 24289 h 20"/>
                <a:gd name="T40" fmla="*/ 49213 w 37"/>
                <a:gd name="T41" fmla="*/ 18892 h 20"/>
                <a:gd name="T42" fmla="*/ 52388 w 37"/>
                <a:gd name="T43" fmla="*/ 16193 h 20"/>
                <a:gd name="T44" fmla="*/ 53975 w 37"/>
                <a:gd name="T45" fmla="*/ 10795 h 20"/>
                <a:gd name="T46" fmla="*/ 57150 w 37"/>
                <a:gd name="T47" fmla="*/ 5398 h 20"/>
                <a:gd name="T48" fmla="*/ 58738 w 37"/>
                <a:gd name="T49" fmla="*/ 0 h 20"/>
                <a:gd name="T50" fmla="*/ 50800 w 37"/>
                <a:gd name="T51" fmla="*/ 0 h 20"/>
                <a:gd name="T52" fmla="*/ 42863 w 37"/>
                <a:gd name="T53" fmla="*/ 0 h 20"/>
                <a:gd name="T54" fmla="*/ 38100 w 37"/>
                <a:gd name="T55" fmla="*/ 0 h 20"/>
                <a:gd name="T56" fmla="*/ 33338 w 37"/>
                <a:gd name="T57" fmla="*/ 0 h 20"/>
                <a:gd name="T58" fmla="*/ 30163 w 37"/>
                <a:gd name="T59" fmla="*/ 0 h 20"/>
                <a:gd name="T60" fmla="*/ 26988 w 37"/>
                <a:gd name="T61" fmla="*/ 0 h 20"/>
                <a:gd name="T62" fmla="*/ 22225 w 37"/>
                <a:gd name="T63" fmla="*/ 0 h 20"/>
                <a:gd name="T64" fmla="*/ 19050 w 37"/>
                <a:gd name="T65" fmla="*/ 0 h 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20"/>
                <a:gd name="T101" fmla="*/ 37 w 37"/>
                <a:gd name="T102" fmla="*/ 20 h 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20">
                  <a:moveTo>
                    <a:pt x="12" y="0"/>
                  </a:moveTo>
                  <a:lnTo>
                    <a:pt x="11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2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6" y="18"/>
                  </a:lnTo>
                  <a:lnTo>
                    <a:pt x="10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24" y="19"/>
                  </a:lnTo>
                  <a:lnTo>
                    <a:pt x="27" y="18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4" y="8"/>
                  </a:lnTo>
                  <a:lnTo>
                    <a:pt x="36" y="4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7" name="Freeform 196"/>
            <p:cNvSpPr>
              <a:spLocks/>
            </p:cNvSpPr>
            <p:nvPr/>
          </p:nvSpPr>
          <p:spPr bwMode="gray">
            <a:xfrm>
              <a:off x="2851718" y="2498419"/>
              <a:ext cx="72649" cy="44706"/>
            </a:xfrm>
            <a:custGeom>
              <a:avLst/>
              <a:gdLst>
                <a:gd name="T0" fmla="*/ 0 w 49"/>
                <a:gd name="T1" fmla="*/ 47625 h 34"/>
                <a:gd name="T2" fmla="*/ 3175 w 49"/>
                <a:gd name="T3" fmla="*/ 47625 h 34"/>
                <a:gd name="T4" fmla="*/ 4763 w 49"/>
                <a:gd name="T5" fmla="*/ 47625 h 34"/>
                <a:gd name="T6" fmla="*/ 6350 w 49"/>
                <a:gd name="T7" fmla="*/ 47625 h 34"/>
                <a:gd name="T8" fmla="*/ 7938 w 49"/>
                <a:gd name="T9" fmla="*/ 47625 h 34"/>
                <a:gd name="T10" fmla="*/ 9525 w 49"/>
                <a:gd name="T11" fmla="*/ 47625 h 34"/>
                <a:gd name="T12" fmla="*/ 11113 w 49"/>
                <a:gd name="T13" fmla="*/ 47625 h 34"/>
                <a:gd name="T14" fmla="*/ 14288 w 49"/>
                <a:gd name="T15" fmla="*/ 47625 h 34"/>
                <a:gd name="T16" fmla="*/ 22225 w 49"/>
                <a:gd name="T17" fmla="*/ 44824 h 34"/>
                <a:gd name="T18" fmla="*/ 30163 w 49"/>
                <a:gd name="T19" fmla="*/ 43423 h 34"/>
                <a:gd name="T20" fmla="*/ 39688 w 49"/>
                <a:gd name="T21" fmla="*/ 39221 h 34"/>
                <a:gd name="T22" fmla="*/ 49213 w 49"/>
                <a:gd name="T23" fmla="*/ 36419 h 34"/>
                <a:gd name="T24" fmla="*/ 60325 w 49"/>
                <a:gd name="T25" fmla="*/ 28015 h 34"/>
                <a:gd name="T26" fmla="*/ 68263 w 49"/>
                <a:gd name="T27" fmla="*/ 21011 h 34"/>
                <a:gd name="T28" fmla="*/ 73025 w 49"/>
                <a:gd name="T29" fmla="*/ 15408 h 34"/>
                <a:gd name="T30" fmla="*/ 77788 w 49"/>
                <a:gd name="T31" fmla="*/ 5603 h 34"/>
                <a:gd name="T32" fmla="*/ 69850 w 49"/>
                <a:gd name="T33" fmla="*/ 4202 h 34"/>
                <a:gd name="T34" fmla="*/ 60325 w 49"/>
                <a:gd name="T35" fmla="*/ 1401 h 34"/>
                <a:gd name="T36" fmla="*/ 49213 w 49"/>
                <a:gd name="T37" fmla="*/ 1401 h 34"/>
                <a:gd name="T38" fmla="*/ 39688 w 49"/>
                <a:gd name="T39" fmla="*/ 0 h 34"/>
                <a:gd name="T40" fmla="*/ 31750 w 49"/>
                <a:gd name="T41" fmla="*/ 0 h 34"/>
                <a:gd name="T42" fmla="*/ 25400 w 49"/>
                <a:gd name="T43" fmla="*/ 1401 h 34"/>
                <a:gd name="T44" fmla="*/ 17463 w 49"/>
                <a:gd name="T45" fmla="*/ 4202 h 34"/>
                <a:gd name="T46" fmla="*/ 14288 w 49"/>
                <a:gd name="T47" fmla="*/ 9805 h 34"/>
                <a:gd name="T48" fmla="*/ 15875 w 49"/>
                <a:gd name="T49" fmla="*/ 12607 h 34"/>
                <a:gd name="T50" fmla="*/ 15875 w 49"/>
                <a:gd name="T51" fmla="*/ 15408 h 34"/>
                <a:gd name="T52" fmla="*/ 17463 w 49"/>
                <a:gd name="T53" fmla="*/ 16809 h 34"/>
                <a:gd name="T54" fmla="*/ 20638 w 49"/>
                <a:gd name="T55" fmla="*/ 18210 h 34"/>
                <a:gd name="T56" fmla="*/ 22225 w 49"/>
                <a:gd name="T57" fmla="*/ 21011 h 34"/>
                <a:gd name="T58" fmla="*/ 17463 w 49"/>
                <a:gd name="T59" fmla="*/ 22412 h 34"/>
                <a:gd name="T60" fmla="*/ 15875 w 49"/>
                <a:gd name="T61" fmla="*/ 26614 h 34"/>
                <a:gd name="T62" fmla="*/ 14288 w 49"/>
                <a:gd name="T63" fmla="*/ 30816 h 34"/>
                <a:gd name="T64" fmla="*/ 9525 w 49"/>
                <a:gd name="T65" fmla="*/ 32217 h 34"/>
                <a:gd name="T66" fmla="*/ 7938 w 49"/>
                <a:gd name="T67" fmla="*/ 37820 h 34"/>
                <a:gd name="T68" fmla="*/ 6350 w 49"/>
                <a:gd name="T69" fmla="*/ 42022 h 34"/>
                <a:gd name="T70" fmla="*/ 3175 w 49"/>
                <a:gd name="T71" fmla="*/ 43423 h 34"/>
                <a:gd name="T72" fmla="*/ 0 w 49"/>
                <a:gd name="T73" fmla="*/ 47625 h 3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"/>
                <a:gd name="T112" fmla="*/ 0 h 34"/>
                <a:gd name="T113" fmla="*/ 49 w 49"/>
                <a:gd name="T114" fmla="*/ 34 h 3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" h="34">
                  <a:moveTo>
                    <a:pt x="0" y="34"/>
                  </a:moveTo>
                  <a:lnTo>
                    <a:pt x="2" y="34"/>
                  </a:lnTo>
                  <a:lnTo>
                    <a:pt x="3" y="34"/>
                  </a:lnTo>
                  <a:lnTo>
                    <a:pt x="4" y="34"/>
                  </a:lnTo>
                  <a:lnTo>
                    <a:pt x="5" y="34"/>
                  </a:lnTo>
                  <a:lnTo>
                    <a:pt x="6" y="34"/>
                  </a:lnTo>
                  <a:lnTo>
                    <a:pt x="7" y="34"/>
                  </a:lnTo>
                  <a:lnTo>
                    <a:pt x="9" y="34"/>
                  </a:lnTo>
                  <a:lnTo>
                    <a:pt x="14" y="32"/>
                  </a:lnTo>
                  <a:lnTo>
                    <a:pt x="19" y="31"/>
                  </a:lnTo>
                  <a:lnTo>
                    <a:pt x="25" y="28"/>
                  </a:lnTo>
                  <a:lnTo>
                    <a:pt x="31" y="26"/>
                  </a:lnTo>
                  <a:lnTo>
                    <a:pt x="38" y="20"/>
                  </a:lnTo>
                  <a:lnTo>
                    <a:pt x="43" y="15"/>
                  </a:lnTo>
                  <a:lnTo>
                    <a:pt x="46" y="11"/>
                  </a:lnTo>
                  <a:lnTo>
                    <a:pt x="49" y="4"/>
                  </a:lnTo>
                  <a:lnTo>
                    <a:pt x="44" y="3"/>
                  </a:lnTo>
                  <a:lnTo>
                    <a:pt x="38" y="1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6" y="1"/>
                  </a:lnTo>
                  <a:lnTo>
                    <a:pt x="11" y="3"/>
                  </a:lnTo>
                  <a:lnTo>
                    <a:pt x="9" y="7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1" y="12"/>
                  </a:lnTo>
                  <a:lnTo>
                    <a:pt x="13" y="13"/>
                  </a:lnTo>
                  <a:lnTo>
                    <a:pt x="14" y="15"/>
                  </a:lnTo>
                  <a:lnTo>
                    <a:pt x="11" y="16"/>
                  </a:lnTo>
                  <a:lnTo>
                    <a:pt x="10" y="19"/>
                  </a:lnTo>
                  <a:lnTo>
                    <a:pt x="9" y="22"/>
                  </a:lnTo>
                  <a:lnTo>
                    <a:pt x="6" y="23"/>
                  </a:lnTo>
                  <a:lnTo>
                    <a:pt x="5" y="27"/>
                  </a:lnTo>
                  <a:lnTo>
                    <a:pt x="4" y="30"/>
                  </a:lnTo>
                  <a:lnTo>
                    <a:pt x="2" y="31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8" name="Freeform 197"/>
            <p:cNvSpPr>
              <a:spLocks/>
            </p:cNvSpPr>
            <p:nvPr/>
          </p:nvSpPr>
          <p:spPr bwMode="gray">
            <a:xfrm>
              <a:off x="2921209" y="2522263"/>
              <a:ext cx="41063" cy="29803"/>
            </a:xfrm>
            <a:custGeom>
              <a:avLst/>
              <a:gdLst>
                <a:gd name="T0" fmla="*/ 0 w 28"/>
                <a:gd name="T1" fmla="*/ 21648 h 22"/>
                <a:gd name="T2" fmla="*/ 1588 w 28"/>
                <a:gd name="T3" fmla="*/ 27420 h 22"/>
                <a:gd name="T4" fmla="*/ 3175 w 28"/>
                <a:gd name="T5" fmla="*/ 27420 h 22"/>
                <a:gd name="T6" fmla="*/ 7938 w 28"/>
                <a:gd name="T7" fmla="*/ 28864 h 22"/>
                <a:gd name="T8" fmla="*/ 9525 w 28"/>
                <a:gd name="T9" fmla="*/ 31750 h 22"/>
                <a:gd name="T10" fmla="*/ 14288 w 28"/>
                <a:gd name="T11" fmla="*/ 31750 h 22"/>
                <a:gd name="T12" fmla="*/ 15875 w 28"/>
                <a:gd name="T13" fmla="*/ 31750 h 22"/>
                <a:gd name="T14" fmla="*/ 20638 w 28"/>
                <a:gd name="T15" fmla="*/ 31750 h 22"/>
                <a:gd name="T16" fmla="*/ 22225 w 28"/>
                <a:gd name="T17" fmla="*/ 31750 h 22"/>
                <a:gd name="T18" fmla="*/ 26988 w 28"/>
                <a:gd name="T19" fmla="*/ 31750 h 22"/>
                <a:gd name="T20" fmla="*/ 34925 w 28"/>
                <a:gd name="T21" fmla="*/ 31750 h 22"/>
                <a:gd name="T22" fmla="*/ 38100 w 28"/>
                <a:gd name="T23" fmla="*/ 28864 h 22"/>
                <a:gd name="T24" fmla="*/ 41275 w 28"/>
                <a:gd name="T25" fmla="*/ 27420 h 22"/>
                <a:gd name="T26" fmla="*/ 42863 w 28"/>
                <a:gd name="T27" fmla="*/ 25977 h 22"/>
                <a:gd name="T28" fmla="*/ 44450 w 28"/>
                <a:gd name="T29" fmla="*/ 21648 h 22"/>
                <a:gd name="T30" fmla="*/ 44450 w 28"/>
                <a:gd name="T31" fmla="*/ 20205 h 22"/>
                <a:gd name="T32" fmla="*/ 44450 w 28"/>
                <a:gd name="T33" fmla="*/ 15875 h 22"/>
                <a:gd name="T34" fmla="*/ 44450 w 28"/>
                <a:gd name="T35" fmla="*/ 14432 h 22"/>
                <a:gd name="T36" fmla="*/ 44450 w 28"/>
                <a:gd name="T37" fmla="*/ 10102 h 22"/>
                <a:gd name="T38" fmla="*/ 42863 w 28"/>
                <a:gd name="T39" fmla="*/ 8659 h 22"/>
                <a:gd name="T40" fmla="*/ 41275 w 28"/>
                <a:gd name="T41" fmla="*/ 4330 h 22"/>
                <a:gd name="T42" fmla="*/ 41275 w 28"/>
                <a:gd name="T43" fmla="*/ 2886 h 22"/>
                <a:gd name="T44" fmla="*/ 38100 w 28"/>
                <a:gd name="T45" fmla="*/ 0 h 22"/>
                <a:gd name="T46" fmla="*/ 36513 w 28"/>
                <a:gd name="T47" fmla="*/ 0 h 22"/>
                <a:gd name="T48" fmla="*/ 0 w 28"/>
                <a:gd name="T49" fmla="*/ 21648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8"/>
                <a:gd name="T76" fmla="*/ 0 h 22"/>
                <a:gd name="T77" fmla="*/ 28 w 28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8" h="22">
                  <a:moveTo>
                    <a:pt x="0" y="15"/>
                  </a:moveTo>
                  <a:lnTo>
                    <a:pt x="1" y="19"/>
                  </a:lnTo>
                  <a:lnTo>
                    <a:pt x="2" y="19"/>
                  </a:lnTo>
                  <a:lnTo>
                    <a:pt x="5" y="20"/>
                  </a:lnTo>
                  <a:lnTo>
                    <a:pt x="6" y="22"/>
                  </a:lnTo>
                  <a:lnTo>
                    <a:pt x="9" y="22"/>
                  </a:lnTo>
                  <a:lnTo>
                    <a:pt x="10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7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9"/>
                  </a:lnTo>
                  <a:lnTo>
                    <a:pt x="27" y="18"/>
                  </a:lnTo>
                  <a:lnTo>
                    <a:pt x="28" y="15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10"/>
                  </a:lnTo>
                  <a:lnTo>
                    <a:pt x="28" y="7"/>
                  </a:lnTo>
                  <a:lnTo>
                    <a:pt x="27" y="6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89" name="Freeform 198"/>
            <p:cNvSpPr>
              <a:spLocks/>
            </p:cNvSpPr>
            <p:nvPr/>
          </p:nvSpPr>
          <p:spPr bwMode="gray">
            <a:xfrm>
              <a:off x="2870670" y="2441793"/>
              <a:ext cx="78966" cy="35765"/>
            </a:xfrm>
            <a:custGeom>
              <a:avLst/>
              <a:gdLst>
                <a:gd name="T0" fmla="*/ 55563 w 54"/>
                <a:gd name="T1" fmla="*/ 32657 h 28"/>
                <a:gd name="T2" fmla="*/ 55563 w 54"/>
                <a:gd name="T3" fmla="*/ 32657 h 28"/>
                <a:gd name="T4" fmla="*/ 53975 w 54"/>
                <a:gd name="T5" fmla="*/ 32657 h 28"/>
                <a:gd name="T6" fmla="*/ 50800 w 54"/>
                <a:gd name="T7" fmla="*/ 32657 h 28"/>
                <a:gd name="T8" fmla="*/ 49212 w 54"/>
                <a:gd name="T9" fmla="*/ 32657 h 28"/>
                <a:gd name="T10" fmla="*/ 46037 w 54"/>
                <a:gd name="T11" fmla="*/ 32657 h 28"/>
                <a:gd name="T12" fmla="*/ 44450 w 54"/>
                <a:gd name="T13" fmla="*/ 32657 h 28"/>
                <a:gd name="T14" fmla="*/ 41275 w 54"/>
                <a:gd name="T15" fmla="*/ 32657 h 28"/>
                <a:gd name="T16" fmla="*/ 38100 w 54"/>
                <a:gd name="T17" fmla="*/ 32657 h 28"/>
                <a:gd name="T18" fmla="*/ 28575 w 54"/>
                <a:gd name="T19" fmla="*/ 38100 h 28"/>
                <a:gd name="T20" fmla="*/ 14288 w 54"/>
                <a:gd name="T21" fmla="*/ 38100 h 28"/>
                <a:gd name="T22" fmla="*/ 14288 w 54"/>
                <a:gd name="T23" fmla="*/ 36739 h 28"/>
                <a:gd name="T24" fmla="*/ 14288 w 54"/>
                <a:gd name="T25" fmla="*/ 34018 h 28"/>
                <a:gd name="T26" fmla="*/ 14288 w 54"/>
                <a:gd name="T27" fmla="*/ 32657 h 28"/>
                <a:gd name="T28" fmla="*/ 15875 w 54"/>
                <a:gd name="T29" fmla="*/ 31296 h 28"/>
                <a:gd name="T30" fmla="*/ 15875 w 54"/>
                <a:gd name="T31" fmla="*/ 27214 h 28"/>
                <a:gd name="T32" fmla="*/ 17463 w 54"/>
                <a:gd name="T33" fmla="*/ 25854 h 28"/>
                <a:gd name="T34" fmla="*/ 17463 w 54"/>
                <a:gd name="T35" fmla="*/ 23132 h 28"/>
                <a:gd name="T36" fmla="*/ 14288 w 54"/>
                <a:gd name="T37" fmla="*/ 23132 h 28"/>
                <a:gd name="T38" fmla="*/ 9525 w 54"/>
                <a:gd name="T39" fmla="*/ 23132 h 28"/>
                <a:gd name="T40" fmla="*/ 6350 w 54"/>
                <a:gd name="T41" fmla="*/ 23132 h 28"/>
                <a:gd name="T42" fmla="*/ 4763 w 54"/>
                <a:gd name="T43" fmla="*/ 21771 h 28"/>
                <a:gd name="T44" fmla="*/ 3175 w 54"/>
                <a:gd name="T45" fmla="*/ 20411 h 28"/>
                <a:gd name="T46" fmla="*/ 0 w 54"/>
                <a:gd name="T47" fmla="*/ 17689 h 28"/>
                <a:gd name="T48" fmla="*/ 0 w 54"/>
                <a:gd name="T49" fmla="*/ 16329 h 28"/>
                <a:gd name="T50" fmla="*/ 0 w 54"/>
                <a:gd name="T51" fmla="*/ 13607 h 28"/>
                <a:gd name="T52" fmla="*/ 0 w 54"/>
                <a:gd name="T53" fmla="*/ 6804 h 28"/>
                <a:gd name="T54" fmla="*/ 4763 w 54"/>
                <a:gd name="T55" fmla="*/ 2721 h 28"/>
                <a:gd name="T56" fmla="*/ 7938 w 54"/>
                <a:gd name="T57" fmla="*/ 1361 h 28"/>
                <a:gd name="T58" fmla="*/ 14288 w 54"/>
                <a:gd name="T59" fmla="*/ 0 h 28"/>
                <a:gd name="T60" fmla="*/ 19050 w 54"/>
                <a:gd name="T61" fmla="*/ 0 h 28"/>
                <a:gd name="T62" fmla="*/ 26988 w 54"/>
                <a:gd name="T63" fmla="*/ 0 h 28"/>
                <a:gd name="T64" fmla="*/ 34925 w 54"/>
                <a:gd name="T65" fmla="*/ 0 h 28"/>
                <a:gd name="T66" fmla="*/ 38100 w 54"/>
                <a:gd name="T67" fmla="*/ 0 h 28"/>
                <a:gd name="T68" fmla="*/ 46037 w 54"/>
                <a:gd name="T69" fmla="*/ 0 h 28"/>
                <a:gd name="T70" fmla="*/ 50800 w 54"/>
                <a:gd name="T71" fmla="*/ 1361 h 28"/>
                <a:gd name="T72" fmla="*/ 57150 w 54"/>
                <a:gd name="T73" fmla="*/ 1361 h 28"/>
                <a:gd name="T74" fmla="*/ 65088 w 54"/>
                <a:gd name="T75" fmla="*/ 2721 h 28"/>
                <a:gd name="T76" fmla="*/ 68263 w 54"/>
                <a:gd name="T77" fmla="*/ 5443 h 28"/>
                <a:gd name="T78" fmla="*/ 73025 w 54"/>
                <a:gd name="T79" fmla="*/ 6804 h 28"/>
                <a:gd name="T80" fmla="*/ 79375 w 54"/>
                <a:gd name="T81" fmla="*/ 10886 h 28"/>
                <a:gd name="T82" fmla="*/ 85725 w 54"/>
                <a:gd name="T83" fmla="*/ 10886 h 28"/>
                <a:gd name="T84" fmla="*/ 85725 w 54"/>
                <a:gd name="T85" fmla="*/ 21771 h 28"/>
                <a:gd name="T86" fmla="*/ 80963 w 54"/>
                <a:gd name="T87" fmla="*/ 25854 h 28"/>
                <a:gd name="T88" fmla="*/ 77788 w 54"/>
                <a:gd name="T89" fmla="*/ 31296 h 28"/>
                <a:gd name="T90" fmla="*/ 73025 w 54"/>
                <a:gd name="T91" fmla="*/ 32657 h 28"/>
                <a:gd name="T92" fmla="*/ 68263 w 54"/>
                <a:gd name="T93" fmla="*/ 32657 h 28"/>
                <a:gd name="T94" fmla="*/ 65088 w 54"/>
                <a:gd name="T95" fmla="*/ 32657 h 28"/>
                <a:gd name="T96" fmla="*/ 58738 w 54"/>
                <a:gd name="T97" fmla="*/ 32657 h 28"/>
                <a:gd name="T98" fmla="*/ 53975 w 54"/>
                <a:gd name="T99" fmla="*/ 31296 h 28"/>
                <a:gd name="T100" fmla="*/ 49212 w 54"/>
                <a:gd name="T101" fmla="*/ 27214 h 28"/>
                <a:gd name="T102" fmla="*/ 53975 w 54"/>
                <a:gd name="T103" fmla="*/ 27214 h 28"/>
                <a:gd name="T104" fmla="*/ 55563 w 54"/>
                <a:gd name="T105" fmla="*/ 32657 h 2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4"/>
                <a:gd name="T160" fmla="*/ 0 h 28"/>
                <a:gd name="T161" fmla="*/ 54 w 54"/>
                <a:gd name="T162" fmla="*/ 28 h 28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4" h="28">
                  <a:moveTo>
                    <a:pt x="35" y="24"/>
                  </a:moveTo>
                  <a:lnTo>
                    <a:pt x="35" y="24"/>
                  </a:lnTo>
                  <a:lnTo>
                    <a:pt x="34" y="24"/>
                  </a:lnTo>
                  <a:lnTo>
                    <a:pt x="32" y="24"/>
                  </a:lnTo>
                  <a:lnTo>
                    <a:pt x="31" y="24"/>
                  </a:lnTo>
                  <a:lnTo>
                    <a:pt x="29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18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0" y="2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4" y="17"/>
                  </a:lnTo>
                  <a:lnTo>
                    <a:pt x="3" y="16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2"/>
                  </a:lnTo>
                  <a:lnTo>
                    <a:pt x="5" y="1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2" y="1"/>
                  </a:lnTo>
                  <a:lnTo>
                    <a:pt x="36" y="1"/>
                  </a:lnTo>
                  <a:lnTo>
                    <a:pt x="41" y="2"/>
                  </a:lnTo>
                  <a:lnTo>
                    <a:pt x="43" y="4"/>
                  </a:lnTo>
                  <a:lnTo>
                    <a:pt x="46" y="5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4" y="16"/>
                  </a:lnTo>
                  <a:lnTo>
                    <a:pt x="51" y="19"/>
                  </a:lnTo>
                  <a:lnTo>
                    <a:pt x="49" y="23"/>
                  </a:lnTo>
                  <a:lnTo>
                    <a:pt x="46" y="24"/>
                  </a:lnTo>
                  <a:lnTo>
                    <a:pt x="43" y="24"/>
                  </a:lnTo>
                  <a:lnTo>
                    <a:pt x="41" y="24"/>
                  </a:lnTo>
                  <a:lnTo>
                    <a:pt x="37" y="24"/>
                  </a:lnTo>
                  <a:lnTo>
                    <a:pt x="34" y="23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0" name="Freeform 199"/>
            <p:cNvSpPr>
              <a:spLocks/>
            </p:cNvSpPr>
            <p:nvPr/>
          </p:nvSpPr>
          <p:spPr bwMode="gray">
            <a:xfrm>
              <a:off x="2965430" y="2450734"/>
              <a:ext cx="58435" cy="25334"/>
            </a:xfrm>
            <a:custGeom>
              <a:avLst/>
              <a:gdLst>
                <a:gd name="T0" fmla="*/ 17462 w 40"/>
                <a:gd name="T1" fmla="*/ 26988 h 20"/>
                <a:gd name="T2" fmla="*/ 25400 w 40"/>
                <a:gd name="T3" fmla="*/ 26988 h 20"/>
                <a:gd name="T4" fmla="*/ 34925 w 40"/>
                <a:gd name="T5" fmla="*/ 24289 h 20"/>
                <a:gd name="T6" fmla="*/ 41275 w 40"/>
                <a:gd name="T7" fmla="*/ 24289 h 20"/>
                <a:gd name="T8" fmla="*/ 46037 w 40"/>
                <a:gd name="T9" fmla="*/ 22940 h 20"/>
                <a:gd name="T10" fmla="*/ 53975 w 40"/>
                <a:gd name="T11" fmla="*/ 21590 h 20"/>
                <a:gd name="T12" fmla="*/ 57150 w 40"/>
                <a:gd name="T13" fmla="*/ 16193 h 20"/>
                <a:gd name="T14" fmla="*/ 58738 w 40"/>
                <a:gd name="T15" fmla="*/ 12145 h 20"/>
                <a:gd name="T16" fmla="*/ 63500 w 40"/>
                <a:gd name="T17" fmla="*/ 8096 h 20"/>
                <a:gd name="T18" fmla="*/ 53975 w 40"/>
                <a:gd name="T19" fmla="*/ 2699 h 20"/>
                <a:gd name="T20" fmla="*/ 44450 w 40"/>
                <a:gd name="T21" fmla="*/ 1349 h 20"/>
                <a:gd name="T22" fmla="*/ 34925 w 40"/>
                <a:gd name="T23" fmla="*/ 0 h 20"/>
                <a:gd name="T24" fmla="*/ 26988 w 40"/>
                <a:gd name="T25" fmla="*/ 0 h 20"/>
                <a:gd name="T26" fmla="*/ 20637 w 40"/>
                <a:gd name="T27" fmla="*/ 0 h 20"/>
                <a:gd name="T28" fmla="*/ 11112 w 40"/>
                <a:gd name="T29" fmla="*/ 1349 h 20"/>
                <a:gd name="T30" fmla="*/ 3175 w 40"/>
                <a:gd name="T31" fmla="*/ 1349 h 20"/>
                <a:gd name="T32" fmla="*/ 0 w 40"/>
                <a:gd name="T33" fmla="*/ 2699 h 20"/>
                <a:gd name="T34" fmla="*/ 0 w 40"/>
                <a:gd name="T35" fmla="*/ 17542 h 20"/>
                <a:gd name="T36" fmla="*/ 0 w 40"/>
                <a:gd name="T37" fmla="*/ 21590 h 20"/>
                <a:gd name="T38" fmla="*/ 1588 w 40"/>
                <a:gd name="T39" fmla="*/ 22940 h 20"/>
                <a:gd name="T40" fmla="*/ 3175 w 40"/>
                <a:gd name="T41" fmla="*/ 24289 h 20"/>
                <a:gd name="T42" fmla="*/ 4762 w 40"/>
                <a:gd name="T43" fmla="*/ 24289 h 20"/>
                <a:gd name="T44" fmla="*/ 9525 w 40"/>
                <a:gd name="T45" fmla="*/ 24289 h 20"/>
                <a:gd name="T46" fmla="*/ 11112 w 40"/>
                <a:gd name="T47" fmla="*/ 26988 h 20"/>
                <a:gd name="T48" fmla="*/ 12700 w 40"/>
                <a:gd name="T49" fmla="*/ 26988 h 20"/>
                <a:gd name="T50" fmla="*/ 17462 w 40"/>
                <a:gd name="T51" fmla="*/ 26988 h 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"/>
                <a:gd name="T79" fmla="*/ 0 h 20"/>
                <a:gd name="T80" fmla="*/ 40 w 40"/>
                <a:gd name="T81" fmla="*/ 20 h 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" h="20">
                  <a:moveTo>
                    <a:pt x="11" y="20"/>
                  </a:moveTo>
                  <a:lnTo>
                    <a:pt x="16" y="20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29" y="17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7" y="9"/>
                  </a:lnTo>
                  <a:lnTo>
                    <a:pt x="40" y="6"/>
                  </a:lnTo>
                  <a:lnTo>
                    <a:pt x="34" y="2"/>
                  </a:lnTo>
                  <a:lnTo>
                    <a:pt x="28" y="1"/>
                  </a:lnTo>
                  <a:lnTo>
                    <a:pt x="22" y="0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7" y="1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1" y="17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1" name="Freeform 200"/>
            <p:cNvSpPr>
              <a:spLocks/>
            </p:cNvSpPr>
            <p:nvPr/>
          </p:nvSpPr>
          <p:spPr bwMode="gray">
            <a:xfrm>
              <a:off x="2955953" y="2486497"/>
              <a:ext cx="42641" cy="32784"/>
            </a:xfrm>
            <a:custGeom>
              <a:avLst/>
              <a:gdLst>
                <a:gd name="T0" fmla="*/ 17463 w 29"/>
                <a:gd name="T1" fmla="*/ 0 h 25"/>
                <a:gd name="T2" fmla="*/ 14288 w 29"/>
                <a:gd name="T3" fmla="*/ 0 h 25"/>
                <a:gd name="T4" fmla="*/ 9525 w 29"/>
                <a:gd name="T5" fmla="*/ 2794 h 25"/>
                <a:gd name="T6" fmla="*/ 6350 w 29"/>
                <a:gd name="T7" fmla="*/ 2794 h 25"/>
                <a:gd name="T8" fmla="*/ 4763 w 29"/>
                <a:gd name="T9" fmla="*/ 4191 h 25"/>
                <a:gd name="T10" fmla="*/ 3175 w 29"/>
                <a:gd name="T11" fmla="*/ 9779 h 25"/>
                <a:gd name="T12" fmla="*/ 1588 w 29"/>
                <a:gd name="T13" fmla="*/ 11176 h 25"/>
                <a:gd name="T14" fmla="*/ 0 w 29"/>
                <a:gd name="T15" fmla="*/ 15367 h 25"/>
                <a:gd name="T16" fmla="*/ 0 w 29"/>
                <a:gd name="T17" fmla="*/ 19558 h 25"/>
                <a:gd name="T18" fmla="*/ 1588 w 29"/>
                <a:gd name="T19" fmla="*/ 20955 h 25"/>
                <a:gd name="T20" fmla="*/ 3175 w 29"/>
                <a:gd name="T21" fmla="*/ 23749 h 25"/>
                <a:gd name="T22" fmla="*/ 4763 w 29"/>
                <a:gd name="T23" fmla="*/ 29337 h 25"/>
                <a:gd name="T24" fmla="*/ 9525 w 29"/>
                <a:gd name="T25" fmla="*/ 30734 h 25"/>
                <a:gd name="T26" fmla="*/ 14288 w 29"/>
                <a:gd name="T27" fmla="*/ 32131 h 25"/>
                <a:gd name="T28" fmla="*/ 17463 w 29"/>
                <a:gd name="T29" fmla="*/ 32131 h 25"/>
                <a:gd name="T30" fmla="*/ 22225 w 29"/>
                <a:gd name="T31" fmla="*/ 34925 h 25"/>
                <a:gd name="T32" fmla="*/ 25400 w 29"/>
                <a:gd name="T33" fmla="*/ 34925 h 25"/>
                <a:gd name="T34" fmla="*/ 28575 w 29"/>
                <a:gd name="T35" fmla="*/ 34925 h 25"/>
                <a:gd name="T36" fmla="*/ 31750 w 29"/>
                <a:gd name="T37" fmla="*/ 32131 h 25"/>
                <a:gd name="T38" fmla="*/ 36513 w 29"/>
                <a:gd name="T39" fmla="*/ 30734 h 25"/>
                <a:gd name="T40" fmla="*/ 38100 w 29"/>
                <a:gd name="T41" fmla="*/ 29337 h 25"/>
                <a:gd name="T42" fmla="*/ 42863 w 29"/>
                <a:gd name="T43" fmla="*/ 23749 h 25"/>
                <a:gd name="T44" fmla="*/ 44450 w 29"/>
                <a:gd name="T45" fmla="*/ 19558 h 25"/>
                <a:gd name="T46" fmla="*/ 46038 w 29"/>
                <a:gd name="T47" fmla="*/ 15367 h 25"/>
                <a:gd name="T48" fmla="*/ 46038 w 29"/>
                <a:gd name="T49" fmla="*/ 11176 h 25"/>
                <a:gd name="T50" fmla="*/ 17463 w 29"/>
                <a:gd name="T51" fmla="*/ 0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9"/>
                <a:gd name="T79" fmla="*/ 0 h 25"/>
                <a:gd name="T80" fmla="*/ 29 w 29"/>
                <a:gd name="T81" fmla="*/ 25 h 2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9" h="25">
                  <a:moveTo>
                    <a:pt x="11" y="0"/>
                  </a:moveTo>
                  <a:lnTo>
                    <a:pt x="9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2" y="7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2" y="17"/>
                  </a:lnTo>
                  <a:lnTo>
                    <a:pt x="3" y="21"/>
                  </a:lnTo>
                  <a:lnTo>
                    <a:pt x="6" y="22"/>
                  </a:lnTo>
                  <a:lnTo>
                    <a:pt x="9" y="23"/>
                  </a:lnTo>
                  <a:lnTo>
                    <a:pt x="11" y="23"/>
                  </a:lnTo>
                  <a:lnTo>
                    <a:pt x="14" y="25"/>
                  </a:lnTo>
                  <a:lnTo>
                    <a:pt x="16" y="25"/>
                  </a:lnTo>
                  <a:lnTo>
                    <a:pt x="18" y="25"/>
                  </a:lnTo>
                  <a:lnTo>
                    <a:pt x="20" y="23"/>
                  </a:lnTo>
                  <a:lnTo>
                    <a:pt x="23" y="22"/>
                  </a:lnTo>
                  <a:lnTo>
                    <a:pt x="24" y="21"/>
                  </a:lnTo>
                  <a:lnTo>
                    <a:pt x="27" y="17"/>
                  </a:lnTo>
                  <a:lnTo>
                    <a:pt x="28" y="14"/>
                  </a:lnTo>
                  <a:lnTo>
                    <a:pt x="29" y="11"/>
                  </a:lnTo>
                  <a:lnTo>
                    <a:pt x="29" y="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2" name="Freeform 201"/>
            <p:cNvSpPr>
              <a:spLocks/>
            </p:cNvSpPr>
            <p:nvPr/>
          </p:nvSpPr>
          <p:spPr bwMode="gray">
            <a:xfrm>
              <a:off x="2696946" y="2474576"/>
              <a:ext cx="48958" cy="13413"/>
            </a:xfrm>
            <a:custGeom>
              <a:avLst/>
              <a:gdLst>
                <a:gd name="T0" fmla="*/ 0 w 34"/>
                <a:gd name="T1" fmla="*/ 1299 h 11"/>
                <a:gd name="T2" fmla="*/ 1588 w 34"/>
                <a:gd name="T3" fmla="*/ 6495 h 11"/>
                <a:gd name="T4" fmla="*/ 4762 w 34"/>
                <a:gd name="T5" fmla="*/ 7793 h 11"/>
                <a:gd name="T6" fmla="*/ 4762 w 34"/>
                <a:gd name="T7" fmla="*/ 11690 h 11"/>
                <a:gd name="T8" fmla="*/ 6350 w 34"/>
                <a:gd name="T9" fmla="*/ 12989 h 11"/>
                <a:gd name="T10" fmla="*/ 7937 w 34"/>
                <a:gd name="T11" fmla="*/ 12989 h 11"/>
                <a:gd name="T12" fmla="*/ 9525 w 34"/>
                <a:gd name="T13" fmla="*/ 14288 h 11"/>
                <a:gd name="T14" fmla="*/ 11112 w 34"/>
                <a:gd name="T15" fmla="*/ 14288 h 11"/>
                <a:gd name="T16" fmla="*/ 15875 w 34"/>
                <a:gd name="T17" fmla="*/ 14288 h 11"/>
                <a:gd name="T18" fmla="*/ 53975 w 34"/>
                <a:gd name="T19" fmla="*/ 6495 h 11"/>
                <a:gd name="T20" fmla="*/ 47625 w 34"/>
                <a:gd name="T21" fmla="*/ 5196 h 11"/>
                <a:gd name="T22" fmla="*/ 38100 w 34"/>
                <a:gd name="T23" fmla="*/ 1299 h 11"/>
                <a:gd name="T24" fmla="*/ 30162 w 34"/>
                <a:gd name="T25" fmla="*/ 1299 h 11"/>
                <a:gd name="T26" fmla="*/ 23812 w 34"/>
                <a:gd name="T27" fmla="*/ 0 h 11"/>
                <a:gd name="T28" fmla="*/ 19050 w 34"/>
                <a:gd name="T29" fmla="*/ 0 h 11"/>
                <a:gd name="T30" fmla="*/ 11112 w 34"/>
                <a:gd name="T31" fmla="*/ 0 h 11"/>
                <a:gd name="T32" fmla="*/ 6350 w 34"/>
                <a:gd name="T33" fmla="*/ 1299 h 11"/>
                <a:gd name="T34" fmla="*/ 0 w 34"/>
                <a:gd name="T35" fmla="*/ 1299 h 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4"/>
                <a:gd name="T55" fmla="*/ 0 h 11"/>
                <a:gd name="T56" fmla="*/ 34 w 34"/>
                <a:gd name="T57" fmla="*/ 11 h 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4" h="11">
                  <a:moveTo>
                    <a:pt x="0" y="1"/>
                  </a:moveTo>
                  <a:lnTo>
                    <a:pt x="1" y="5"/>
                  </a:lnTo>
                  <a:lnTo>
                    <a:pt x="3" y="6"/>
                  </a:lnTo>
                  <a:lnTo>
                    <a:pt x="3" y="9"/>
                  </a:lnTo>
                  <a:lnTo>
                    <a:pt x="4" y="10"/>
                  </a:lnTo>
                  <a:lnTo>
                    <a:pt x="5" y="10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10" y="11"/>
                  </a:lnTo>
                  <a:lnTo>
                    <a:pt x="34" y="5"/>
                  </a:lnTo>
                  <a:lnTo>
                    <a:pt x="30" y="4"/>
                  </a:lnTo>
                  <a:lnTo>
                    <a:pt x="24" y="1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3" name="Freeform 202"/>
            <p:cNvSpPr>
              <a:spLocks/>
            </p:cNvSpPr>
            <p:nvPr/>
          </p:nvSpPr>
          <p:spPr bwMode="gray">
            <a:xfrm>
              <a:off x="2719056" y="2446263"/>
              <a:ext cx="77386" cy="26822"/>
            </a:xfrm>
            <a:custGeom>
              <a:avLst/>
              <a:gdLst>
                <a:gd name="T0" fmla="*/ 0 w 53"/>
                <a:gd name="T1" fmla="*/ 17145 h 20"/>
                <a:gd name="T2" fmla="*/ 1588 w 53"/>
                <a:gd name="T3" fmla="*/ 18574 h 20"/>
                <a:gd name="T4" fmla="*/ 4763 w 53"/>
                <a:gd name="T5" fmla="*/ 22860 h 20"/>
                <a:gd name="T6" fmla="*/ 12700 w 53"/>
                <a:gd name="T7" fmla="*/ 24289 h 20"/>
                <a:gd name="T8" fmla="*/ 23813 w 53"/>
                <a:gd name="T9" fmla="*/ 27146 h 20"/>
                <a:gd name="T10" fmla="*/ 31750 w 53"/>
                <a:gd name="T11" fmla="*/ 27146 h 20"/>
                <a:gd name="T12" fmla="*/ 38100 w 53"/>
                <a:gd name="T13" fmla="*/ 28575 h 20"/>
                <a:gd name="T14" fmla="*/ 44450 w 53"/>
                <a:gd name="T15" fmla="*/ 28575 h 20"/>
                <a:gd name="T16" fmla="*/ 47625 w 53"/>
                <a:gd name="T17" fmla="*/ 28575 h 20"/>
                <a:gd name="T18" fmla="*/ 84138 w 53"/>
                <a:gd name="T19" fmla="*/ 17145 h 20"/>
                <a:gd name="T20" fmla="*/ 77788 w 53"/>
                <a:gd name="T21" fmla="*/ 15716 h 20"/>
                <a:gd name="T22" fmla="*/ 68263 w 53"/>
                <a:gd name="T23" fmla="*/ 11430 h 20"/>
                <a:gd name="T24" fmla="*/ 53975 w 53"/>
                <a:gd name="T25" fmla="*/ 5715 h 20"/>
                <a:gd name="T26" fmla="*/ 41275 w 53"/>
                <a:gd name="T27" fmla="*/ 1429 h 20"/>
                <a:gd name="T28" fmla="*/ 25400 w 53"/>
                <a:gd name="T29" fmla="*/ 0 h 20"/>
                <a:gd name="T30" fmla="*/ 11113 w 53"/>
                <a:gd name="T31" fmla="*/ 1429 h 20"/>
                <a:gd name="T32" fmla="*/ 6350 w 53"/>
                <a:gd name="T33" fmla="*/ 4286 h 20"/>
                <a:gd name="T34" fmla="*/ 3175 w 53"/>
                <a:gd name="T35" fmla="*/ 5715 h 20"/>
                <a:gd name="T36" fmla="*/ 0 w 53"/>
                <a:gd name="T37" fmla="*/ 11430 h 20"/>
                <a:gd name="T38" fmla="*/ 0 w 53"/>
                <a:gd name="T39" fmla="*/ 17145 h 2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3"/>
                <a:gd name="T61" fmla="*/ 0 h 20"/>
                <a:gd name="T62" fmla="*/ 53 w 53"/>
                <a:gd name="T63" fmla="*/ 20 h 2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3" h="20">
                  <a:moveTo>
                    <a:pt x="0" y="12"/>
                  </a:moveTo>
                  <a:lnTo>
                    <a:pt x="1" y="13"/>
                  </a:lnTo>
                  <a:lnTo>
                    <a:pt x="3" y="16"/>
                  </a:lnTo>
                  <a:lnTo>
                    <a:pt x="8" y="17"/>
                  </a:lnTo>
                  <a:lnTo>
                    <a:pt x="15" y="19"/>
                  </a:lnTo>
                  <a:lnTo>
                    <a:pt x="20" y="19"/>
                  </a:lnTo>
                  <a:lnTo>
                    <a:pt x="24" y="20"/>
                  </a:lnTo>
                  <a:lnTo>
                    <a:pt x="28" y="20"/>
                  </a:lnTo>
                  <a:lnTo>
                    <a:pt x="30" y="20"/>
                  </a:lnTo>
                  <a:lnTo>
                    <a:pt x="53" y="12"/>
                  </a:lnTo>
                  <a:lnTo>
                    <a:pt x="49" y="11"/>
                  </a:lnTo>
                  <a:lnTo>
                    <a:pt x="43" y="8"/>
                  </a:lnTo>
                  <a:lnTo>
                    <a:pt x="34" y="4"/>
                  </a:lnTo>
                  <a:lnTo>
                    <a:pt x="26" y="1"/>
                  </a:lnTo>
                  <a:lnTo>
                    <a:pt x="16" y="0"/>
                  </a:lnTo>
                  <a:lnTo>
                    <a:pt x="7" y="1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4" name="Freeform 203"/>
            <p:cNvSpPr>
              <a:spLocks/>
            </p:cNvSpPr>
            <p:nvPr/>
          </p:nvSpPr>
          <p:spPr bwMode="gray">
            <a:xfrm>
              <a:off x="3022286" y="2839675"/>
              <a:ext cx="18951" cy="14902"/>
            </a:xfrm>
            <a:custGeom>
              <a:avLst/>
              <a:gdLst>
                <a:gd name="T0" fmla="*/ 0 w 13"/>
                <a:gd name="T1" fmla="*/ 2886 h 11"/>
                <a:gd name="T2" fmla="*/ 0 w 13"/>
                <a:gd name="T3" fmla="*/ 5773 h 11"/>
                <a:gd name="T4" fmla="*/ 1588 w 13"/>
                <a:gd name="T5" fmla="*/ 10102 h 11"/>
                <a:gd name="T6" fmla="*/ 3175 w 13"/>
                <a:gd name="T7" fmla="*/ 12989 h 11"/>
                <a:gd name="T8" fmla="*/ 6350 w 13"/>
                <a:gd name="T9" fmla="*/ 12989 h 11"/>
                <a:gd name="T10" fmla="*/ 9525 w 13"/>
                <a:gd name="T11" fmla="*/ 15875 h 11"/>
                <a:gd name="T12" fmla="*/ 12700 w 13"/>
                <a:gd name="T13" fmla="*/ 15875 h 11"/>
                <a:gd name="T14" fmla="*/ 14288 w 13"/>
                <a:gd name="T15" fmla="*/ 15875 h 11"/>
                <a:gd name="T16" fmla="*/ 20638 w 13"/>
                <a:gd name="T17" fmla="*/ 15875 h 11"/>
                <a:gd name="T18" fmla="*/ 20638 w 13"/>
                <a:gd name="T19" fmla="*/ 2886 h 11"/>
                <a:gd name="T20" fmla="*/ 17463 w 13"/>
                <a:gd name="T21" fmla="*/ 2886 h 11"/>
                <a:gd name="T22" fmla="*/ 12700 w 13"/>
                <a:gd name="T23" fmla="*/ 0 h 11"/>
                <a:gd name="T24" fmla="*/ 11113 w 13"/>
                <a:gd name="T25" fmla="*/ 0 h 11"/>
                <a:gd name="T26" fmla="*/ 9525 w 13"/>
                <a:gd name="T27" fmla="*/ 0 h 11"/>
                <a:gd name="T28" fmla="*/ 6350 w 13"/>
                <a:gd name="T29" fmla="*/ 0 h 11"/>
                <a:gd name="T30" fmla="*/ 3175 w 13"/>
                <a:gd name="T31" fmla="*/ 0 h 11"/>
                <a:gd name="T32" fmla="*/ 1588 w 13"/>
                <a:gd name="T33" fmla="*/ 0 h 11"/>
                <a:gd name="T34" fmla="*/ 0 w 13"/>
                <a:gd name="T35" fmla="*/ 2886 h 1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"/>
                <a:gd name="T55" fmla="*/ 0 h 11"/>
                <a:gd name="T56" fmla="*/ 13 w 13"/>
                <a:gd name="T57" fmla="*/ 11 h 1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" h="11">
                  <a:moveTo>
                    <a:pt x="0" y="2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11"/>
                  </a:lnTo>
                  <a:lnTo>
                    <a:pt x="8" y="11"/>
                  </a:lnTo>
                  <a:lnTo>
                    <a:pt x="9" y="11"/>
                  </a:lnTo>
                  <a:lnTo>
                    <a:pt x="13" y="11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5" name="Freeform 204"/>
            <p:cNvSpPr>
              <a:spLocks/>
            </p:cNvSpPr>
            <p:nvPr/>
          </p:nvSpPr>
          <p:spPr bwMode="gray">
            <a:xfrm>
              <a:off x="3181794" y="3313557"/>
              <a:ext cx="26849" cy="35765"/>
            </a:xfrm>
            <a:custGeom>
              <a:avLst/>
              <a:gdLst>
                <a:gd name="T0" fmla="*/ 0 w 18"/>
                <a:gd name="T1" fmla="*/ 38100 h 27"/>
                <a:gd name="T2" fmla="*/ 7937 w 18"/>
                <a:gd name="T3" fmla="*/ 35278 h 27"/>
                <a:gd name="T4" fmla="*/ 14288 w 18"/>
                <a:gd name="T5" fmla="*/ 32456 h 27"/>
                <a:gd name="T6" fmla="*/ 17462 w 18"/>
                <a:gd name="T7" fmla="*/ 26811 h 27"/>
                <a:gd name="T8" fmla="*/ 22225 w 18"/>
                <a:gd name="T9" fmla="*/ 23989 h 27"/>
                <a:gd name="T10" fmla="*/ 25400 w 18"/>
                <a:gd name="T11" fmla="*/ 19756 h 27"/>
                <a:gd name="T12" fmla="*/ 26988 w 18"/>
                <a:gd name="T13" fmla="*/ 14111 h 27"/>
                <a:gd name="T14" fmla="*/ 28575 w 18"/>
                <a:gd name="T15" fmla="*/ 5644 h 27"/>
                <a:gd name="T16" fmla="*/ 28575 w 18"/>
                <a:gd name="T17" fmla="*/ 0 h 27"/>
                <a:gd name="T18" fmla="*/ 25400 w 18"/>
                <a:gd name="T19" fmla="*/ 2822 h 27"/>
                <a:gd name="T20" fmla="*/ 17462 w 18"/>
                <a:gd name="T21" fmla="*/ 4233 h 27"/>
                <a:gd name="T22" fmla="*/ 14288 w 18"/>
                <a:gd name="T23" fmla="*/ 8467 h 27"/>
                <a:gd name="T24" fmla="*/ 9525 w 18"/>
                <a:gd name="T25" fmla="*/ 11289 h 27"/>
                <a:gd name="T26" fmla="*/ 7937 w 18"/>
                <a:gd name="T27" fmla="*/ 14111 h 27"/>
                <a:gd name="T28" fmla="*/ 3175 w 18"/>
                <a:gd name="T29" fmla="*/ 16933 h 27"/>
                <a:gd name="T30" fmla="*/ 0 w 18"/>
                <a:gd name="T31" fmla="*/ 21167 h 27"/>
                <a:gd name="T32" fmla="*/ 0 w 18"/>
                <a:gd name="T33" fmla="*/ 26811 h 27"/>
                <a:gd name="T34" fmla="*/ 0 w 18"/>
                <a:gd name="T35" fmla="*/ 31044 h 27"/>
                <a:gd name="T36" fmla="*/ 0 w 18"/>
                <a:gd name="T37" fmla="*/ 32456 h 27"/>
                <a:gd name="T38" fmla="*/ 0 w 18"/>
                <a:gd name="T39" fmla="*/ 35278 h 27"/>
                <a:gd name="T40" fmla="*/ 0 w 18"/>
                <a:gd name="T41" fmla="*/ 36689 h 27"/>
                <a:gd name="T42" fmla="*/ 0 w 18"/>
                <a:gd name="T43" fmla="*/ 38100 h 2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27"/>
                <a:gd name="T68" fmla="*/ 18 w 18"/>
                <a:gd name="T69" fmla="*/ 27 h 2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27">
                  <a:moveTo>
                    <a:pt x="0" y="27"/>
                  </a:moveTo>
                  <a:lnTo>
                    <a:pt x="5" y="25"/>
                  </a:lnTo>
                  <a:lnTo>
                    <a:pt x="9" y="23"/>
                  </a:lnTo>
                  <a:lnTo>
                    <a:pt x="11" y="19"/>
                  </a:lnTo>
                  <a:lnTo>
                    <a:pt x="14" y="17"/>
                  </a:lnTo>
                  <a:lnTo>
                    <a:pt x="16" y="14"/>
                  </a:lnTo>
                  <a:lnTo>
                    <a:pt x="17" y="10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1" y="3"/>
                  </a:lnTo>
                  <a:lnTo>
                    <a:pt x="9" y="6"/>
                  </a:lnTo>
                  <a:lnTo>
                    <a:pt x="6" y="8"/>
                  </a:lnTo>
                  <a:lnTo>
                    <a:pt x="5" y="10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6" name="Freeform 205"/>
            <p:cNvSpPr>
              <a:spLocks/>
            </p:cNvSpPr>
            <p:nvPr/>
          </p:nvSpPr>
          <p:spPr bwMode="gray">
            <a:xfrm>
              <a:off x="3115464" y="3318027"/>
              <a:ext cx="50538" cy="31295"/>
            </a:xfrm>
            <a:custGeom>
              <a:avLst/>
              <a:gdLst>
                <a:gd name="T0" fmla="*/ 20638 w 35"/>
                <a:gd name="T1" fmla="*/ 0 h 24"/>
                <a:gd name="T2" fmla="*/ 19050 w 35"/>
                <a:gd name="T3" fmla="*/ 0 h 24"/>
                <a:gd name="T4" fmla="*/ 17463 w 35"/>
                <a:gd name="T5" fmla="*/ 1389 h 24"/>
                <a:gd name="T6" fmla="*/ 11113 w 35"/>
                <a:gd name="T7" fmla="*/ 4167 h 24"/>
                <a:gd name="T8" fmla="*/ 7938 w 35"/>
                <a:gd name="T9" fmla="*/ 5556 h 24"/>
                <a:gd name="T10" fmla="*/ 6350 w 35"/>
                <a:gd name="T11" fmla="*/ 9724 h 24"/>
                <a:gd name="T12" fmla="*/ 3175 w 35"/>
                <a:gd name="T13" fmla="*/ 12502 h 24"/>
                <a:gd name="T14" fmla="*/ 1588 w 35"/>
                <a:gd name="T15" fmla="*/ 15280 h 24"/>
                <a:gd name="T16" fmla="*/ 0 w 35"/>
                <a:gd name="T17" fmla="*/ 19447 h 24"/>
                <a:gd name="T18" fmla="*/ 3175 w 35"/>
                <a:gd name="T19" fmla="*/ 20836 h 24"/>
                <a:gd name="T20" fmla="*/ 9525 w 35"/>
                <a:gd name="T21" fmla="*/ 22225 h 24"/>
                <a:gd name="T22" fmla="*/ 12700 w 35"/>
                <a:gd name="T23" fmla="*/ 27782 h 24"/>
                <a:gd name="T24" fmla="*/ 19050 w 35"/>
                <a:gd name="T25" fmla="*/ 30560 h 24"/>
                <a:gd name="T26" fmla="*/ 23813 w 35"/>
                <a:gd name="T27" fmla="*/ 31949 h 24"/>
                <a:gd name="T28" fmla="*/ 28575 w 35"/>
                <a:gd name="T29" fmla="*/ 31949 h 24"/>
                <a:gd name="T30" fmla="*/ 33338 w 35"/>
                <a:gd name="T31" fmla="*/ 33338 h 24"/>
                <a:gd name="T32" fmla="*/ 42863 w 35"/>
                <a:gd name="T33" fmla="*/ 33338 h 24"/>
                <a:gd name="T34" fmla="*/ 44450 w 35"/>
                <a:gd name="T35" fmla="*/ 33338 h 24"/>
                <a:gd name="T36" fmla="*/ 49213 w 35"/>
                <a:gd name="T37" fmla="*/ 33338 h 24"/>
                <a:gd name="T38" fmla="*/ 50800 w 35"/>
                <a:gd name="T39" fmla="*/ 31949 h 24"/>
                <a:gd name="T40" fmla="*/ 52388 w 35"/>
                <a:gd name="T41" fmla="*/ 30560 h 24"/>
                <a:gd name="T42" fmla="*/ 53975 w 35"/>
                <a:gd name="T43" fmla="*/ 30560 h 24"/>
                <a:gd name="T44" fmla="*/ 55563 w 35"/>
                <a:gd name="T45" fmla="*/ 27782 h 24"/>
                <a:gd name="T46" fmla="*/ 55563 w 35"/>
                <a:gd name="T47" fmla="*/ 26393 h 24"/>
                <a:gd name="T48" fmla="*/ 52388 w 35"/>
                <a:gd name="T49" fmla="*/ 22225 h 24"/>
                <a:gd name="T50" fmla="*/ 46038 w 35"/>
                <a:gd name="T51" fmla="*/ 20836 h 24"/>
                <a:gd name="T52" fmla="*/ 39688 w 35"/>
                <a:gd name="T53" fmla="*/ 19447 h 24"/>
                <a:gd name="T54" fmla="*/ 33338 w 35"/>
                <a:gd name="T55" fmla="*/ 15280 h 24"/>
                <a:gd name="T56" fmla="*/ 28575 w 35"/>
                <a:gd name="T57" fmla="*/ 12502 h 24"/>
                <a:gd name="T58" fmla="*/ 23813 w 35"/>
                <a:gd name="T59" fmla="*/ 9724 h 24"/>
                <a:gd name="T60" fmla="*/ 22225 w 35"/>
                <a:gd name="T61" fmla="*/ 4167 h 24"/>
                <a:gd name="T62" fmla="*/ 20638 w 35"/>
                <a:gd name="T63" fmla="*/ 0 h 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5"/>
                <a:gd name="T97" fmla="*/ 0 h 24"/>
                <a:gd name="T98" fmla="*/ 35 w 35"/>
                <a:gd name="T99" fmla="*/ 24 h 2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5" h="24">
                  <a:moveTo>
                    <a:pt x="13" y="0"/>
                  </a:moveTo>
                  <a:lnTo>
                    <a:pt x="12" y="0"/>
                  </a:lnTo>
                  <a:lnTo>
                    <a:pt x="11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2" y="15"/>
                  </a:lnTo>
                  <a:lnTo>
                    <a:pt x="6" y="16"/>
                  </a:lnTo>
                  <a:lnTo>
                    <a:pt x="8" y="20"/>
                  </a:lnTo>
                  <a:lnTo>
                    <a:pt x="12" y="22"/>
                  </a:lnTo>
                  <a:lnTo>
                    <a:pt x="15" y="23"/>
                  </a:lnTo>
                  <a:lnTo>
                    <a:pt x="18" y="23"/>
                  </a:lnTo>
                  <a:lnTo>
                    <a:pt x="21" y="24"/>
                  </a:lnTo>
                  <a:lnTo>
                    <a:pt x="27" y="24"/>
                  </a:lnTo>
                  <a:lnTo>
                    <a:pt x="28" y="24"/>
                  </a:lnTo>
                  <a:lnTo>
                    <a:pt x="31" y="24"/>
                  </a:lnTo>
                  <a:lnTo>
                    <a:pt x="32" y="23"/>
                  </a:lnTo>
                  <a:lnTo>
                    <a:pt x="33" y="22"/>
                  </a:lnTo>
                  <a:lnTo>
                    <a:pt x="34" y="22"/>
                  </a:lnTo>
                  <a:lnTo>
                    <a:pt x="35" y="20"/>
                  </a:lnTo>
                  <a:lnTo>
                    <a:pt x="35" y="19"/>
                  </a:lnTo>
                  <a:lnTo>
                    <a:pt x="33" y="16"/>
                  </a:lnTo>
                  <a:lnTo>
                    <a:pt x="29" y="15"/>
                  </a:lnTo>
                  <a:lnTo>
                    <a:pt x="25" y="14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5" y="7"/>
                  </a:lnTo>
                  <a:lnTo>
                    <a:pt x="14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7" name="Freeform 206"/>
            <p:cNvSpPr>
              <a:spLocks/>
            </p:cNvSpPr>
            <p:nvPr/>
          </p:nvSpPr>
          <p:spPr bwMode="gray">
            <a:xfrm>
              <a:off x="1697238" y="2620616"/>
              <a:ext cx="1672497" cy="843452"/>
            </a:xfrm>
            <a:custGeom>
              <a:avLst/>
              <a:gdLst>
                <a:gd name="T0" fmla="*/ 1435100 w 1147"/>
                <a:gd name="T1" fmla="*/ 736175 h 642"/>
                <a:gd name="T2" fmla="*/ 1208088 w 1147"/>
                <a:gd name="T3" fmla="*/ 859337 h 642"/>
                <a:gd name="T4" fmla="*/ 1050925 w 1147"/>
                <a:gd name="T5" fmla="*/ 895726 h 642"/>
                <a:gd name="T6" fmla="*/ 1087438 w 1147"/>
                <a:gd name="T7" fmla="*/ 824348 h 642"/>
                <a:gd name="T8" fmla="*/ 1144588 w 1147"/>
                <a:gd name="T9" fmla="*/ 818749 h 642"/>
                <a:gd name="T10" fmla="*/ 1054100 w 1147"/>
                <a:gd name="T11" fmla="*/ 757168 h 642"/>
                <a:gd name="T12" fmla="*/ 979488 w 1147"/>
                <a:gd name="T13" fmla="*/ 689989 h 642"/>
                <a:gd name="T14" fmla="*/ 911225 w 1147"/>
                <a:gd name="T15" fmla="*/ 705384 h 642"/>
                <a:gd name="T16" fmla="*/ 855663 w 1147"/>
                <a:gd name="T17" fmla="*/ 695587 h 642"/>
                <a:gd name="T18" fmla="*/ 125413 w 1147"/>
                <a:gd name="T19" fmla="*/ 670395 h 642"/>
                <a:gd name="T20" fmla="*/ 88900 w 1147"/>
                <a:gd name="T21" fmla="*/ 634006 h 642"/>
                <a:gd name="T22" fmla="*/ 76200 w 1147"/>
                <a:gd name="T23" fmla="*/ 572425 h 642"/>
                <a:gd name="T24" fmla="*/ 55563 w 1147"/>
                <a:gd name="T25" fmla="*/ 527638 h 642"/>
                <a:gd name="T26" fmla="*/ 119063 w 1147"/>
                <a:gd name="T27" fmla="*/ 480053 h 642"/>
                <a:gd name="T28" fmla="*/ 120650 w 1147"/>
                <a:gd name="T29" fmla="*/ 387681 h 642"/>
                <a:gd name="T30" fmla="*/ 46038 w 1147"/>
                <a:gd name="T31" fmla="*/ 356891 h 642"/>
                <a:gd name="T32" fmla="*/ 287338 w 1147"/>
                <a:gd name="T33" fmla="*/ 64380 h 642"/>
                <a:gd name="T34" fmla="*/ 554038 w 1147"/>
                <a:gd name="T35" fmla="*/ 58782 h 642"/>
                <a:gd name="T36" fmla="*/ 628650 w 1147"/>
                <a:gd name="T37" fmla="*/ 64380 h 642"/>
                <a:gd name="T38" fmla="*/ 741363 w 1147"/>
                <a:gd name="T39" fmla="*/ 72778 h 642"/>
                <a:gd name="T40" fmla="*/ 825500 w 1147"/>
                <a:gd name="T41" fmla="*/ 123162 h 642"/>
                <a:gd name="T42" fmla="*/ 996950 w 1147"/>
                <a:gd name="T43" fmla="*/ 99370 h 642"/>
                <a:gd name="T44" fmla="*/ 1109663 w 1147"/>
                <a:gd name="T45" fmla="*/ 114765 h 642"/>
                <a:gd name="T46" fmla="*/ 1160463 w 1147"/>
                <a:gd name="T47" fmla="*/ 93771 h 642"/>
                <a:gd name="T48" fmla="*/ 1169988 w 1147"/>
                <a:gd name="T49" fmla="*/ 107767 h 642"/>
                <a:gd name="T50" fmla="*/ 1212850 w 1147"/>
                <a:gd name="T51" fmla="*/ 62981 h 642"/>
                <a:gd name="T52" fmla="*/ 1282700 w 1147"/>
                <a:gd name="T53" fmla="*/ 0 h 642"/>
                <a:gd name="T54" fmla="*/ 1284288 w 1147"/>
                <a:gd name="T55" fmla="*/ 64380 h 642"/>
                <a:gd name="T56" fmla="*/ 1298575 w 1147"/>
                <a:gd name="T57" fmla="*/ 86773 h 642"/>
                <a:gd name="T58" fmla="*/ 1341438 w 1147"/>
                <a:gd name="T59" fmla="*/ 89573 h 642"/>
                <a:gd name="T60" fmla="*/ 1389063 w 1147"/>
                <a:gd name="T61" fmla="*/ 82575 h 642"/>
                <a:gd name="T62" fmla="*/ 1482725 w 1147"/>
                <a:gd name="T63" fmla="*/ 60182 h 642"/>
                <a:gd name="T64" fmla="*/ 1427163 w 1147"/>
                <a:gd name="T65" fmla="*/ 144156 h 642"/>
                <a:gd name="T66" fmla="*/ 1377950 w 1147"/>
                <a:gd name="T67" fmla="*/ 152553 h 642"/>
                <a:gd name="T68" fmla="*/ 1303338 w 1147"/>
                <a:gd name="T69" fmla="*/ 172147 h 642"/>
                <a:gd name="T70" fmla="*/ 1285875 w 1147"/>
                <a:gd name="T71" fmla="*/ 181944 h 642"/>
                <a:gd name="T72" fmla="*/ 1154113 w 1147"/>
                <a:gd name="T73" fmla="*/ 225331 h 642"/>
                <a:gd name="T74" fmla="*/ 1089025 w 1147"/>
                <a:gd name="T75" fmla="*/ 274316 h 642"/>
                <a:gd name="T76" fmla="*/ 1025525 w 1147"/>
                <a:gd name="T77" fmla="*/ 382083 h 642"/>
                <a:gd name="T78" fmla="*/ 1098550 w 1147"/>
                <a:gd name="T79" fmla="*/ 446463 h 642"/>
                <a:gd name="T80" fmla="*/ 1206500 w 1147"/>
                <a:gd name="T81" fmla="*/ 502446 h 642"/>
                <a:gd name="T82" fmla="*/ 1208088 w 1147"/>
                <a:gd name="T83" fmla="*/ 600416 h 642"/>
                <a:gd name="T84" fmla="*/ 1347788 w 1147"/>
                <a:gd name="T85" fmla="*/ 475854 h 642"/>
                <a:gd name="T86" fmla="*/ 1406525 w 1147"/>
                <a:gd name="T87" fmla="*/ 334498 h 642"/>
                <a:gd name="T88" fmla="*/ 1555750 w 1147"/>
                <a:gd name="T89" fmla="*/ 274316 h 642"/>
                <a:gd name="T90" fmla="*/ 1606550 w 1147"/>
                <a:gd name="T91" fmla="*/ 309305 h 642"/>
                <a:gd name="T92" fmla="*/ 1584325 w 1147"/>
                <a:gd name="T93" fmla="*/ 387681 h 642"/>
                <a:gd name="T94" fmla="*/ 1682751 w 1147"/>
                <a:gd name="T95" fmla="*/ 344295 h 642"/>
                <a:gd name="T96" fmla="*/ 1714501 w 1147"/>
                <a:gd name="T97" fmla="*/ 391880 h 642"/>
                <a:gd name="T98" fmla="*/ 1731963 w 1147"/>
                <a:gd name="T99" fmla="*/ 428269 h 642"/>
                <a:gd name="T100" fmla="*/ 1738313 w 1147"/>
                <a:gd name="T101" fmla="*/ 524839 h 642"/>
                <a:gd name="T102" fmla="*/ 1778001 w 1147"/>
                <a:gd name="T103" fmla="*/ 520641 h 642"/>
                <a:gd name="T104" fmla="*/ 1820863 w 1147"/>
                <a:gd name="T105" fmla="*/ 551431 h 642"/>
                <a:gd name="T106" fmla="*/ 1778001 w 1147"/>
                <a:gd name="T107" fmla="*/ 590619 h 642"/>
                <a:gd name="T108" fmla="*/ 1684338 w 1147"/>
                <a:gd name="T109" fmla="*/ 639604 h 642"/>
                <a:gd name="T110" fmla="*/ 1416050 w 1147"/>
                <a:gd name="T111" fmla="*/ 709583 h 642"/>
                <a:gd name="T112" fmla="*/ 1524000 w 1147"/>
                <a:gd name="T113" fmla="*/ 666196 h 642"/>
                <a:gd name="T114" fmla="*/ 1535113 w 1147"/>
                <a:gd name="T115" fmla="*/ 705384 h 642"/>
                <a:gd name="T116" fmla="*/ 1544638 w 1147"/>
                <a:gd name="T117" fmla="*/ 722179 h 642"/>
                <a:gd name="T118" fmla="*/ 1614488 w 1147"/>
                <a:gd name="T119" fmla="*/ 785160 h 642"/>
                <a:gd name="T120" fmla="*/ 1501775 w 1147"/>
                <a:gd name="T121" fmla="*/ 845341 h 642"/>
                <a:gd name="T122" fmla="*/ 1522413 w 1147"/>
                <a:gd name="T123" fmla="*/ 808952 h 642"/>
                <a:gd name="T124" fmla="*/ 1489075 w 1147"/>
                <a:gd name="T125" fmla="*/ 801955 h 6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47"/>
                <a:gd name="T190" fmla="*/ 0 h 642"/>
                <a:gd name="T191" fmla="*/ 1147 w 1147"/>
                <a:gd name="T192" fmla="*/ 642 h 64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47" h="642">
                  <a:moveTo>
                    <a:pt x="926" y="575"/>
                  </a:moveTo>
                  <a:lnTo>
                    <a:pt x="926" y="548"/>
                  </a:lnTo>
                  <a:lnTo>
                    <a:pt x="928" y="546"/>
                  </a:lnTo>
                  <a:lnTo>
                    <a:pt x="928" y="544"/>
                  </a:lnTo>
                  <a:lnTo>
                    <a:pt x="929" y="541"/>
                  </a:lnTo>
                  <a:lnTo>
                    <a:pt x="931" y="537"/>
                  </a:lnTo>
                  <a:lnTo>
                    <a:pt x="932" y="533"/>
                  </a:lnTo>
                  <a:lnTo>
                    <a:pt x="934" y="529"/>
                  </a:lnTo>
                  <a:lnTo>
                    <a:pt x="935" y="526"/>
                  </a:lnTo>
                  <a:lnTo>
                    <a:pt x="935" y="523"/>
                  </a:lnTo>
                  <a:lnTo>
                    <a:pt x="934" y="523"/>
                  </a:lnTo>
                  <a:lnTo>
                    <a:pt x="932" y="523"/>
                  </a:lnTo>
                  <a:lnTo>
                    <a:pt x="930" y="523"/>
                  </a:lnTo>
                  <a:lnTo>
                    <a:pt x="928" y="523"/>
                  </a:lnTo>
                  <a:lnTo>
                    <a:pt x="925" y="523"/>
                  </a:lnTo>
                  <a:lnTo>
                    <a:pt x="922" y="523"/>
                  </a:lnTo>
                  <a:lnTo>
                    <a:pt x="918" y="523"/>
                  </a:lnTo>
                  <a:lnTo>
                    <a:pt x="913" y="523"/>
                  </a:lnTo>
                  <a:lnTo>
                    <a:pt x="909" y="523"/>
                  </a:lnTo>
                  <a:lnTo>
                    <a:pt x="904" y="526"/>
                  </a:lnTo>
                  <a:lnTo>
                    <a:pt x="900" y="530"/>
                  </a:lnTo>
                  <a:lnTo>
                    <a:pt x="898" y="534"/>
                  </a:lnTo>
                  <a:lnTo>
                    <a:pt x="894" y="540"/>
                  </a:lnTo>
                  <a:lnTo>
                    <a:pt x="892" y="546"/>
                  </a:lnTo>
                  <a:lnTo>
                    <a:pt x="890" y="550"/>
                  </a:lnTo>
                  <a:lnTo>
                    <a:pt x="886" y="555"/>
                  </a:lnTo>
                  <a:lnTo>
                    <a:pt x="880" y="561"/>
                  </a:lnTo>
                  <a:lnTo>
                    <a:pt x="873" y="565"/>
                  </a:lnTo>
                  <a:lnTo>
                    <a:pt x="866" y="568"/>
                  </a:lnTo>
                  <a:lnTo>
                    <a:pt x="858" y="569"/>
                  </a:lnTo>
                  <a:lnTo>
                    <a:pt x="850" y="571"/>
                  </a:lnTo>
                  <a:lnTo>
                    <a:pt x="842" y="572"/>
                  </a:lnTo>
                  <a:lnTo>
                    <a:pt x="833" y="573"/>
                  </a:lnTo>
                  <a:lnTo>
                    <a:pt x="823" y="575"/>
                  </a:lnTo>
                  <a:lnTo>
                    <a:pt x="798" y="575"/>
                  </a:lnTo>
                  <a:lnTo>
                    <a:pt x="791" y="585"/>
                  </a:lnTo>
                  <a:lnTo>
                    <a:pt x="785" y="594"/>
                  </a:lnTo>
                  <a:lnTo>
                    <a:pt x="777" y="601"/>
                  </a:lnTo>
                  <a:lnTo>
                    <a:pt x="770" y="608"/>
                  </a:lnTo>
                  <a:lnTo>
                    <a:pt x="761" y="614"/>
                  </a:lnTo>
                  <a:lnTo>
                    <a:pt x="752" y="619"/>
                  </a:lnTo>
                  <a:lnTo>
                    <a:pt x="743" y="622"/>
                  </a:lnTo>
                  <a:lnTo>
                    <a:pt x="735" y="625"/>
                  </a:lnTo>
                  <a:lnTo>
                    <a:pt x="712" y="633"/>
                  </a:lnTo>
                  <a:lnTo>
                    <a:pt x="710" y="633"/>
                  </a:lnTo>
                  <a:lnTo>
                    <a:pt x="709" y="635"/>
                  </a:lnTo>
                  <a:lnTo>
                    <a:pt x="708" y="635"/>
                  </a:lnTo>
                  <a:lnTo>
                    <a:pt x="705" y="635"/>
                  </a:lnTo>
                  <a:lnTo>
                    <a:pt x="704" y="635"/>
                  </a:lnTo>
                  <a:lnTo>
                    <a:pt x="702" y="635"/>
                  </a:lnTo>
                  <a:lnTo>
                    <a:pt x="699" y="635"/>
                  </a:lnTo>
                  <a:lnTo>
                    <a:pt x="697" y="635"/>
                  </a:lnTo>
                  <a:lnTo>
                    <a:pt x="693" y="636"/>
                  </a:lnTo>
                  <a:lnTo>
                    <a:pt x="689" y="638"/>
                  </a:lnTo>
                  <a:lnTo>
                    <a:pt x="684" y="638"/>
                  </a:lnTo>
                  <a:lnTo>
                    <a:pt x="679" y="639"/>
                  </a:lnTo>
                  <a:lnTo>
                    <a:pt x="674" y="639"/>
                  </a:lnTo>
                  <a:lnTo>
                    <a:pt x="671" y="640"/>
                  </a:lnTo>
                  <a:lnTo>
                    <a:pt x="666" y="640"/>
                  </a:lnTo>
                  <a:lnTo>
                    <a:pt x="662" y="640"/>
                  </a:lnTo>
                  <a:lnTo>
                    <a:pt x="661" y="640"/>
                  </a:lnTo>
                  <a:lnTo>
                    <a:pt x="660" y="640"/>
                  </a:lnTo>
                  <a:lnTo>
                    <a:pt x="659" y="642"/>
                  </a:lnTo>
                  <a:lnTo>
                    <a:pt x="658" y="642"/>
                  </a:lnTo>
                  <a:lnTo>
                    <a:pt x="656" y="642"/>
                  </a:lnTo>
                  <a:lnTo>
                    <a:pt x="655" y="640"/>
                  </a:lnTo>
                  <a:lnTo>
                    <a:pt x="654" y="640"/>
                  </a:lnTo>
                  <a:lnTo>
                    <a:pt x="658" y="635"/>
                  </a:lnTo>
                  <a:lnTo>
                    <a:pt x="661" y="632"/>
                  </a:lnTo>
                  <a:lnTo>
                    <a:pt x="665" y="628"/>
                  </a:lnTo>
                  <a:lnTo>
                    <a:pt x="668" y="625"/>
                  </a:lnTo>
                  <a:lnTo>
                    <a:pt x="672" y="622"/>
                  </a:lnTo>
                  <a:lnTo>
                    <a:pt x="674" y="619"/>
                  </a:lnTo>
                  <a:lnTo>
                    <a:pt x="678" y="615"/>
                  </a:lnTo>
                  <a:lnTo>
                    <a:pt x="680" y="610"/>
                  </a:lnTo>
                  <a:lnTo>
                    <a:pt x="681" y="606"/>
                  </a:lnTo>
                  <a:lnTo>
                    <a:pt x="683" y="601"/>
                  </a:lnTo>
                  <a:lnTo>
                    <a:pt x="684" y="597"/>
                  </a:lnTo>
                  <a:lnTo>
                    <a:pt x="685" y="593"/>
                  </a:lnTo>
                  <a:lnTo>
                    <a:pt x="685" y="589"/>
                  </a:lnTo>
                  <a:lnTo>
                    <a:pt x="686" y="585"/>
                  </a:lnTo>
                  <a:lnTo>
                    <a:pt x="689" y="580"/>
                  </a:lnTo>
                  <a:lnTo>
                    <a:pt x="691" y="575"/>
                  </a:lnTo>
                  <a:lnTo>
                    <a:pt x="697" y="575"/>
                  </a:lnTo>
                  <a:lnTo>
                    <a:pt x="697" y="578"/>
                  </a:lnTo>
                  <a:lnTo>
                    <a:pt x="697" y="580"/>
                  </a:lnTo>
                  <a:lnTo>
                    <a:pt x="698" y="582"/>
                  </a:lnTo>
                  <a:lnTo>
                    <a:pt x="698" y="585"/>
                  </a:lnTo>
                  <a:lnTo>
                    <a:pt x="699" y="586"/>
                  </a:lnTo>
                  <a:lnTo>
                    <a:pt x="699" y="587"/>
                  </a:lnTo>
                  <a:lnTo>
                    <a:pt x="700" y="590"/>
                  </a:lnTo>
                  <a:lnTo>
                    <a:pt x="702" y="593"/>
                  </a:lnTo>
                  <a:lnTo>
                    <a:pt x="704" y="592"/>
                  </a:lnTo>
                  <a:lnTo>
                    <a:pt x="706" y="590"/>
                  </a:lnTo>
                  <a:lnTo>
                    <a:pt x="708" y="590"/>
                  </a:lnTo>
                  <a:lnTo>
                    <a:pt x="710" y="589"/>
                  </a:lnTo>
                  <a:lnTo>
                    <a:pt x="712" y="587"/>
                  </a:lnTo>
                  <a:lnTo>
                    <a:pt x="715" y="587"/>
                  </a:lnTo>
                  <a:lnTo>
                    <a:pt x="717" y="586"/>
                  </a:lnTo>
                  <a:lnTo>
                    <a:pt x="721" y="585"/>
                  </a:lnTo>
                  <a:lnTo>
                    <a:pt x="721" y="572"/>
                  </a:lnTo>
                  <a:lnTo>
                    <a:pt x="720" y="571"/>
                  </a:lnTo>
                  <a:lnTo>
                    <a:pt x="717" y="568"/>
                  </a:lnTo>
                  <a:lnTo>
                    <a:pt x="716" y="564"/>
                  </a:lnTo>
                  <a:lnTo>
                    <a:pt x="714" y="561"/>
                  </a:lnTo>
                  <a:lnTo>
                    <a:pt x="710" y="558"/>
                  </a:lnTo>
                  <a:lnTo>
                    <a:pt x="708" y="555"/>
                  </a:lnTo>
                  <a:lnTo>
                    <a:pt x="704" y="554"/>
                  </a:lnTo>
                  <a:lnTo>
                    <a:pt x="699" y="553"/>
                  </a:lnTo>
                  <a:lnTo>
                    <a:pt x="696" y="553"/>
                  </a:lnTo>
                  <a:lnTo>
                    <a:pt x="691" y="553"/>
                  </a:lnTo>
                  <a:lnTo>
                    <a:pt x="686" y="554"/>
                  </a:lnTo>
                  <a:lnTo>
                    <a:pt x="680" y="554"/>
                  </a:lnTo>
                  <a:lnTo>
                    <a:pt x="675" y="553"/>
                  </a:lnTo>
                  <a:lnTo>
                    <a:pt x="671" y="553"/>
                  </a:lnTo>
                  <a:lnTo>
                    <a:pt x="667" y="551"/>
                  </a:lnTo>
                  <a:lnTo>
                    <a:pt x="665" y="550"/>
                  </a:lnTo>
                  <a:lnTo>
                    <a:pt x="664" y="547"/>
                  </a:lnTo>
                  <a:lnTo>
                    <a:pt x="664" y="544"/>
                  </a:lnTo>
                  <a:lnTo>
                    <a:pt x="664" y="541"/>
                  </a:lnTo>
                  <a:lnTo>
                    <a:pt x="664" y="537"/>
                  </a:lnTo>
                  <a:lnTo>
                    <a:pt x="665" y="534"/>
                  </a:lnTo>
                  <a:lnTo>
                    <a:pt x="665" y="530"/>
                  </a:lnTo>
                  <a:lnTo>
                    <a:pt x="664" y="526"/>
                  </a:lnTo>
                  <a:lnTo>
                    <a:pt x="662" y="523"/>
                  </a:lnTo>
                  <a:lnTo>
                    <a:pt x="660" y="519"/>
                  </a:lnTo>
                  <a:lnTo>
                    <a:pt x="656" y="516"/>
                  </a:lnTo>
                  <a:lnTo>
                    <a:pt x="653" y="515"/>
                  </a:lnTo>
                  <a:lnTo>
                    <a:pt x="649" y="512"/>
                  </a:lnTo>
                  <a:lnTo>
                    <a:pt x="647" y="509"/>
                  </a:lnTo>
                  <a:lnTo>
                    <a:pt x="645" y="504"/>
                  </a:lnTo>
                  <a:lnTo>
                    <a:pt x="642" y="498"/>
                  </a:lnTo>
                  <a:lnTo>
                    <a:pt x="642" y="490"/>
                  </a:lnTo>
                  <a:lnTo>
                    <a:pt x="633" y="490"/>
                  </a:lnTo>
                  <a:lnTo>
                    <a:pt x="631" y="491"/>
                  </a:lnTo>
                  <a:lnTo>
                    <a:pt x="629" y="491"/>
                  </a:lnTo>
                  <a:lnTo>
                    <a:pt x="627" y="491"/>
                  </a:lnTo>
                  <a:lnTo>
                    <a:pt x="623" y="491"/>
                  </a:lnTo>
                  <a:lnTo>
                    <a:pt x="620" y="493"/>
                  </a:lnTo>
                  <a:lnTo>
                    <a:pt x="617" y="493"/>
                  </a:lnTo>
                  <a:lnTo>
                    <a:pt x="615" y="494"/>
                  </a:lnTo>
                  <a:lnTo>
                    <a:pt x="611" y="495"/>
                  </a:lnTo>
                  <a:lnTo>
                    <a:pt x="610" y="497"/>
                  </a:lnTo>
                  <a:lnTo>
                    <a:pt x="609" y="500"/>
                  </a:lnTo>
                  <a:lnTo>
                    <a:pt x="609" y="502"/>
                  </a:lnTo>
                  <a:lnTo>
                    <a:pt x="608" y="505"/>
                  </a:lnTo>
                  <a:lnTo>
                    <a:pt x="606" y="508"/>
                  </a:lnTo>
                  <a:lnTo>
                    <a:pt x="604" y="511"/>
                  </a:lnTo>
                  <a:lnTo>
                    <a:pt x="601" y="512"/>
                  </a:lnTo>
                  <a:lnTo>
                    <a:pt x="597" y="512"/>
                  </a:lnTo>
                  <a:lnTo>
                    <a:pt x="593" y="512"/>
                  </a:lnTo>
                  <a:lnTo>
                    <a:pt x="591" y="512"/>
                  </a:lnTo>
                  <a:lnTo>
                    <a:pt x="587" y="512"/>
                  </a:lnTo>
                  <a:lnTo>
                    <a:pt x="585" y="511"/>
                  </a:lnTo>
                  <a:lnTo>
                    <a:pt x="583" y="509"/>
                  </a:lnTo>
                  <a:lnTo>
                    <a:pt x="580" y="508"/>
                  </a:lnTo>
                  <a:lnTo>
                    <a:pt x="578" y="505"/>
                  </a:lnTo>
                  <a:lnTo>
                    <a:pt x="576" y="502"/>
                  </a:lnTo>
                  <a:lnTo>
                    <a:pt x="574" y="502"/>
                  </a:lnTo>
                  <a:lnTo>
                    <a:pt x="574" y="504"/>
                  </a:lnTo>
                  <a:lnTo>
                    <a:pt x="573" y="504"/>
                  </a:lnTo>
                  <a:lnTo>
                    <a:pt x="572" y="504"/>
                  </a:lnTo>
                  <a:lnTo>
                    <a:pt x="571" y="505"/>
                  </a:lnTo>
                  <a:lnTo>
                    <a:pt x="570" y="505"/>
                  </a:lnTo>
                  <a:lnTo>
                    <a:pt x="566" y="505"/>
                  </a:lnTo>
                  <a:lnTo>
                    <a:pt x="564" y="504"/>
                  </a:lnTo>
                  <a:lnTo>
                    <a:pt x="561" y="502"/>
                  </a:lnTo>
                  <a:lnTo>
                    <a:pt x="559" y="501"/>
                  </a:lnTo>
                  <a:lnTo>
                    <a:pt x="556" y="500"/>
                  </a:lnTo>
                  <a:lnTo>
                    <a:pt x="554" y="500"/>
                  </a:lnTo>
                  <a:lnTo>
                    <a:pt x="552" y="498"/>
                  </a:lnTo>
                  <a:lnTo>
                    <a:pt x="549" y="498"/>
                  </a:lnTo>
                  <a:lnTo>
                    <a:pt x="548" y="498"/>
                  </a:lnTo>
                  <a:lnTo>
                    <a:pt x="547" y="498"/>
                  </a:lnTo>
                  <a:lnTo>
                    <a:pt x="546" y="498"/>
                  </a:lnTo>
                  <a:lnTo>
                    <a:pt x="545" y="498"/>
                  </a:lnTo>
                  <a:lnTo>
                    <a:pt x="543" y="498"/>
                  </a:lnTo>
                  <a:lnTo>
                    <a:pt x="542" y="498"/>
                  </a:lnTo>
                  <a:lnTo>
                    <a:pt x="541" y="498"/>
                  </a:lnTo>
                  <a:lnTo>
                    <a:pt x="539" y="497"/>
                  </a:lnTo>
                  <a:lnTo>
                    <a:pt x="535" y="497"/>
                  </a:lnTo>
                  <a:lnTo>
                    <a:pt x="533" y="494"/>
                  </a:lnTo>
                  <a:lnTo>
                    <a:pt x="530" y="493"/>
                  </a:lnTo>
                  <a:lnTo>
                    <a:pt x="529" y="490"/>
                  </a:lnTo>
                  <a:lnTo>
                    <a:pt x="528" y="486"/>
                  </a:lnTo>
                  <a:lnTo>
                    <a:pt x="527" y="483"/>
                  </a:lnTo>
                  <a:lnTo>
                    <a:pt x="527" y="476"/>
                  </a:lnTo>
                  <a:lnTo>
                    <a:pt x="517" y="476"/>
                  </a:lnTo>
                  <a:lnTo>
                    <a:pt x="518" y="478"/>
                  </a:lnTo>
                  <a:lnTo>
                    <a:pt x="518" y="479"/>
                  </a:lnTo>
                  <a:lnTo>
                    <a:pt x="518" y="482"/>
                  </a:lnTo>
                  <a:lnTo>
                    <a:pt x="518" y="483"/>
                  </a:lnTo>
                  <a:lnTo>
                    <a:pt x="520" y="484"/>
                  </a:lnTo>
                  <a:lnTo>
                    <a:pt x="520" y="486"/>
                  </a:lnTo>
                  <a:lnTo>
                    <a:pt x="520" y="487"/>
                  </a:lnTo>
                  <a:lnTo>
                    <a:pt x="79" y="490"/>
                  </a:lnTo>
                  <a:lnTo>
                    <a:pt x="81" y="486"/>
                  </a:lnTo>
                  <a:lnTo>
                    <a:pt x="81" y="483"/>
                  </a:lnTo>
                  <a:lnTo>
                    <a:pt x="81" y="482"/>
                  </a:lnTo>
                  <a:lnTo>
                    <a:pt x="79" y="479"/>
                  </a:lnTo>
                  <a:lnTo>
                    <a:pt x="79" y="478"/>
                  </a:lnTo>
                  <a:lnTo>
                    <a:pt x="79" y="475"/>
                  </a:lnTo>
                  <a:lnTo>
                    <a:pt x="77" y="474"/>
                  </a:lnTo>
                  <a:lnTo>
                    <a:pt x="76" y="472"/>
                  </a:lnTo>
                  <a:lnTo>
                    <a:pt x="75" y="471"/>
                  </a:lnTo>
                  <a:lnTo>
                    <a:pt x="73" y="469"/>
                  </a:lnTo>
                  <a:lnTo>
                    <a:pt x="73" y="468"/>
                  </a:lnTo>
                  <a:lnTo>
                    <a:pt x="72" y="467"/>
                  </a:lnTo>
                  <a:lnTo>
                    <a:pt x="72" y="465"/>
                  </a:lnTo>
                  <a:lnTo>
                    <a:pt x="72" y="464"/>
                  </a:lnTo>
                  <a:lnTo>
                    <a:pt x="71" y="464"/>
                  </a:lnTo>
                  <a:lnTo>
                    <a:pt x="70" y="464"/>
                  </a:lnTo>
                  <a:lnTo>
                    <a:pt x="67" y="464"/>
                  </a:lnTo>
                  <a:lnTo>
                    <a:pt x="66" y="462"/>
                  </a:lnTo>
                  <a:lnTo>
                    <a:pt x="65" y="461"/>
                  </a:lnTo>
                  <a:lnTo>
                    <a:pt x="65" y="460"/>
                  </a:lnTo>
                  <a:lnTo>
                    <a:pt x="64" y="458"/>
                  </a:lnTo>
                  <a:lnTo>
                    <a:pt x="64" y="457"/>
                  </a:lnTo>
                  <a:lnTo>
                    <a:pt x="59" y="455"/>
                  </a:lnTo>
                  <a:lnTo>
                    <a:pt x="56" y="453"/>
                  </a:lnTo>
                  <a:lnTo>
                    <a:pt x="51" y="451"/>
                  </a:lnTo>
                  <a:lnTo>
                    <a:pt x="47" y="447"/>
                  </a:lnTo>
                  <a:lnTo>
                    <a:pt x="44" y="444"/>
                  </a:lnTo>
                  <a:lnTo>
                    <a:pt x="41" y="442"/>
                  </a:lnTo>
                  <a:lnTo>
                    <a:pt x="39" y="439"/>
                  </a:lnTo>
                  <a:lnTo>
                    <a:pt x="38" y="437"/>
                  </a:lnTo>
                  <a:lnTo>
                    <a:pt x="39" y="432"/>
                  </a:lnTo>
                  <a:lnTo>
                    <a:pt x="41" y="429"/>
                  </a:lnTo>
                  <a:lnTo>
                    <a:pt x="44" y="425"/>
                  </a:lnTo>
                  <a:lnTo>
                    <a:pt x="47" y="422"/>
                  </a:lnTo>
                  <a:lnTo>
                    <a:pt x="51" y="419"/>
                  </a:lnTo>
                  <a:lnTo>
                    <a:pt x="54" y="416"/>
                  </a:lnTo>
                  <a:lnTo>
                    <a:pt x="58" y="415"/>
                  </a:lnTo>
                  <a:lnTo>
                    <a:pt x="59" y="412"/>
                  </a:lnTo>
                  <a:lnTo>
                    <a:pt x="58" y="412"/>
                  </a:lnTo>
                  <a:lnTo>
                    <a:pt x="56" y="412"/>
                  </a:lnTo>
                  <a:lnTo>
                    <a:pt x="53" y="411"/>
                  </a:lnTo>
                  <a:lnTo>
                    <a:pt x="52" y="411"/>
                  </a:lnTo>
                  <a:lnTo>
                    <a:pt x="50" y="411"/>
                  </a:lnTo>
                  <a:lnTo>
                    <a:pt x="48" y="409"/>
                  </a:lnTo>
                  <a:lnTo>
                    <a:pt x="47" y="408"/>
                  </a:lnTo>
                  <a:lnTo>
                    <a:pt x="47" y="407"/>
                  </a:lnTo>
                  <a:lnTo>
                    <a:pt x="47" y="405"/>
                  </a:lnTo>
                  <a:lnTo>
                    <a:pt x="46" y="402"/>
                  </a:lnTo>
                  <a:lnTo>
                    <a:pt x="46" y="401"/>
                  </a:lnTo>
                  <a:lnTo>
                    <a:pt x="46" y="400"/>
                  </a:lnTo>
                  <a:lnTo>
                    <a:pt x="46" y="397"/>
                  </a:lnTo>
                  <a:lnTo>
                    <a:pt x="46" y="396"/>
                  </a:lnTo>
                  <a:lnTo>
                    <a:pt x="46" y="394"/>
                  </a:lnTo>
                  <a:lnTo>
                    <a:pt x="47" y="391"/>
                  </a:lnTo>
                  <a:lnTo>
                    <a:pt x="38" y="391"/>
                  </a:lnTo>
                  <a:lnTo>
                    <a:pt x="40" y="387"/>
                  </a:lnTo>
                  <a:lnTo>
                    <a:pt x="40" y="386"/>
                  </a:lnTo>
                  <a:lnTo>
                    <a:pt x="39" y="384"/>
                  </a:lnTo>
                  <a:lnTo>
                    <a:pt x="38" y="384"/>
                  </a:lnTo>
                  <a:lnTo>
                    <a:pt x="38" y="383"/>
                  </a:lnTo>
                  <a:lnTo>
                    <a:pt x="36" y="383"/>
                  </a:lnTo>
                  <a:lnTo>
                    <a:pt x="35" y="382"/>
                  </a:lnTo>
                  <a:lnTo>
                    <a:pt x="34" y="382"/>
                  </a:lnTo>
                  <a:lnTo>
                    <a:pt x="35" y="377"/>
                  </a:lnTo>
                  <a:lnTo>
                    <a:pt x="36" y="375"/>
                  </a:lnTo>
                  <a:lnTo>
                    <a:pt x="38" y="373"/>
                  </a:lnTo>
                  <a:lnTo>
                    <a:pt x="40" y="372"/>
                  </a:lnTo>
                  <a:lnTo>
                    <a:pt x="41" y="370"/>
                  </a:lnTo>
                  <a:lnTo>
                    <a:pt x="44" y="369"/>
                  </a:lnTo>
                  <a:lnTo>
                    <a:pt x="45" y="366"/>
                  </a:lnTo>
                  <a:lnTo>
                    <a:pt x="47" y="365"/>
                  </a:lnTo>
                  <a:lnTo>
                    <a:pt x="45" y="362"/>
                  </a:lnTo>
                  <a:lnTo>
                    <a:pt x="45" y="359"/>
                  </a:lnTo>
                  <a:lnTo>
                    <a:pt x="46" y="358"/>
                  </a:lnTo>
                  <a:lnTo>
                    <a:pt x="47" y="357"/>
                  </a:lnTo>
                  <a:lnTo>
                    <a:pt x="50" y="354"/>
                  </a:lnTo>
                  <a:lnTo>
                    <a:pt x="52" y="352"/>
                  </a:lnTo>
                  <a:lnTo>
                    <a:pt x="54" y="351"/>
                  </a:lnTo>
                  <a:lnTo>
                    <a:pt x="58" y="350"/>
                  </a:lnTo>
                  <a:lnTo>
                    <a:pt x="60" y="351"/>
                  </a:lnTo>
                  <a:lnTo>
                    <a:pt x="64" y="350"/>
                  </a:lnTo>
                  <a:lnTo>
                    <a:pt x="67" y="348"/>
                  </a:lnTo>
                  <a:lnTo>
                    <a:pt x="71" y="345"/>
                  </a:lnTo>
                  <a:lnTo>
                    <a:pt x="75" y="343"/>
                  </a:lnTo>
                  <a:lnTo>
                    <a:pt x="77" y="338"/>
                  </a:lnTo>
                  <a:lnTo>
                    <a:pt x="78" y="334"/>
                  </a:lnTo>
                  <a:lnTo>
                    <a:pt x="79" y="331"/>
                  </a:lnTo>
                  <a:lnTo>
                    <a:pt x="78" y="329"/>
                  </a:lnTo>
                  <a:lnTo>
                    <a:pt x="77" y="324"/>
                  </a:lnTo>
                  <a:lnTo>
                    <a:pt x="76" y="322"/>
                  </a:lnTo>
                  <a:lnTo>
                    <a:pt x="75" y="319"/>
                  </a:lnTo>
                  <a:lnTo>
                    <a:pt x="73" y="316"/>
                  </a:lnTo>
                  <a:lnTo>
                    <a:pt x="71" y="313"/>
                  </a:lnTo>
                  <a:lnTo>
                    <a:pt x="71" y="311"/>
                  </a:lnTo>
                  <a:lnTo>
                    <a:pt x="70" y="306"/>
                  </a:lnTo>
                  <a:lnTo>
                    <a:pt x="71" y="304"/>
                  </a:lnTo>
                  <a:lnTo>
                    <a:pt x="71" y="301"/>
                  </a:lnTo>
                  <a:lnTo>
                    <a:pt x="72" y="298"/>
                  </a:lnTo>
                  <a:lnTo>
                    <a:pt x="73" y="297"/>
                  </a:lnTo>
                  <a:lnTo>
                    <a:pt x="75" y="294"/>
                  </a:lnTo>
                  <a:lnTo>
                    <a:pt x="76" y="291"/>
                  </a:lnTo>
                  <a:lnTo>
                    <a:pt x="77" y="288"/>
                  </a:lnTo>
                  <a:lnTo>
                    <a:pt x="77" y="284"/>
                  </a:lnTo>
                  <a:lnTo>
                    <a:pt x="76" y="277"/>
                  </a:lnTo>
                  <a:lnTo>
                    <a:pt x="75" y="272"/>
                  </a:lnTo>
                  <a:lnTo>
                    <a:pt x="73" y="266"/>
                  </a:lnTo>
                  <a:lnTo>
                    <a:pt x="71" y="262"/>
                  </a:lnTo>
                  <a:lnTo>
                    <a:pt x="69" y="258"/>
                  </a:lnTo>
                  <a:lnTo>
                    <a:pt x="66" y="253"/>
                  </a:lnTo>
                  <a:lnTo>
                    <a:pt x="65" y="251"/>
                  </a:lnTo>
                  <a:lnTo>
                    <a:pt x="64" y="246"/>
                  </a:lnTo>
                  <a:lnTo>
                    <a:pt x="60" y="248"/>
                  </a:lnTo>
                  <a:lnTo>
                    <a:pt x="57" y="249"/>
                  </a:lnTo>
                  <a:lnTo>
                    <a:pt x="54" y="252"/>
                  </a:lnTo>
                  <a:lnTo>
                    <a:pt x="52" y="253"/>
                  </a:lnTo>
                  <a:lnTo>
                    <a:pt x="50" y="256"/>
                  </a:lnTo>
                  <a:lnTo>
                    <a:pt x="46" y="258"/>
                  </a:lnTo>
                  <a:lnTo>
                    <a:pt x="42" y="259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5" y="259"/>
                  </a:lnTo>
                  <a:lnTo>
                    <a:pt x="33" y="258"/>
                  </a:lnTo>
                  <a:lnTo>
                    <a:pt x="32" y="256"/>
                  </a:lnTo>
                  <a:lnTo>
                    <a:pt x="29" y="255"/>
                  </a:lnTo>
                  <a:lnTo>
                    <a:pt x="28" y="253"/>
                  </a:lnTo>
                  <a:lnTo>
                    <a:pt x="27" y="252"/>
                  </a:lnTo>
                  <a:lnTo>
                    <a:pt x="28" y="249"/>
                  </a:lnTo>
                  <a:lnTo>
                    <a:pt x="28" y="246"/>
                  </a:lnTo>
                  <a:lnTo>
                    <a:pt x="29" y="245"/>
                  </a:lnTo>
                  <a:lnTo>
                    <a:pt x="29" y="242"/>
                  </a:lnTo>
                  <a:lnTo>
                    <a:pt x="31" y="241"/>
                  </a:lnTo>
                  <a:lnTo>
                    <a:pt x="32" y="238"/>
                  </a:lnTo>
                  <a:lnTo>
                    <a:pt x="33" y="235"/>
                  </a:lnTo>
                  <a:lnTo>
                    <a:pt x="34" y="231"/>
                  </a:lnTo>
                  <a:lnTo>
                    <a:pt x="31" y="231"/>
                  </a:lnTo>
                  <a:lnTo>
                    <a:pt x="26" y="231"/>
                  </a:lnTo>
                  <a:lnTo>
                    <a:pt x="22" y="231"/>
                  </a:lnTo>
                  <a:lnTo>
                    <a:pt x="19" y="231"/>
                  </a:lnTo>
                  <a:lnTo>
                    <a:pt x="14" y="231"/>
                  </a:lnTo>
                  <a:lnTo>
                    <a:pt x="10" y="231"/>
                  </a:lnTo>
                  <a:lnTo>
                    <a:pt x="6" y="231"/>
                  </a:lnTo>
                  <a:lnTo>
                    <a:pt x="0" y="231"/>
                  </a:lnTo>
                  <a:lnTo>
                    <a:pt x="179" y="46"/>
                  </a:lnTo>
                  <a:lnTo>
                    <a:pt x="181" y="46"/>
                  </a:lnTo>
                  <a:lnTo>
                    <a:pt x="182" y="45"/>
                  </a:lnTo>
                  <a:lnTo>
                    <a:pt x="183" y="45"/>
                  </a:lnTo>
                  <a:lnTo>
                    <a:pt x="185" y="45"/>
                  </a:lnTo>
                  <a:lnTo>
                    <a:pt x="186" y="43"/>
                  </a:lnTo>
                  <a:lnTo>
                    <a:pt x="188" y="43"/>
                  </a:lnTo>
                  <a:lnTo>
                    <a:pt x="190" y="43"/>
                  </a:lnTo>
                  <a:lnTo>
                    <a:pt x="192" y="43"/>
                  </a:lnTo>
                  <a:lnTo>
                    <a:pt x="197" y="45"/>
                  </a:lnTo>
                  <a:lnTo>
                    <a:pt x="202" y="46"/>
                  </a:lnTo>
                  <a:lnTo>
                    <a:pt x="207" y="49"/>
                  </a:lnTo>
                  <a:lnTo>
                    <a:pt x="210" y="53"/>
                  </a:lnTo>
                  <a:lnTo>
                    <a:pt x="215" y="57"/>
                  </a:lnTo>
                  <a:lnTo>
                    <a:pt x="220" y="60"/>
                  </a:lnTo>
                  <a:lnTo>
                    <a:pt x="225" y="63"/>
                  </a:lnTo>
                  <a:lnTo>
                    <a:pt x="231" y="63"/>
                  </a:lnTo>
                  <a:lnTo>
                    <a:pt x="289" y="43"/>
                  </a:lnTo>
                  <a:lnTo>
                    <a:pt x="339" y="43"/>
                  </a:lnTo>
                  <a:lnTo>
                    <a:pt x="342" y="43"/>
                  </a:lnTo>
                  <a:lnTo>
                    <a:pt x="346" y="43"/>
                  </a:lnTo>
                  <a:lnTo>
                    <a:pt x="349" y="42"/>
                  </a:lnTo>
                  <a:lnTo>
                    <a:pt x="353" y="41"/>
                  </a:lnTo>
                  <a:lnTo>
                    <a:pt x="355" y="38"/>
                  </a:lnTo>
                  <a:lnTo>
                    <a:pt x="360" y="36"/>
                  </a:lnTo>
                  <a:lnTo>
                    <a:pt x="364" y="35"/>
                  </a:lnTo>
                  <a:lnTo>
                    <a:pt x="368" y="34"/>
                  </a:lnTo>
                  <a:lnTo>
                    <a:pt x="367" y="36"/>
                  </a:lnTo>
                  <a:lnTo>
                    <a:pt x="368" y="41"/>
                  </a:lnTo>
                  <a:lnTo>
                    <a:pt x="368" y="43"/>
                  </a:lnTo>
                  <a:lnTo>
                    <a:pt x="371" y="48"/>
                  </a:lnTo>
                  <a:lnTo>
                    <a:pt x="372" y="49"/>
                  </a:lnTo>
                  <a:lnTo>
                    <a:pt x="374" y="52"/>
                  </a:lnTo>
                  <a:lnTo>
                    <a:pt x="377" y="53"/>
                  </a:lnTo>
                  <a:lnTo>
                    <a:pt x="379" y="53"/>
                  </a:lnTo>
                  <a:lnTo>
                    <a:pt x="381" y="53"/>
                  </a:lnTo>
                  <a:lnTo>
                    <a:pt x="385" y="53"/>
                  </a:lnTo>
                  <a:lnTo>
                    <a:pt x="387" y="52"/>
                  </a:lnTo>
                  <a:lnTo>
                    <a:pt x="390" y="50"/>
                  </a:lnTo>
                  <a:lnTo>
                    <a:pt x="391" y="49"/>
                  </a:lnTo>
                  <a:lnTo>
                    <a:pt x="393" y="48"/>
                  </a:lnTo>
                  <a:lnTo>
                    <a:pt x="396" y="46"/>
                  </a:lnTo>
                  <a:lnTo>
                    <a:pt x="398" y="46"/>
                  </a:lnTo>
                  <a:lnTo>
                    <a:pt x="399" y="48"/>
                  </a:lnTo>
                  <a:lnTo>
                    <a:pt x="402" y="48"/>
                  </a:lnTo>
                  <a:lnTo>
                    <a:pt x="405" y="49"/>
                  </a:lnTo>
                  <a:lnTo>
                    <a:pt x="408" y="49"/>
                  </a:lnTo>
                  <a:lnTo>
                    <a:pt x="412" y="48"/>
                  </a:lnTo>
                  <a:lnTo>
                    <a:pt x="416" y="48"/>
                  </a:lnTo>
                  <a:lnTo>
                    <a:pt x="418" y="46"/>
                  </a:lnTo>
                  <a:lnTo>
                    <a:pt x="422" y="46"/>
                  </a:lnTo>
                  <a:lnTo>
                    <a:pt x="423" y="46"/>
                  </a:lnTo>
                  <a:lnTo>
                    <a:pt x="426" y="45"/>
                  </a:lnTo>
                  <a:lnTo>
                    <a:pt x="427" y="45"/>
                  </a:lnTo>
                  <a:lnTo>
                    <a:pt x="429" y="45"/>
                  </a:lnTo>
                  <a:lnTo>
                    <a:pt x="430" y="43"/>
                  </a:lnTo>
                  <a:lnTo>
                    <a:pt x="431" y="43"/>
                  </a:lnTo>
                  <a:lnTo>
                    <a:pt x="433" y="43"/>
                  </a:lnTo>
                  <a:lnTo>
                    <a:pt x="437" y="43"/>
                  </a:lnTo>
                  <a:lnTo>
                    <a:pt x="446" y="46"/>
                  </a:lnTo>
                  <a:lnTo>
                    <a:pt x="456" y="49"/>
                  </a:lnTo>
                  <a:lnTo>
                    <a:pt x="467" y="52"/>
                  </a:lnTo>
                  <a:lnTo>
                    <a:pt x="479" y="56"/>
                  </a:lnTo>
                  <a:lnTo>
                    <a:pt x="490" y="59"/>
                  </a:lnTo>
                  <a:lnTo>
                    <a:pt x="499" y="63"/>
                  </a:lnTo>
                  <a:lnTo>
                    <a:pt x="505" y="66"/>
                  </a:lnTo>
                  <a:lnTo>
                    <a:pt x="502" y="68"/>
                  </a:lnTo>
                  <a:lnTo>
                    <a:pt x="499" y="70"/>
                  </a:lnTo>
                  <a:lnTo>
                    <a:pt x="497" y="71"/>
                  </a:lnTo>
                  <a:lnTo>
                    <a:pt x="495" y="73"/>
                  </a:lnTo>
                  <a:lnTo>
                    <a:pt x="492" y="74"/>
                  </a:lnTo>
                  <a:lnTo>
                    <a:pt x="490" y="75"/>
                  </a:lnTo>
                  <a:lnTo>
                    <a:pt x="486" y="77"/>
                  </a:lnTo>
                  <a:lnTo>
                    <a:pt x="484" y="78"/>
                  </a:lnTo>
                  <a:lnTo>
                    <a:pt x="489" y="81"/>
                  </a:lnTo>
                  <a:lnTo>
                    <a:pt x="493" y="82"/>
                  </a:lnTo>
                  <a:lnTo>
                    <a:pt x="498" y="85"/>
                  </a:lnTo>
                  <a:lnTo>
                    <a:pt x="503" y="87"/>
                  </a:lnTo>
                  <a:lnTo>
                    <a:pt x="506" y="87"/>
                  </a:lnTo>
                  <a:lnTo>
                    <a:pt x="511" y="88"/>
                  </a:lnTo>
                  <a:lnTo>
                    <a:pt x="515" y="88"/>
                  </a:lnTo>
                  <a:lnTo>
                    <a:pt x="520" y="88"/>
                  </a:lnTo>
                  <a:lnTo>
                    <a:pt x="526" y="88"/>
                  </a:lnTo>
                  <a:lnTo>
                    <a:pt x="529" y="87"/>
                  </a:lnTo>
                  <a:lnTo>
                    <a:pt x="534" y="85"/>
                  </a:lnTo>
                  <a:lnTo>
                    <a:pt x="537" y="84"/>
                  </a:lnTo>
                  <a:lnTo>
                    <a:pt x="541" y="81"/>
                  </a:lnTo>
                  <a:lnTo>
                    <a:pt x="545" y="80"/>
                  </a:lnTo>
                  <a:lnTo>
                    <a:pt x="548" y="78"/>
                  </a:lnTo>
                  <a:lnTo>
                    <a:pt x="552" y="78"/>
                  </a:lnTo>
                  <a:lnTo>
                    <a:pt x="555" y="80"/>
                  </a:lnTo>
                  <a:lnTo>
                    <a:pt x="558" y="81"/>
                  </a:lnTo>
                  <a:lnTo>
                    <a:pt x="560" y="84"/>
                  </a:lnTo>
                  <a:lnTo>
                    <a:pt x="562" y="87"/>
                  </a:lnTo>
                  <a:lnTo>
                    <a:pt x="565" y="91"/>
                  </a:lnTo>
                  <a:lnTo>
                    <a:pt x="567" y="94"/>
                  </a:lnTo>
                  <a:lnTo>
                    <a:pt x="571" y="95"/>
                  </a:lnTo>
                  <a:lnTo>
                    <a:pt x="573" y="96"/>
                  </a:lnTo>
                  <a:lnTo>
                    <a:pt x="578" y="78"/>
                  </a:lnTo>
                  <a:lnTo>
                    <a:pt x="616" y="68"/>
                  </a:lnTo>
                  <a:lnTo>
                    <a:pt x="622" y="68"/>
                  </a:lnTo>
                  <a:lnTo>
                    <a:pt x="628" y="71"/>
                  </a:lnTo>
                  <a:lnTo>
                    <a:pt x="633" y="73"/>
                  </a:lnTo>
                  <a:lnTo>
                    <a:pt x="639" y="75"/>
                  </a:lnTo>
                  <a:lnTo>
                    <a:pt x="643" y="78"/>
                  </a:lnTo>
                  <a:lnTo>
                    <a:pt x="649" y="81"/>
                  </a:lnTo>
                  <a:lnTo>
                    <a:pt x="655" y="82"/>
                  </a:lnTo>
                  <a:lnTo>
                    <a:pt x="661" y="84"/>
                  </a:lnTo>
                  <a:lnTo>
                    <a:pt x="665" y="82"/>
                  </a:lnTo>
                  <a:lnTo>
                    <a:pt x="668" y="82"/>
                  </a:lnTo>
                  <a:lnTo>
                    <a:pt x="671" y="81"/>
                  </a:lnTo>
                  <a:lnTo>
                    <a:pt x="673" y="81"/>
                  </a:lnTo>
                  <a:lnTo>
                    <a:pt x="675" y="80"/>
                  </a:lnTo>
                  <a:lnTo>
                    <a:pt x="678" y="80"/>
                  </a:lnTo>
                  <a:lnTo>
                    <a:pt x="680" y="78"/>
                  </a:lnTo>
                  <a:lnTo>
                    <a:pt x="684" y="78"/>
                  </a:lnTo>
                  <a:lnTo>
                    <a:pt x="687" y="78"/>
                  </a:lnTo>
                  <a:lnTo>
                    <a:pt x="690" y="80"/>
                  </a:lnTo>
                  <a:lnTo>
                    <a:pt x="693" y="80"/>
                  </a:lnTo>
                  <a:lnTo>
                    <a:pt x="696" y="81"/>
                  </a:lnTo>
                  <a:lnTo>
                    <a:pt x="697" y="81"/>
                  </a:lnTo>
                  <a:lnTo>
                    <a:pt x="699" y="82"/>
                  </a:lnTo>
                  <a:lnTo>
                    <a:pt x="700" y="82"/>
                  </a:lnTo>
                  <a:lnTo>
                    <a:pt x="702" y="84"/>
                  </a:lnTo>
                  <a:lnTo>
                    <a:pt x="704" y="82"/>
                  </a:lnTo>
                  <a:lnTo>
                    <a:pt x="705" y="82"/>
                  </a:lnTo>
                  <a:lnTo>
                    <a:pt x="708" y="81"/>
                  </a:lnTo>
                  <a:lnTo>
                    <a:pt x="709" y="80"/>
                  </a:lnTo>
                  <a:lnTo>
                    <a:pt x="710" y="78"/>
                  </a:lnTo>
                  <a:lnTo>
                    <a:pt x="711" y="77"/>
                  </a:lnTo>
                  <a:lnTo>
                    <a:pt x="712" y="75"/>
                  </a:lnTo>
                  <a:lnTo>
                    <a:pt x="712" y="73"/>
                  </a:lnTo>
                  <a:lnTo>
                    <a:pt x="714" y="73"/>
                  </a:lnTo>
                  <a:lnTo>
                    <a:pt x="715" y="71"/>
                  </a:lnTo>
                  <a:lnTo>
                    <a:pt x="717" y="70"/>
                  </a:lnTo>
                  <a:lnTo>
                    <a:pt x="718" y="70"/>
                  </a:lnTo>
                  <a:lnTo>
                    <a:pt x="720" y="68"/>
                  </a:lnTo>
                  <a:lnTo>
                    <a:pt x="721" y="67"/>
                  </a:lnTo>
                  <a:lnTo>
                    <a:pt x="722" y="67"/>
                  </a:lnTo>
                  <a:lnTo>
                    <a:pt x="723" y="66"/>
                  </a:lnTo>
                  <a:lnTo>
                    <a:pt x="731" y="66"/>
                  </a:lnTo>
                  <a:lnTo>
                    <a:pt x="731" y="67"/>
                  </a:lnTo>
                  <a:lnTo>
                    <a:pt x="730" y="70"/>
                  </a:lnTo>
                  <a:lnTo>
                    <a:pt x="730" y="71"/>
                  </a:lnTo>
                  <a:lnTo>
                    <a:pt x="729" y="73"/>
                  </a:lnTo>
                  <a:lnTo>
                    <a:pt x="728" y="74"/>
                  </a:lnTo>
                  <a:lnTo>
                    <a:pt x="728" y="75"/>
                  </a:lnTo>
                  <a:lnTo>
                    <a:pt x="727" y="77"/>
                  </a:lnTo>
                  <a:lnTo>
                    <a:pt x="727" y="78"/>
                  </a:lnTo>
                  <a:lnTo>
                    <a:pt x="727" y="80"/>
                  </a:lnTo>
                  <a:lnTo>
                    <a:pt x="727" y="81"/>
                  </a:lnTo>
                  <a:lnTo>
                    <a:pt x="727" y="82"/>
                  </a:lnTo>
                  <a:lnTo>
                    <a:pt x="727" y="84"/>
                  </a:lnTo>
                  <a:lnTo>
                    <a:pt x="727" y="85"/>
                  </a:lnTo>
                  <a:lnTo>
                    <a:pt x="727" y="87"/>
                  </a:lnTo>
                  <a:lnTo>
                    <a:pt x="727" y="88"/>
                  </a:lnTo>
                  <a:lnTo>
                    <a:pt x="737" y="88"/>
                  </a:lnTo>
                  <a:lnTo>
                    <a:pt x="737" y="85"/>
                  </a:lnTo>
                  <a:lnTo>
                    <a:pt x="737" y="82"/>
                  </a:lnTo>
                  <a:lnTo>
                    <a:pt x="736" y="81"/>
                  </a:lnTo>
                  <a:lnTo>
                    <a:pt x="737" y="78"/>
                  </a:lnTo>
                  <a:lnTo>
                    <a:pt x="737" y="77"/>
                  </a:lnTo>
                  <a:lnTo>
                    <a:pt x="737" y="75"/>
                  </a:lnTo>
                  <a:lnTo>
                    <a:pt x="737" y="73"/>
                  </a:lnTo>
                  <a:lnTo>
                    <a:pt x="737" y="71"/>
                  </a:lnTo>
                  <a:lnTo>
                    <a:pt x="746" y="71"/>
                  </a:lnTo>
                  <a:lnTo>
                    <a:pt x="753" y="70"/>
                  </a:lnTo>
                  <a:lnTo>
                    <a:pt x="761" y="68"/>
                  </a:lnTo>
                  <a:lnTo>
                    <a:pt x="767" y="67"/>
                  </a:lnTo>
                  <a:lnTo>
                    <a:pt x="773" y="64"/>
                  </a:lnTo>
                  <a:lnTo>
                    <a:pt x="777" y="60"/>
                  </a:lnTo>
                  <a:lnTo>
                    <a:pt x="779" y="55"/>
                  </a:lnTo>
                  <a:lnTo>
                    <a:pt x="780" y="49"/>
                  </a:lnTo>
                  <a:lnTo>
                    <a:pt x="780" y="48"/>
                  </a:lnTo>
                  <a:lnTo>
                    <a:pt x="778" y="46"/>
                  </a:lnTo>
                  <a:lnTo>
                    <a:pt x="777" y="46"/>
                  </a:lnTo>
                  <a:lnTo>
                    <a:pt x="774" y="46"/>
                  </a:lnTo>
                  <a:lnTo>
                    <a:pt x="771" y="46"/>
                  </a:lnTo>
                  <a:lnTo>
                    <a:pt x="768" y="46"/>
                  </a:lnTo>
                  <a:lnTo>
                    <a:pt x="767" y="46"/>
                  </a:lnTo>
                  <a:lnTo>
                    <a:pt x="766" y="46"/>
                  </a:lnTo>
                  <a:lnTo>
                    <a:pt x="764" y="45"/>
                  </a:lnTo>
                  <a:lnTo>
                    <a:pt x="762" y="45"/>
                  </a:lnTo>
                  <a:lnTo>
                    <a:pt x="761" y="42"/>
                  </a:lnTo>
                  <a:lnTo>
                    <a:pt x="761" y="41"/>
                  </a:lnTo>
                  <a:lnTo>
                    <a:pt x="760" y="38"/>
                  </a:lnTo>
                  <a:lnTo>
                    <a:pt x="760" y="36"/>
                  </a:lnTo>
                  <a:lnTo>
                    <a:pt x="759" y="35"/>
                  </a:lnTo>
                  <a:lnTo>
                    <a:pt x="759" y="34"/>
                  </a:lnTo>
                  <a:lnTo>
                    <a:pt x="760" y="29"/>
                  </a:lnTo>
                  <a:lnTo>
                    <a:pt x="764" y="24"/>
                  </a:lnTo>
                  <a:lnTo>
                    <a:pt x="770" y="18"/>
                  </a:lnTo>
                  <a:lnTo>
                    <a:pt x="775" y="13"/>
                  </a:lnTo>
                  <a:lnTo>
                    <a:pt x="783" y="9"/>
                  </a:lnTo>
                  <a:lnTo>
                    <a:pt x="789" y="4"/>
                  </a:lnTo>
                  <a:lnTo>
                    <a:pt x="795" y="2"/>
                  </a:lnTo>
                  <a:lnTo>
                    <a:pt x="799" y="0"/>
                  </a:lnTo>
                  <a:lnTo>
                    <a:pt x="802" y="0"/>
                  </a:lnTo>
                  <a:lnTo>
                    <a:pt x="803" y="0"/>
                  </a:lnTo>
                  <a:lnTo>
                    <a:pt x="804" y="0"/>
                  </a:lnTo>
                  <a:lnTo>
                    <a:pt x="805" y="0"/>
                  </a:lnTo>
                  <a:lnTo>
                    <a:pt x="808" y="0"/>
                  </a:lnTo>
                  <a:lnTo>
                    <a:pt x="809" y="0"/>
                  </a:lnTo>
                  <a:lnTo>
                    <a:pt x="810" y="0"/>
                  </a:lnTo>
                  <a:lnTo>
                    <a:pt x="811" y="7"/>
                  </a:lnTo>
                  <a:lnTo>
                    <a:pt x="811" y="11"/>
                  </a:lnTo>
                  <a:lnTo>
                    <a:pt x="814" y="17"/>
                  </a:lnTo>
                  <a:lnTo>
                    <a:pt x="815" y="20"/>
                  </a:lnTo>
                  <a:lnTo>
                    <a:pt x="816" y="24"/>
                  </a:lnTo>
                  <a:lnTo>
                    <a:pt x="817" y="28"/>
                  </a:lnTo>
                  <a:lnTo>
                    <a:pt x="818" y="31"/>
                  </a:lnTo>
                  <a:lnTo>
                    <a:pt x="818" y="36"/>
                  </a:lnTo>
                  <a:lnTo>
                    <a:pt x="818" y="38"/>
                  </a:lnTo>
                  <a:lnTo>
                    <a:pt x="817" y="39"/>
                  </a:lnTo>
                  <a:lnTo>
                    <a:pt x="815" y="41"/>
                  </a:lnTo>
                  <a:lnTo>
                    <a:pt x="812" y="41"/>
                  </a:lnTo>
                  <a:lnTo>
                    <a:pt x="810" y="41"/>
                  </a:lnTo>
                  <a:lnTo>
                    <a:pt x="808" y="42"/>
                  </a:lnTo>
                  <a:lnTo>
                    <a:pt x="806" y="43"/>
                  </a:lnTo>
                  <a:lnTo>
                    <a:pt x="806" y="46"/>
                  </a:lnTo>
                  <a:lnTo>
                    <a:pt x="808" y="46"/>
                  </a:lnTo>
                  <a:lnTo>
                    <a:pt x="809" y="46"/>
                  </a:lnTo>
                  <a:lnTo>
                    <a:pt x="811" y="46"/>
                  </a:lnTo>
                  <a:lnTo>
                    <a:pt x="812" y="46"/>
                  </a:lnTo>
                  <a:lnTo>
                    <a:pt x="814" y="46"/>
                  </a:lnTo>
                  <a:lnTo>
                    <a:pt x="815" y="46"/>
                  </a:lnTo>
                  <a:lnTo>
                    <a:pt x="817" y="46"/>
                  </a:lnTo>
                  <a:lnTo>
                    <a:pt x="815" y="49"/>
                  </a:lnTo>
                  <a:lnTo>
                    <a:pt x="815" y="50"/>
                  </a:lnTo>
                  <a:lnTo>
                    <a:pt x="814" y="53"/>
                  </a:lnTo>
                  <a:lnTo>
                    <a:pt x="814" y="56"/>
                  </a:lnTo>
                  <a:lnTo>
                    <a:pt x="812" y="57"/>
                  </a:lnTo>
                  <a:lnTo>
                    <a:pt x="812" y="60"/>
                  </a:lnTo>
                  <a:lnTo>
                    <a:pt x="812" y="62"/>
                  </a:lnTo>
                  <a:lnTo>
                    <a:pt x="812" y="63"/>
                  </a:lnTo>
                  <a:lnTo>
                    <a:pt x="812" y="64"/>
                  </a:lnTo>
                  <a:lnTo>
                    <a:pt x="814" y="64"/>
                  </a:lnTo>
                  <a:lnTo>
                    <a:pt x="815" y="64"/>
                  </a:lnTo>
                  <a:lnTo>
                    <a:pt x="816" y="64"/>
                  </a:lnTo>
                  <a:lnTo>
                    <a:pt x="817" y="64"/>
                  </a:lnTo>
                  <a:lnTo>
                    <a:pt x="818" y="63"/>
                  </a:lnTo>
                  <a:lnTo>
                    <a:pt x="818" y="62"/>
                  </a:lnTo>
                  <a:lnTo>
                    <a:pt x="818" y="60"/>
                  </a:lnTo>
                  <a:lnTo>
                    <a:pt x="818" y="59"/>
                  </a:lnTo>
                  <a:lnTo>
                    <a:pt x="822" y="57"/>
                  </a:lnTo>
                  <a:lnTo>
                    <a:pt x="824" y="56"/>
                  </a:lnTo>
                  <a:lnTo>
                    <a:pt x="825" y="56"/>
                  </a:lnTo>
                  <a:lnTo>
                    <a:pt x="827" y="55"/>
                  </a:lnTo>
                  <a:lnTo>
                    <a:pt x="828" y="53"/>
                  </a:lnTo>
                  <a:lnTo>
                    <a:pt x="829" y="53"/>
                  </a:lnTo>
                  <a:lnTo>
                    <a:pt x="830" y="52"/>
                  </a:lnTo>
                  <a:lnTo>
                    <a:pt x="831" y="50"/>
                  </a:lnTo>
                  <a:lnTo>
                    <a:pt x="833" y="52"/>
                  </a:lnTo>
                  <a:lnTo>
                    <a:pt x="835" y="53"/>
                  </a:lnTo>
                  <a:lnTo>
                    <a:pt x="837" y="55"/>
                  </a:lnTo>
                  <a:lnTo>
                    <a:pt x="840" y="55"/>
                  </a:lnTo>
                  <a:lnTo>
                    <a:pt x="842" y="56"/>
                  </a:lnTo>
                  <a:lnTo>
                    <a:pt x="845" y="56"/>
                  </a:lnTo>
                  <a:lnTo>
                    <a:pt x="846" y="56"/>
                  </a:lnTo>
                  <a:lnTo>
                    <a:pt x="847" y="56"/>
                  </a:lnTo>
                  <a:lnTo>
                    <a:pt x="846" y="60"/>
                  </a:lnTo>
                  <a:lnTo>
                    <a:pt x="845" y="64"/>
                  </a:lnTo>
                  <a:lnTo>
                    <a:pt x="842" y="68"/>
                  </a:lnTo>
                  <a:lnTo>
                    <a:pt x="840" y="70"/>
                  </a:lnTo>
                  <a:lnTo>
                    <a:pt x="837" y="73"/>
                  </a:lnTo>
                  <a:lnTo>
                    <a:pt x="835" y="75"/>
                  </a:lnTo>
                  <a:lnTo>
                    <a:pt x="834" y="80"/>
                  </a:lnTo>
                  <a:lnTo>
                    <a:pt x="831" y="84"/>
                  </a:lnTo>
                  <a:lnTo>
                    <a:pt x="834" y="84"/>
                  </a:lnTo>
                  <a:lnTo>
                    <a:pt x="835" y="84"/>
                  </a:lnTo>
                  <a:lnTo>
                    <a:pt x="837" y="84"/>
                  </a:lnTo>
                  <a:lnTo>
                    <a:pt x="839" y="84"/>
                  </a:lnTo>
                  <a:lnTo>
                    <a:pt x="841" y="84"/>
                  </a:lnTo>
                  <a:lnTo>
                    <a:pt x="842" y="84"/>
                  </a:lnTo>
                  <a:lnTo>
                    <a:pt x="843" y="84"/>
                  </a:lnTo>
                  <a:lnTo>
                    <a:pt x="845" y="84"/>
                  </a:lnTo>
                  <a:lnTo>
                    <a:pt x="849" y="80"/>
                  </a:lnTo>
                  <a:lnTo>
                    <a:pt x="854" y="75"/>
                  </a:lnTo>
                  <a:lnTo>
                    <a:pt x="859" y="70"/>
                  </a:lnTo>
                  <a:lnTo>
                    <a:pt x="865" y="66"/>
                  </a:lnTo>
                  <a:lnTo>
                    <a:pt x="869" y="62"/>
                  </a:lnTo>
                  <a:lnTo>
                    <a:pt x="875" y="59"/>
                  </a:lnTo>
                  <a:lnTo>
                    <a:pt x="881" y="56"/>
                  </a:lnTo>
                  <a:lnTo>
                    <a:pt x="888" y="56"/>
                  </a:lnTo>
                  <a:lnTo>
                    <a:pt x="888" y="50"/>
                  </a:lnTo>
                  <a:lnTo>
                    <a:pt x="891" y="46"/>
                  </a:lnTo>
                  <a:lnTo>
                    <a:pt x="893" y="43"/>
                  </a:lnTo>
                  <a:lnTo>
                    <a:pt x="897" y="41"/>
                  </a:lnTo>
                  <a:lnTo>
                    <a:pt x="900" y="38"/>
                  </a:lnTo>
                  <a:lnTo>
                    <a:pt x="905" y="36"/>
                  </a:lnTo>
                  <a:lnTo>
                    <a:pt x="909" y="36"/>
                  </a:lnTo>
                  <a:lnTo>
                    <a:pt x="913" y="36"/>
                  </a:lnTo>
                  <a:lnTo>
                    <a:pt x="916" y="36"/>
                  </a:lnTo>
                  <a:lnTo>
                    <a:pt x="918" y="36"/>
                  </a:lnTo>
                  <a:lnTo>
                    <a:pt x="921" y="38"/>
                  </a:lnTo>
                  <a:lnTo>
                    <a:pt x="924" y="38"/>
                  </a:lnTo>
                  <a:lnTo>
                    <a:pt x="926" y="39"/>
                  </a:lnTo>
                  <a:lnTo>
                    <a:pt x="929" y="41"/>
                  </a:lnTo>
                  <a:lnTo>
                    <a:pt x="931" y="41"/>
                  </a:lnTo>
                  <a:lnTo>
                    <a:pt x="934" y="41"/>
                  </a:lnTo>
                  <a:lnTo>
                    <a:pt x="934" y="42"/>
                  </a:lnTo>
                  <a:lnTo>
                    <a:pt x="934" y="43"/>
                  </a:lnTo>
                  <a:lnTo>
                    <a:pt x="934" y="45"/>
                  </a:lnTo>
                  <a:lnTo>
                    <a:pt x="934" y="46"/>
                  </a:lnTo>
                  <a:lnTo>
                    <a:pt x="934" y="48"/>
                  </a:lnTo>
                  <a:lnTo>
                    <a:pt x="934" y="49"/>
                  </a:lnTo>
                  <a:lnTo>
                    <a:pt x="934" y="52"/>
                  </a:lnTo>
                  <a:lnTo>
                    <a:pt x="934" y="53"/>
                  </a:lnTo>
                  <a:lnTo>
                    <a:pt x="932" y="56"/>
                  </a:lnTo>
                  <a:lnTo>
                    <a:pt x="931" y="59"/>
                  </a:lnTo>
                  <a:lnTo>
                    <a:pt x="930" y="60"/>
                  </a:lnTo>
                  <a:lnTo>
                    <a:pt x="928" y="62"/>
                  </a:lnTo>
                  <a:lnTo>
                    <a:pt x="925" y="64"/>
                  </a:lnTo>
                  <a:lnTo>
                    <a:pt x="923" y="66"/>
                  </a:lnTo>
                  <a:lnTo>
                    <a:pt x="922" y="68"/>
                  </a:lnTo>
                  <a:lnTo>
                    <a:pt x="921" y="71"/>
                  </a:lnTo>
                  <a:lnTo>
                    <a:pt x="918" y="77"/>
                  </a:lnTo>
                  <a:lnTo>
                    <a:pt x="915" y="84"/>
                  </a:lnTo>
                  <a:lnTo>
                    <a:pt x="912" y="89"/>
                  </a:lnTo>
                  <a:lnTo>
                    <a:pt x="907" y="95"/>
                  </a:lnTo>
                  <a:lnTo>
                    <a:pt x="904" y="99"/>
                  </a:lnTo>
                  <a:lnTo>
                    <a:pt x="899" y="103"/>
                  </a:lnTo>
                  <a:lnTo>
                    <a:pt x="893" y="105"/>
                  </a:lnTo>
                  <a:lnTo>
                    <a:pt x="886" y="106"/>
                  </a:lnTo>
                  <a:lnTo>
                    <a:pt x="885" y="106"/>
                  </a:lnTo>
                  <a:lnTo>
                    <a:pt x="884" y="105"/>
                  </a:lnTo>
                  <a:lnTo>
                    <a:pt x="881" y="105"/>
                  </a:lnTo>
                  <a:lnTo>
                    <a:pt x="880" y="103"/>
                  </a:lnTo>
                  <a:lnTo>
                    <a:pt x="878" y="103"/>
                  </a:lnTo>
                  <a:lnTo>
                    <a:pt x="876" y="102"/>
                  </a:lnTo>
                  <a:lnTo>
                    <a:pt x="874" y="101"/>
                  </a:lnTo>
                  <a:lnTo>
                    <a:pt x="873" y="98"/>
                  </a:lnTo>
                  <a:lnTo>
                    <a:pt x="873" y="99"/>
                  </a:lnTo>
                  <a:lnTo>
                    <a:pt x="873" y="101"/>
                  </a:lnTo>
                  <a:lnTo>
                    <a:pt x="873" y="102"/>
                  </a:lnTo>
                  <a:lnTo>
                    <a:pt x="873" y="103"/>
                  </a:lnTo>
                  <a:lnTo>
                    <a:pt x="873" y="105"/>
                  </a:lnTo>
                  <a:lnTo>
                    <a:pt x="873" y="106"/>
                  </a:lnTo>
                  <a:lnTo>
                    <a:pt x="873" y="107"/>
                  </a:lnTo>
                  <a:lnTo>
                    <a:pt x="873" y="109"/>
                  </a:lnTo>
                  <a:lnTo>
                    <a:pt x="871" y="109"/>
                  </a:lnTo>
                  <a:lnTo>
                    <a:pt x="868" y="109"/>
                  </a:lnTo>
                  <a:lnTo>
                    <a:pt x="866" y="110"/>
                  </a:lnTo>
                  <a:lnTo>
                    <a:pt x="865" y="110"/>
                  </a:lnTo>
                  <a:lnTo>
                    <a:pt x="862" y="112"/>
                  </a:lnTo>
                  <a:lnTo>
                    <a:pt x="861" y="113"/>
                  </a:lnTo>
                  <a:lnTo>
                    <a:pt x="859" y="113"/>
                  </a:lnTo>
                  <a:lnTo>
                    <a:pt x="858" y="113"/>
                  </a:lnTo>
                  <a:lnTo>
                    <a:pt x="855" y="113"/>
                  </a:lnTo>
                  <a:lnTo>
                    <a:pt x="853" y="112"/>
                  </a:lnTo>
                  <a:lnTo>
                    <a:pt x="850" y="110"/>
                  </a:lnTo>
                  <a:lnTo>
                    <a:pt x="849" y="109"/>
                  </a:lnTo>
                  <a:lnTo>
                    <a:pt x="847" y="107"/>
                  </a:lnTo>
                  <a:lnTo>
                    <a:pt x="846" y="106"/>
                  </a:lnTo>
                  <a:lnTo>
                    <a:pt x="845" y="105"/>
                  </a:lnTo>
                  <a:lnTo>
                    <a:pt x="842" y="103"/>
                  </a:lnTo>
                  <a:lnTo>
                    <a:pt x="839" y="106"/>
                  </a:lnTo>
                  <a:lnTo>
                    <a:pt x="835" y="110"/>
                  </a:lnTo>
                  <a:lnTo>
                    <a:pt x="833" y="113"/>
                  </a:lnTo>
                  <a:lnTo>
                    <a:pt x="829" y="117"/>
                  </a:lnTo>
                  <a:lnTo>
                    <a:pt x="825" y="120"/>
                  </a:lnTo>
                  <a:lnTo>
                    <a:pt x="821" y="123"/>
                  </a:lnTo>
                  <a:lnTo>
                    <a:pt x="816" y="126"/>
                  </a:lnTo>
                  <a:lnTo>
                    <a:pt x="810" y="126"/>
                  </a:lnTo>
                  <a:lnTo>
                    <a:pt x="808" y="126"/>
                  </a:lnTo>
                  <a:lnTo>
                    <a:pt x="804" y="124"/>
                  </a:lnTo>
                  <a:lnTo>
                    <a:pt x="800" y="123"/>
                  </a:lnTo>
                  <a:lnTo>
                    <a:pt x="797" y="121"/>
                  </a:lnTo>
                  <a:lnTo>
                    <a:pt x="793" y="120"/>
                  </a:lnTo>
                  <a:lnTo>
                    <a:pt x="791" y="119"/>
                  </a:lnTo>
                  <a:lnTo>
                    <a:pt x="789" y="117"/>
                  </a:lnTo>
                  <a:lnTo>
                    <a:pt x="787" y="116"/>
                  </a:lnTo>
                  <a:lnTo>
                    <a:pt x="774" y="116"/>
                  </a:lnTo>
                  <a:lnTo>
                    <a:pt x="775" y="120"/>
                  </a:lnTo>
                  <a:lnTo>
                    <a:pt x="779" y="124"/>
                  </a:lnTo>
                  <a:lnTo>
                    <a:pt x="783" y="127"/>
                  </a:lnTo>
                  <a:lnTo>
                    <a:pt x="789" y="127"/>
                  </a:lnTo>
                  <a:lnTo>
                    <a:pt x="793" y="128"/>
                  </a:lnTo>
                  <a:lnTo>
                    <a:pt x="799" y="128"/>
                  </a:lnTo>
                  <a:lnTo>
                    <a:pt x="805" y="128"/>
                  </a:lnTo>
                  <a:lnTo>
                    <a:pt x="810" y="128"/>
                  </a:lnTo>
                  <a:lnTo>
                    <a:pt x="810" y="130"/>
                  </a:lnTo>
                  <a:lnTo>
                    <a:pt x="810" y="131"/>
                  </a:lnTo>
                  <a:lnTo>
                    <a:pt x="811" y="133"/>
                  </a:lnTo>
                  <a:lnTo>
                    <a:pt x="811" y="134"/>
                  </a:lnTo>
                  <a:lnTo>
                    <a:pt x="811" y="135"/>
                  </a:lnTo>
                  <a:lnTo>
                    <a:pt x="811" y="137"/>
                  </a:lnTo>
                  <a:lnTo>
                    <a:pt x="812" y="138"/>
                  </a:lnTo>
                  <a:lnTo>
                    <a:pt x="805" y="140"/>
                  </a:lnTo>
                  <a:lnTo>
                    <a:pt x="797" y="144"/>
                  </a:lnTo>
                  <a:lnTo>
                    <a:pt x="787" y="148"/>
                  </a:lnTo>
                  <a:lnTo>
                    <a:pt x="778" y="152"/>
                  </a:lnTo>
                  <a:lnTo>
                    <a:pt x="768" y="156"/>
                  </a:lnTo>
                  <a:lnTo>
                    <a:pt x="759" y="159"/>
                  </a:lnTo>
                  <a:lnTo>
                    <a:pt x="750" y="163"/>
                  </a:lnTo>
                  <a:lnTo>
                    <a:pt x="742" y="164"/>
                  </a:lnTo>
                  <a:lnTo>
                    <a:pt x="718" y="156"/>
                  </a:lnTo>
                  <a:lnTo>
                    <a:pt x="712" y="156"/>
                  </a:lnTo>
                  <a:lnTo>
                    <a:pt x="716" y="158"/>
                  </a:lnTo>
                  <a:lnTo>
                    <a:pt x="720" y="159"/>
                  </a:lnTo>
                  <a:lnTo>
                    <a:pt x="723" y="161"/>
                  </a:lnTo>
                  <a:lnTo>
                    <a:pt x="727" y="161"/>
                  </a:lnTo>
                  <a:lnTo>
                    <a:pt x="729" y="163"/>
                  </a:lnTo>
                  <a:lnTo>
                    <a:pt x="731" y="164"/>
                  </a:lnTo>
                  <a:lnTo>
                    <a:pt x="734" y="167"/>
                  </a:lnTo>
                  <a:lnTo>
                    <a:pt x="735" y="170"/>
                  </a:lnTo>
                  <a:lnTo>
                    <a:pt x="733" y="174"/>
                  </a:lnTo>
                  <a:lnTo>
                    <a:pt x="730" y="178"/>
                  </a:lnTo>
                  <a:lnTo>
                    <a:pt x="728" y="180"/>
                  </a:lnTo>
                  <a:lnTo>
                    <a:pt x="724" y="181"/>
                  </a:lnTo>
                  <a:lnTo>
                    <a:pt x="721" y="182"/>
                  </a:lnTo>
                  <a:lnTo>
                    <a:pt x="717" y="182"/>
                  </a:lnTo>
                  <a:lnTo>
                    <a:pt x="712" y="184"/>
                  </a:lnTo>
                  <a:lnTo>
                    <a:pt x="708" y="184"/>
                  </a:lnTo>
                  <a:lnTo>
                    <a:pt x="705" y="185"/>
                  </a:lnTo>
                  <a:lnTo>
                    <a:pt x="702" y="188"/>
                  </a:lnTo>
                  <a:lnTo>
                    <a:pt x="699" y="189"/>
                  </a:lnTo>
                  <a:lnTo>
                    <a:pt x="697" y="192"/>
                  </a:lnTo>
                  <a:lnTo>
                    <a:pt x="695" y="193"/>
                  </a:lnTo>
                  <a:lnTo>
                    <a:pt x="692" y="195"/>
                  </a:lnTo>
                  <a:lnTo>
                    <a:pt x="690" y="196"/>
                  </a:lnTo>
                  <a:lnTo>
                    <a:pt x="686" y="196"/>
                  </a:lnTo>
                  <a:lnTo>
                    <a:pt x="686" y="198"/>
                  </a:lnTo>
                  <a:lnTo>
                    <a:pt x="686" y="199"/>
                  </a:lnTo>
                  <a:lnTo>
                    <a:pt x="686" y="200"/>
                  </a:lnTo>
                  <a:lnTo>
                    <a:pt x="686" y="202"/>
                  </a:lnTo>
                  <a:lnTo>
                    <a:pt x="686" y="203"/>
                  </a:lnTo>
                  <a:lnTo>
                    <a:pt x="686" y="205"/>
                  </a:lnTo>
                  <a:lnTo>
                    <a:pt x="686" y="206"/>
                  </a:lnTo>
                  <a:lnTo>
                    <a:pt x="686" y="207"/>
                  </a:lnTo>
                  <a:lnTo>
                    <a:pt x="679" y="209"/>
                  </a:lnTo>
                  <a:lnTo>
                    <a:pt x="671" y="214"/>
                  </a:lnTo>
                  <a:lnTo>
                    <a:pt x="662" y="221"/>
                  </a:lnTo>
                  <a:lnTo>
                    <a:pt x="653" y="230"/>
                  </a:lnTo>
                  <a:lnTo>
                    <a:pt x="646" y="239"/>
                  </a:lnTo>
                  <a:lnTo>
                    <a:pt x="639" y="249"/>
                  </a:lnTo>
                  <a:lnTo>
                    <a:pt x="636" y="255"/>
                  </a:lnTo>
                  <a:lnTo>
                    <a:pt x="635" y="259"/>
                  </a:lnTo>
                  <a:lnTo>
                    <a:pt x="634" y="265"/>
                  </a:lnTo>
                  <a:lnTo>
                    <a:pt x="633" y="269"/>
                  </a:lnTo>
                  <a:lnTo>
                    <a:pt x="646" y="269"/>
                  </a:lnTo>
                  <a:lnTo>
                    <a:pt x="646" y="273"/>
                  </a:lnTo>
                  <a:lnTo>
                    <a:pt x="646" y="277"/>
                  </a:lnTo>
                  <a:lnTo>
                    <a:pt x="646" y="281"/>
                  </a:lnTo>
                  <a:lnTo>
                    <a:pt x="645" y="285"/>
                  </a:lnTo>
                  <a:lnTo>
                    <a:pt x="645" y="290"/>
                  </a:lnTo>
                  <a:lnTo>
                    <a:pt x="645" y="292"/>
                  </a:lnTo>
                  <a:lnTo>
                    <a:pt x="646" y="295"/>
                  </a:lnTo>
                  <a:lnTo>
                    <a:pt x="646" y="297"/>
                  </a:lnTo>
                  <a:lnTo>
                    <a:pt x="642" y="302"/>
                  </a:lnTo>
                  <a:lnTo>
                    <a:pt x="642" y="304"/>
                  </a:lnTo>
                  <a:lnTo>
                    <a:pt x="642" y="305"/>
                  </a:lnTo>
                  <a:lnTo>
                    <a:pt x="643" y="306"/>
                  </a:lnTo>
                  <a:lnTo>
                    <a:pt x="645" y="308"/>
                  </a:lnTo>
                  <a:lnTo>
                    <a:pt x="646" y="308"/>
                  </a:lnTo>
                  <a:lnTo>
                    <a:pt x="647" y="309"/>
                  </a:lnTo>
                  <a:lnTo>
                    <a:pt x="648" y="309"/>
                  </a:lnTo>
                  <a:lnTo>
                    <a:pt x="650" y="309"/>
                  </a:lnTo>
                  <a:lnTo>
                    <a:pt x="673" y="302"/>
                  </a:lnTo>
                  <a:lnTo>
                    <a:pt x="680" y="306"/>
                  </a:lnTo>
                  <a:lnTo>
                    <a:pt x="686" y="312"/>
                  </a:lnTo>
                  <a:lnTo>
                    <a:pt x="692" y="319"/>
                  </a:lnTo>
                  <a:lnTo>
                    <a:pt x="697" y="324"/>
                  </a:lnTo>
                  <a:lnTo>
                    <a:pt x="703" y="331"/>
                  </a:lnTo>
                  <a:lnTo>
                    <a:pt x="709" y="337"/>
                  </a:lnTo>
                  <a:lnTo>
                    <a:pt x="715" y="341"/>
                  </a:lnTo>
                  <a:lnTo>
                    <a:pt x="723" y="344"/>
                  </a:lnTo>
                  <a:lnTo>
                    <a:pt x="723" y="348"/>
                  </a:lnTo>
                  <a:lnTo>
                    <a:pt x="724" y="350"/>
                  </a:lnTo>
                  <a:lnTo>
                    <a:pt x="725" y="352"/>
                  </a:lnTo>
                  <a:lnTo>
                    <a:pt x="727" y="352"/>
                  </a:lnTo>
                  <a:lnTo>
                    <a:pt x="731" y="354"/>
                  </a:lnTo>
                  <a:lnTo>
                    <a:pt x="736" y="352"/>
                  </a:lnTo>
                  <a:lnTo>
                    <a:pt x="741" y="350"/>
                  </a:lnTo>
                  <a:lnTo>
                    <a:pt x="746" y="347"/>
                  </a:lnTo>
                  <a:lnTo>
                    <a:pt x="749" y="345"/>
                  </a:lnTo>
                  <a:lnTo>
                    <a:pt x="750" y="344"/>
                  </a:lnTo>
                  <a:lnTo>
                    <a:pt x="764" y="352"/>
                  </a:lnTo>
                  <a:lnTo>
                    <a:pt x="762" y="354"/>
                  </a:lnTo>
                  <a:lnTo>
                    <a:pt x="761" y="357"/>
                  </a:lnTo>
                  <a:lnTo>
                    <a:pt x="761" y="358"/>
                  </a:lnTo>
                  <a:lnTo>
                    <a:pt x="760" y="359"/>
                  </a:lnTo>
                  <a:lnTo>
                    <a:pt x="759" y="361"/>
                  </a:lnTo>
                  <a:lnTo>
                    <a:pt x="758" y="362"/>
                  </a:lnTo>
                  <a:lnTo>
                    <a:pt x="756" y="363"/>
                  </a:lnTo>
                  <a:lnTo>
                    <a:pt x="755" y="365"/>
                  </a:lnTo>
                  <a:lnTo>
                    <a:pt x="759" y="369"/>
                  </a:lnTo>
                  <a:lnTo>
                    <a:pt x="758" y="373"/>
                  </a:lnTo>
                  <a:lnTo>
                    <a:pt x="755" y="379"/>
                  </a:lnTo>
                  <a:lnTo>
                    <a:pt x="754" y="383"/>
                  </a:lnTo>
                  <a:lnTo>
                    <a:pt x="752" y="387"/>
                  </a:lnTo>
                  <a:lnTo>
                    <a:pt x="750" y="391"/>
                  </a:lnTo>
                  <a:lnTo>
                    <a:pt x="749" y="396"/>
                  </a:lnTo>
                  <a:lnTo>
                    <a:pt x="748" y="400"/>
                  </a:lnTo>
                  <a:lnTo>
                    <a:pt x="748" y="404"/>
                  </a:lnTo>
                  <a:lnTo>
                    <a:pt x="749" y="407"/>
                  </a:lnTo>
                  <a:lnTo>
                    <a:pt x="749" y="411"/>
                  </a:lnTo>
                  <a:lnTo>
                    <a:pt x="752" y="415"/>
                  </a:lnTo>
                  <a:lnTo>
                    <a:pt x="754" y="419"/>
                  </a:lnTo>
                  <a:lnTo>
                    <a:pt x="755" y="422"/>
                  </a:lnTo>
                  <a:lnTo>
                    <a:pt x="759" y="426"/>
                  </a:lnTo>
                  <a:lnTo>
                    <a:pt x="761" y="429"/>
                  </a:lnTo>
                  <a:lnTo>
                    <a:pt x="764" y="429"/>
                  </a:lnTo>
                  <a:lnTo>
                    <a:pt x="764" y="432"/>
                  </a:lnTo>
                  <a:lnTo>
                    <a:pt x="764" y="433"/>
                  </a:lnTo>
                  <a:lnTo>
                    <a:pt x="765" y="435"/>
                  </a:lnTo>
                  <a:lnTo>
                    <a:pt x="766" y="436"/>
                  </a:lnTo>
                  <a:lnTo>
                    <a:pt x="767" y="439"/>
                  </a:lnTo>
                  <a:lnTo>
                    <a:pt x="768" y="440"/>
                  </a:lnTo>
                  <a:lnTo>
                    <a:pt x="770" y="442"/>
                  </a:lnTo>
                  <a:lnTo>
                    <a:pt x="777" y="433"/>
                  </a:lnTo>
                  <a:lnTo>
                    <a:pt x="784" y="425"/>
                  </a:lnTo>
                  <a:lnTo>
                    <a:pt x="790" y="415"/>
                  </a:lnTo>
                  <a:lnTo>
                    <a:pt x="796" y="405"/>
                  </a:lnTo>
                  <a:lnTo>
                    <a:pt x="799" y="396"/>
                  </a:lnTo>
                  <a:lnTo>
                    <a:pt x="803" y="384"/>
                  </a:lnTo>
                  <a:lnTo>
                    <a:pt x="805" y="370"/>
                  </a:lnTo>
                  <a:lnTo>
                    <a:pt x="806" y="357"/>
                  </a:lnTo>
                  <a:lnTo>
                    <a:pt x="816" y="355"/>
                  </a:lnTo>
                  <a:lnTo>
                    <a:pt x="827" y="352"/>
                  </a:lnTo>
                  <a:lnTo>
                    <a:pt x="839" y="347"/>
                  </a:lnTo>
                  <a:lnTo>
                    <a:pt x="849" y="340"/>
                  </a:lnTo>
                  <a:lnTo>
                    <a:pt x="859" y="331"/>
                  </a:lnTo>
                  <a:lnTo>
                    <a:pt x="868" y="322"/>
                  </a:lnTo>
                  <a:lnTo>
                    <a:pt x="872" y="316"/>
                  </a:lnTo>
                  <a:lnTo>
                    <a:pt x="873" y="311"/>
                  </a:lnTo>
                  <a:lnTo>
                    <a:pt x="875" y="305"/>
                  </a:lnTo>
                  <a:lnTo>
                    <a:pt x="875" y="299"/>
                  </a:lnTo>
                  <a:lnTo>
                    <a:pt x="875" y="294"/>
                  </a:lnTo>
                  <a:lnTo>
                    <a:pt x="873" y="290"/>
                  </a:lnTo>
                  <a:lnTo>
                    <a:pt x="871" y="287"/>
                  </a:lnTo>
                  <a:lnTo>
                    <a:pt x="868" y="284"/>
                  </a:lnTo>
                  <a:lnTo>
                    <a:pt x="866" y="281"/>
                  </a:lnTo>
                  <a:lnTo>
                    <a:pt x="863" y="280"/>
                  </a:lnTo>
                  <a:lnTo>
                    <a:pt x="861" y="277"/>
                  </a:lnTo>
                  <a:lnTo>
                    <a:pt x="861" y="274"/>
                  </a:lnTo>
                  <a:lnTo>
                    <a:pt x="862" y="270"/>
                  </a:lnTo>
                  <a:lnTo>
                    <a:pt x="865" y="265"/>
                  </a:lnTo>
                  <a:lnTo>
                    <a:pt x="871" y="259"/>
                  </a:lnTo>
                  <a:lnTo>
                    <a:pt x="875" y="252"/>
                  </a:lnTo>
                  <a:lnTo>
                    <a:pt x="881" y="245"/>
                  </a:lnTo>
                  <a:lnTo>
                    <a:pt x="886" y="239"/>
                  </a:lnTo>
                  <a:lnTo>
                    <a:pt x="890" y="235"/>
                  </a:lnTo>
                  <a:lnTo>
                    <a:pt x="891" y="234"/>
                  </a:lnTo>
                  <a:lnTo>
                    <a:pt x="890" y="231"/>
                  </a:lnTo>
                  <a:lnTo>
                    <a:pt x="888" y="228"/>
                  </a:lnTo>
                  <a:lnTo>
                    <a:pt x="890" y="224"/>
                  </a:lnTo>
                  <a:lnTo>
                    <a:pt x="890" y="221"/>
                  </a:lnTo>
                  <a:lnTo>
                    <a:pt x="893" y="216"/>
                  </a:lnTo>
                  <a:lnTo>
                    <a:pt x="898" y="209"/>
                  </a:lnTo>
                  <a:lnTo>
                    <a:pt x="903" y="203"/>
                  </a:lnTo>
                  <a:lnTo>
                    <a:pt x="909" y="198"/>
                  </a:lnTo>
                  <a:lnTo>
                    <a:pt x="912" y="191"/>
                  </a:lnTo>
                  <a:lnTo>
                    <a:pt x="916" y="184"/>
                  </a:lnTo>
                  <a:lnTo>
                    <a:pt x="967" y="187"/>
                  </a:lnTo>
                  <a:lnTo>
                    <a:pt x="968" y="191"/>
                  </a:lnTo>
                  <a:lnTo>
                    <a:pt x="969" y="193"/>
                  </a:lnTo>
                  <a:lnTo>
                    <a:pt x="970" y="195"/>
                  </a:lnTo>
                  <a:lnTo>
                    <a:pt x="973" y="196"/>
                  </a:lnTo>
                  <a:lnTo>
                    <a:pt x="975" y="196"/>
                  </a:lnTo>
                  <a:lnTo>
                    <a:pt x="978" y="198"/>
                  </a:lnTo>
                  <a:lnTo>
                    <a:pt x="980" y="196"/>
                  </a:lnTo>
                  <a:lnTo>
                    <a:pt x="982" y="196"/>
                  </a:lnTo>
                  <a:lnTo>
                    <a:pt x="984" y="198"/>
                  </a:lnTo>
                  <a:lnTo>
                    <a:pt x="985" y="200"/>
                  </a:lnTo>
                  <a:lnTo>
                    <a:pt x="986" y="203"/>
                  </a:lnTo>
                  <a:lnTo>
                    <a:pt x="987" y="206"/>
                  </a:lnTo>
                  <a:lnTo>
                    <a:pt x="987" y="209"/>
                  </a:lnTo>
                  <a:lnTo>
                    <a:pt x="988" y="212"/>
                  </a:lnTo>
                  <a:lnTo>
                    <a:pt x="988" y="213"/>
                  </a:lnTo>
                  <a:lnTo>
                    <a:pt x="988" y="214"/>
                  </a:lnTo>
                  <a:lnTo>
                    <a:pt x="991" y="216"/>
                  </a:lnTo>
                  <a:lnTo>
                    <a:pt x="993" y="217"/>
                  </a:lnTo>
                  <a:lnTo>
                    <a:pt x="995" y="217"/>
                  </a:lnTo>
                  <a:lnTo>
                    <a:pt x="999" y="217"/>
                  </a:lnTo>
                  <a:lnTo>
                    <a:pt x="1001" y="217"/>
                  </a:lnTo>
                  <a:lnTo>
                    <a:pt x="1005" y="217"/>
                  </a:lnTo>
                  <a:lnTo>
                    <a:pt x="1007" y="217"/>
                  </a:lnTo>
                  <a:lnTo>
                    <a:pt x="1010" y="217"/>
                  </a:lnTo>
                  <a:lnTo>
                    <a:pt x="1011" y="219"/>
                  </a:lnTo>
                  <a:lnTo>
                    <a:pt x="1011" y="220"/>
                  </a:lnTo>
                  <a:lnTo>
                    <a:pt x="1012" y="221"/>
                  </a:lnTo>
                  <a:lnTo>
                    <a:pt x="1009" y="227"/>
                  </a:lnTo>
                  <a:lnTo>
                    <a:pt x="1006" y="232"/>
                  </a:lnTo>
                  <a:lnTo>
                    <a:pt x="1004" y="239"/>
                  </a:lnTo>
                  <a:lnTo>
                    <a:pt x="1001" y="245"/>
                  </a:lnTo>
                  <a:lnTo>
                    <a:pt x="1000" y="252"/>
                  </a:lnTo>
                  <a:lnTo>
                    <a:pt x="998" y="256"/>
                  </a:lnTo>
                  <a:lnTo>
                    <a:pt x="995" y="260"/>
                  </a:lnTo>
                  <a:lnTo>
                    <a:pt x="993" y="262"/>
                  </a:lnTo>
                  <a:lnTo>
                    <a:pt x="994" y="262"/>
                  </a:lnTo>
                  <a:lnTo>
                    <a:pt x="995" y="262"/>
                  </a:lnTo>
                  <a:lnTo>
                    <a:pt x="997" y="262"/>
                  </a:lnTo>
                  <a:lnTo>
                    <a:pt x="998" y="262"/>
                  </a:lnTo>
                  <a:lnTo>
                    <a:pt x="999" y="262"/>
                  </a:lnTo>
                  <a:lnTo>
                    <a:pt x="1000" y="262"/>
                  </a:lnTo>
                  <a:lnTo>
                    <a:pt x="1003" y="262"/>
                  </a:lnTo>
                  <a:lnTo>
                    <a:pt x="1004" y="262"/>
                  </a:lnTo>
                  <a:lnTo>
                    <a:pt x="1003" y="266"/>
                  </a:lnTo>
                  <a:lnTo>
                    <a:pt x="1001" y="270"/>
                  </a:lnTo>
                  <a:lnTo>
                    <a:pt x="1000" y="273"/>
                  </a:lnTo>
                  <a:lnTo>
                    <a:pt x="998" y="277"/>
                  </a:lnTo>
                  <a:lnTo>
                    <a:pt x="995" y="280"/>
                  </a:lnTo>
                  <a:lnTo>
                    <a:pt x="993" y="283"/>
                  </a:lnTo>
                  <a:lnTo>
                    <a:pt x="992" y="285"/>
                  </a:lnTo>
                  <a:lnTo>
                    <a:pt x="991" y="290"/>
                  </a:lnTo>
                  <a:lnTo>
                    <a:pt x="993" y="288"/>
                  </a:lnTo>
                  <a:lnTo>
                    <a:pt x="995" y="287"/>
                  </a:lnTo>
                  <a:lnTo>
                    <a:pt x="998" y="285"/>
                  </a:lnTo>
                  <a:lnTo>
                    <a:pt x="1000" y="284"/>
                  </a:lnTo>
                  <a:lnTo>
                    <a:pt x="1003" y="283"/>
                  </a:lnTo>
                  <a:lnTo>
                    <a:pt x="1004" y="280"/>
                  </a:lnTo>
                  <a:lnTo>
                    <a:pt x="1006" y="278"/>
                  </a:lnTo>
                  <a:lnTo>
                    <a:pt x="1007" y="277"/>
                  </a:lnTo>
                  <a:lnTo>
                    <a:pt x="1011" y="278"/>
                  </a:lnTo>
                  <a:lnTo>
                    <a:pt x="1015" y="278"/>
                  </a:lnTo>
                  <a:lnTo>
                    <a:pt x="1018" y="277"/>
                  </a:lnTo>
                  <a:lnTo>
                    <a:pt x="1022" y="276"/>
                  </a:lnTo>
                  <a:lnTo>
                    <a:pt x="1031" y="270"/>
                  </a:lnTo>
                  <a:lnTo>
                    <a:pt x="1042" y="263"/>
                  </a:lnTo>
                  <a:lnTo>
                    <a:pt x="1051" y="255"/>
                  </a:lnTo>
                  <a:lnTo>
                    <a:pt x="1060" y="246"/>
                  </a:lnTo>
                  <a:lnTo>
                    <a:pt x="1067" y="239"/>
                  </a:lnTo>
                  <a:lnTo>
                    <a:pt x="1072" y="234"/>
                  </a:lnTo>
                  <a:lnTo>
                    <a:pt x="1073" y="238"/>
                  </a:lnTo>
                  <a:lnTo>
                    <a:pt x="1074" y="241"/>
                  </a:lnTo>
                  <a:lnTo>
                    <a:pt x="1074" y="245"/>
                  </a:lnTo>
                  <a:lnTo>
                    <a:pt x="1074" y="248"/>
                  </a:lnTo>
                  <a:lnTo>
                    <a:pt x="1074" y="252"/>
                  </a:lnTo>
                  <a:lnTo>
                    <a:pt x="1074" y="255"/>
                  </a:lnTo>
                  <a:lnTo>
                    <a:pt x="1074" y="258"/>
                  </a:lnTo>
                  <a:lnTo>
                    <a:pt x="1074" y="262"/>
                  </a:lnTo>
                  <a:lnTo>
                    <a:pt x="1082" y="262"/>
                  </a:lnTo>
                  <a:lnTo>
                    <a:pt x="1082" y="265"/>
                  </a:lnTo>
                  <a:lnTo>
                    <a:pt x="1082" y="269"/>
                  </a:lnTo>
                  <a:lnTo>
                    <a:pt x="1082" y="270"/>
                  </a:lnTo>
                  <a:lnTo>
                    <a:pt x="1081" y="273"/>
                  </a:lnTo>
                  <a:lnTo>
                    <a:pt x="1081" y="274"/>
                  </a:lnTo>
                  <a:lnTo>
                    <a:pt x="1080" y="276"/>
                  </a:lnTo>
                  <a:lnTo>
                    <a:pt x="1079" y="277"/>
                  </a:lnTo>
                  <a:lnTo>
                    <a:pt x="1079" y="280"/>
                  </a:lnTo>
                  <a:lnTo>
                    <a:pt x="1080" y="280"/>
                  </a:lnTo>
                  <a:lnTo>
                    <a:pt x="1081" y="280"/>
                  </a:lnTo>
                  <a:lnTo>
                    <a:pt x="1082" y="280"/>
                  </a:lnTo>
                  <a:lnTo>
                    <a:pt x="1084" y="280"/>
                  </a:lnTo>
                  <a:lnTo>
                    <a:pt x="1086" y="280"/>
                  </a:lnTo>
                  <a:lnTo>
                    <a:pt x="1087" y="280"/>
                  </a:lnTo>
                  <a:lnTo>
                    <a:pt x="1087" y="281"/>
                  </a:lnTo>
                  <a:lnTo>
                    <a:pt x="1087" y="284"/>
                  </a:lnTo>
                  <a:lnTo>
                    <a:pt x="1087" y="285"/>
                  </a:lnTo>
                  <a:lnTo>
                    <a:pt x="1087" y="288"/>
                  </a:lnTo>
                  <a:lnTo>
                    <a:pt x="1087" y="290"/>
                  </a:lnTo>
                  <a:lnTo>
                    <a:pt x="1087" y="291"/>
                  </a:lnTo>
                  <a:lnTo>
                    <a:pt x="1087" y="292"/>
                  </a:lnTo>
                  <a:lnTo>
                    <a:pt x="1087" y="294"/>
                  </a:lnTo>
                  <a:lnTo>
                    <a:pt x="1087" y="295"/>
                  </a:lnTo>
                  <a:lnTo>
                    <a:pt x="1087" y="297"/>
                  </a:lnTo>
                  <a:lnTo>
                    <a:pt x="1087" y="298"/>
                  </a:lnTo>
                  <a:lnTo>
                    <a:pt x="1088" y="299"/>
                  </a:lnTo>
                  <a:lnTo>
                    <a:pt x="1090" y="301"/>
                  </a:lnTo>
                  <a:lnTo>
                    <a:pt x="1091" y="302"/>
                  </a:lnTo>
                  <a:lnTo>
                    <a:pt x="1091" y="306"/>
                  </a:lnTo>
                  <a:lnTo>
                    <a:pt x="1090" y="309"/>
                  </a:lnTo>
                  <a:lnTo>
                    <a:pt x="1088" y="312"/>
                  </a:lnTo>
                  <a:lnTo>
                    <a:pt x="1087" y="313"/>
                  </a:lnTo>
                  <a:lnTo>
                    <a:pt x="1086" y="315"/>
                  </a:lnTo>
                  <a:lnTo>
                    <a:pt x="1084" y="315"/>
                  </a:lnTo>
                  <a:lnTo>
                    <a:pt x="1082" y="316"/>
                  </a:lnTo>
                  <a:lnTo>
                    <a:pt x="1080" y="316"/>
                  </a:lnTo>
                  <a:lnTo>
                    <a:pt x="1086" y="324"/>
                  </a:lnTo>
                  <a:lnTo>
                    <a:pt x="1091" y="330"/>
                  </a:lnTo>
                  <a:lnTo>
                    <a:pt x="1097" y="336"/>
                  </a:lnTo>
                  <a:lnTo>
                    <a:pt x="1103" y="340"/>
                  </a:lnTo>
                  <a:lnTo>
                    <a:pt x="1109" y="344"/>
                  </a:lnTo>
                  <a:lnTo>
                    <a:pt x="1116" y="347"/>
                  </a:lnTo>
                  <a:lnTo>
                    <a:pt x="1123" y="351"/>
                  </a:lnTo>
                  <a:lnTo>
                    <a:pt x="1130" y="354"/>
                  </a:lnTo>
                  <a:lnTo>
                    <a:pt x="1125" y="359"/>
                  </a:lnTo>
                  <a:lnTo>
                    <a:pt x="1119" y="363"/>
                  </a:lnTo>
                  <a:lnTo>
                    <a:pt x="1111" y="368"/>
                  </a:lnTo>
                  <a:lnTo>
                    <a:pt x="1103" y="372"/>
                  </a:lnTo>
                  <a:lnTo>
                    <a:pt x="1095" y="375"/>
                  </a:lnTo>
                  <a:lnTo>
                    <a:pt x="1090" y="376"/>
                  </a:lnTo>
                  <a:lnTo>
                    <a:pt x="1088" y="377"/>
                  </a:lnTo>
                  <a:lnTo>
                    <a:pt x="1087" y="377"/>
                  </a:lnTo>
                  <a:lnTo>
                    <a:pt x="1087" y="379"/>
                  </a:lnTo>
                  <a:lnTo>
                    <a:pt x="1090" y="379"/>
                  </a:lnTo>
                  <a:lnTo>
                    <a:pt x="1091" y="379"/>
                  </a:lnTo>
                  <a:lnTo>
                    <a:pt x="1092" y="379"/>
                  </a:lnTo>
                  <a:lnTo>
                    <a:pt x="1094" y="379"/>
                  </a:lnTo>
                  <a:lnTo>
                    <a:pt x="1095" y="377"/>
                  </a:lnTo>
                  <a:lnTo>
                    <a:pt x="1097" y="377"/>
                  </a:lnTo>
                  <a:lnTo>
                    <a:pt x="1099" y="377"/>
                  </a:lnTo>
                  <a:lnTo>
                    <a:pt x="1100" y="377"/>
                  </a:lnTo>
                  <a:lnTo>
                    <a:pt x="1101" y="377"/>
                  </a:lnTo>
                  <a:lnTo>
                    <a:pt x="1103" y="376"/>
                  </a:lnTo>
                  <a:lnTo>
                    <a:pt x="1105" y="376"/>
                  </a:lnTo>
                  <a:lnTo>
                    <a:pt x="1107" y="375"/>
                  </a:lnTo>
                  <a:lnTo>
                    <a:pt x="1111" y="375"/>
                  </a:lnTo>
                  <a:lnTo>
                    <a:pt x="1115" y="373"/>
                  </a:lnTo>
                  <a:lnTo>
                    <a:pt x="1117" y="373"/>
                  </a:lnTo>
                  <a:lnTo>
                    <a:pt x="1120" y="372"/>
                  </a:lnTo>
                  <a:lnTo>
                    <a:pt x="1123" y="372"/>
                  </a:lnTo>
                  <a:lnTo>
                    <a:pt x="1129" y="372"/>
                  </a:lnTo>
                  <a:lnTo>
                    <a:pt x="1132" y="372"/>
                  </a:lnTo>
                  <a:lnTo>
                    <a:pt x="1135" y="373"/>
                  </a:lnTo>
                  <a:lnTo>
                    <a:pt x="1137" y="373"/>
                  </a:lnTo>
                  <a:lnTo>
                    <a:pt x="1140" y="375"/>
                  </a:lnTo>
                  <a:lnTo>
                    <a:pt x="1141" y="373"/>
                  </a:lnTo>
                  <a:lnTo>
                    <a:pt x="1143" y="373"/>
                  </a:lnTo>
                  <a:lnTo>
                    <a:pt x="1147" y="372"/>
                  </a:lnTo>
                  <a:lnTo>
                    <a:pt x="1147" y="373"/>
                  </a:lnTo>
                  <a:lnTo>
                    <a:pt x="1147" y="375"/>
                  </a:lnTo>
                  <a:lnTo>
                    <a:pt x="1147" y="376"/>
                  </a:lnTo>
                  <a:lnTo>
                    <a:pt x="1147" y="377"/>
                  </a:lnTo>
                  <a:lnTo>
                    <a:pt x="1147" y="379"/>
                  </a:lnTo>
                  <a:lnTo>
                    <a:pt x="1147" y="380"/>
                  </a:lnTo>
                  <a:lnTo>
                    <a:pt x="1147" y="383"/>
                  </a:lnTo>
                  <a:lnTo>
                    <a:pt x="1147" y="384"/>
                  </a:lnTo>
                  <a:lnTo>
                    <a:pt x="1147" y="389"/>
                  </a:lnTo>
                  <a:lnTo>
                    <a:pt x="1147" y="391"/>
                  </a:lnTo>
                  <a:lnTo>
                    <a:pt x="1147" y="394"/>
                  </a:lnTo>
                  <a:lnTo>
                    <a:pt x="1145" y="396"/>
                  </a:lnTo>
                  <a:lnTo>
                    <a:pt x="1144" y="397"/>
                  </a:lnTo>
                  <a:lnTo>
                    <a:pt x="1142" y="398"/>
                  </a:lnTo>
                  <a:lnTo>
                    <a:pt x="1140" y="398"/>
                  </a:lnTo>
                  <a:lnTo>
                    <a:pt x="1136" y="400"/>
                  </a:lnTo>
                  <a:lnTo>
                    <a:pt x="1137" y="401"/>
                  </a:lnTo>
                  <a:lnTo>
                    <a:pt x="1137" y="402"/>
                  </a:lnTo>
                  <a:lnTo>
                    <a:pt x="1138" y="404"/>
                  </a:lnTo>
                  <a:lnTo>
                    <a:pt x="1140" y="405"/>
                  </a:lnTo>
                  <a:lnTo>
                    <a:pt x="1140" y="407"/>
                  </a:lnTo>
                  <a:lnTo>
                    <a:pt x="1141" y="407"/>
                  </a:lnTo>
                  <a:lnTo>
                    <a:pt x="1142" y="408"/>
                  </a:lnTo>
                  <a:lnTo>
                    <a:pt x="1142" y="409"/>
                  </a:lnTo>
                  <a:lnTo>
                    <a:pt x="1140" y="414"/>
                  </a:lnTo>
                  <a:lnTo>
                    <a:pt x="1137" y="418"/>
                  </a:lnTo>
                  <a:lnTo>
                    <a:pt x="1134" y="421"/>
                  </a:lnTo>
                  <a:lnTo>
                    <a:pt x="1130" y="422"/>
                  </a:lnTo>
                  <a:lnTo>
                    <a:pt x="1126" y="423"/>
                  </a:lnTo>
                  <a:lnTo>
                    <a:pt x="1124" y="422"/>
                  </a:lnTo>
                  <a:lnTo>
                    <a:pt x="1120" y="422"/>
                  </a:lnTo>
                  <a:lnTo>
                    <a:pt x="1117" y="419"/>
                  </a:lnTo>
                  <a:lnTo>
                    <a:pt x="1111" y="423"/>
                  </a:lnTo>
                  <a:lnTo>
                    <a:pt x="1105" y="428"/>
                  </a:lnTo>
                  <a:lnTo>
                    <a:pt x="1099" y="429"/>
                  </a:lnTo>
                  <a:lnTo>
                    <a:pt x="1093" y="430"/>
                  </a:lnTo>
                  <a:lnTo>
                    <a:pt x="1087" y="433"/>
                  </a:lnTo>
                  <a:lnTo>
                    <a:pt x="1082" y="435"/>
                  </a:lnTo>
                  <a:lnTo>
                    <a:pt x="1081" y="437"/>
                  </a:lnTo>
                  <a:lnTo>
                    <a:pt x="1080" y="439"/>
                  </a:lnTo>
                  <a:lnTo>
                    <a:pt x="1079" y="442"/>
                  </a:lnTo>
                  <a:lnTo>
                    <a:pt x="1079" y="444"/>
                  </a:lnTo>
                  <a:lnTo>
                    <a:pt x="1076" y="444"/>
                  </a:lnTo>
                  <a:lnTo>
                    <a:pt x="1075" y="447"/>
                  </a:lnTo>
                  <a:lnTo>
                    <a:pt x="1074" y="450"/>
                  </a:lnTo>
                  <a:lnTo>
                    <a:pt x="1073" y="451"/>
                  </a:lnTo>
                  <a:lnTo>
                    <a:pt x="1072" y="453"/>
                  </a:lnTo>
                  <a:lnTo>
                    <a:pt x="1069" y="455"/>
                  </a:lnTo>
                  <a:lnTo>
                    <a:pt x="1068" y="455"/>
                  </a:lnTo>
                  <a:lnTo>
                    <a:pt x="1065" y="457"/>
                  </a:lnTo>
                  <a:lnTo>
                    <a:pt x="1061" y="457"/>
                  </a:lnTo>
                  <a:lnTo>
                    <a:pt x="1025" y="451"/>
                  </a:lnTo>
                  <a:lnTo>
                    <a:pt x="1019" y="451"/>
                  </a:lnTo>
                  <a:lnTo>
                    <a:pt x="1015" y="451"/>
                  </a:lnTo>
                  <a:lnTo>
                    <a:pt x="1009" y="451"/>
                  </a:lnTo>
                  <a:lnTo>
                    <a:pt x="1004" y="451"/>
                  </a:lnTo>
                  <a:lnTo>
                    <a:pt x="998" y="451"/>
                  </a:lnTo>
                  <a:lnTo>
                    <a:pt x="992" y="451"/>
                  </a:lnTo>
                  <a:lnTo>
                    <a:pt x="986" y="451"/>
                  </a:lnTo>
                  <a:lnTo>
                    <a:pt x="980" y="451"/>
                  </a:lnTo>
                  <a:lnTo>
                    <a:pt x="968" y="453"/>
                  </a:lnTo>
                  <a:lnTo>
                    <a:pt x="959" y="457"/>
                  </a:lnTo>
                  <a:lnTo>
                    <a:pt x="951" y="462"/>
                  </a:lnTo>
                  <a:lnTo>
                    <a:pt x="944" y="468"/>
                  </a:lnTo>
                  <a:lnTo>
                    <a:pt x="937" y="475"/>
                  </a:lnTo>
                  <a:lnTo>
                    <a:pt x="930" y="483"/>
                  </a:lnTo>
                  <a:lnTo>
                    <a:pt x="923" y="488"/>
                  </a:lnTo>
                  <a:lnTo>
                    <a:pt x="913" y="493"/>
                  </a:lnTo>
                  <a:lnTo>
                    <a:pt x="907" y="497"/>
                  </a:lnTo>
                  <a:lnTo>
                    <a:pt x="899" y="501"/>
                  </a:lnTo>
                  <a:lnTo>
                    <a:pt x="892" y="507"/>
                  </a:lnTo>
                  <a:lnTo>
                    <a:pt x="885" y="514"/>
                  </a:lnTo>
                  <a:lnTo>
                    <a:pt x="878" y="521"/>
                  </a:lnTo>
                  <a:lnTo>
                    <a:pt x="872" y="528"/>
                  </a:lnTo>
                  <a:lnTo>
                    <a:pt x="867" y="536"/>
                  </a:lnTo>
                  <a:lnTo>
                    <a:pt x="865" y="543"/>
                  </a:lnTo>
                  <a:lnTo>
                    <a:pt x="869" y="543"/>
                  </a:lnTo>
                  <a:lnTo>
                    <a:pt x="873" y="541"/>
                  </a:lnTo>
                  <a:lnTo>
                    <a:pt x="875" y="539"/>
                  </a:lnTo>
                  <a:lnTo>
                    <a:pt x="878" y="536"/>
                  </a:lnTo>
                  <a:lnTo>
                    <a:pt x="879" y="533"/>
                  </a:lnTo>
                  <a:lnTo>
                    <a:pt x="880" y="530"/>
                  </a:lnTo>
                  <a:lnTo>
                    <a:pt x="882" y="528"/>
                  </a:lnTo>
                  <a:lnTo>
                    <a:pt x="884" y="525"/>
                  </a:lnTo>
                  <a:lnTo>
                    <a:pt x="894" y="519"/>
                  </a:lnTo>
                  <a:lnTo>
                    <a:pt x="905" y="511"/>
                  </a:lnTo>
                  <a:lnTo>
                    <a:pt x="916" y="502"/>
                  </a:lnTo>
                  <a:lnTo>
                    <a:pt x="926" y="494"/>
                  </a:lnTo>
                  <a:lnTo>
                    <a:pt x="937" y="487"/>
                  </a:lnTo>
                  <a:lnTo>
                    <a:pt x="948" y="482"/>
                  </a:lnTo>
                  <a:lnTo>
                    <a:pt x="960" y="476"/>
                  </a:lnTo>
                  <a:lnTo>
                    <a:pt x="972" y="475"/>
                  </a:lnTo>
                  <a:lnTo>
                    <a:pt x="974" y="475"/>
                  </a:lnTo>
                  <a:lnTo>
                    <a:pt x="976" y="475"/>
                  </a:lnTo>
                  <a:lnTo>
                    <a:pt x="980" y="476"/>
                  </a:lnTo>
                  <a:lnTo>
                    <a:pt x="982" y="478"/>
                  </a:lnTo>
                  <a:lnTo>
                    <a:pt x="985" y="479"/>
                  </a:lnTo>
                  <a:lnTo>
                    <a:pt x="987" y="483"/>
                  </a:lnTo>
                  <a:lnTo>
                    <a:pt x="988" y="486"/>
                  </a:lnTo>
                  <a:lnTo>
                    <a:pt x="988" y="487"/>
                  </a:lnTo>
                  <a:lnTo>
                    <a:pt x="988" y="493"/>
                  </a:lnTo>
                  <a:lnTo>
                    <a:pt x="987" y="495"/>
                  </a:lnTo>
                  <a:lnTo>
                    <a:pt x="986" y="498"/>
                  </a:lnTo>
                  <a:lnTo>
                    <a:pt x="985" y="501"/>
                  </a:lnTo>
                  <a:lnTo>
                    <a:pt x="982" y="502"/>
                  </a:lnTo>
                  <a:lnTo>
                    <a:pt x="980" y="504"/>
                  </a:lnTo>
                  <a:lnTo>
                    <a:pt x="978" y="505"/>
                  </a:lnTo>
                  <a:lnTo>
                    <a:pt x="975" y="505"/>
                  </a:lnTo>
                  <a:lnTo>
                    <a:pt x="973" y="505"/>
                  </a:lnTo>
                  <a:lnTo>
                    <a:pt x="969" y="504"/>
                  </a:lnTo>
                  <a:lnTo>
                    <a:pt x="967" y="504"/>
                  </a:lnTo>
                  <a:lnTo>
                    <a:pt x="965" y="502"/>
                  </a:lnTo>
                  <a:lnTo>
                    <a:pt x="961" y="502"/>
                  </a:lnTo>
                  <a:lnTo>
                    <a:pt x="959" y="501"/>
                  </a:lnTo>
                  <a:lnTo>
                    <a:pt x="955" y="501"/>
                  </a:lnTo>
                  <a:lnTo>
                    <a:pt x="953" y="500"/>
                  </a:lnTo>
                  <a:lnTo>
                    <a:pt x="950" y="501"/>
                  </a:lnTo>
                  <a:lnTo>
                    <a:pt x="948" y="501"/>
                  </a:lnTo>
                  <a:lnTo>
                    <a:pt x="947" y="501"/>
                  </a:lnTo>
                  <a:lnTo>
                    <a:pt x="944" y="502"/>
                  </a:lnTo>
                  <a:lnTo>
                    <a:pt x="943" y="504"/>
                  </a:lnTo>
                  <a:lnTo>
                    <a:pt x="942" y="504"/>
                  </a:lnTo>
                  <a:lnTo>
                    <a:pt x="942" y="507"/>
                  </a:lnTo>
                  <a:lnTo>
                    <a:pt x="942" y="508"/>
                  </a:lnTo>
                  <a:lnTo>
                    <a:pt x="961" y="518"/>
                  </a:lnTo>
                  <a:lnTo>
                    <a:pt x="963" y="518"/>
                  </a:lnTo>
                  <a:lnTo>
                    <a:pt x="966" y="518"/>
                  </a:lnTo>
                  <a:lnTo>
                    <a:pt x="967" y="516"/>
                  </a:lnTo>
                  <a:lnTo>
                    <a:pt x="969" y="516"/>
                  </a:lnTo>
                  <a:lnTo>
                    <a:pt x="970" y="516"/>
                  </a:lnTo>
                  <a:lnTo>
                    <a:pt x="973" y="516"/>
                  </a:lnTo>
                  <a:lnTo>
                    <a:pt x="974" y="515"/>
                  </a:lnTo>
                  <a:lnTo>
                    <a:pt x="975" y="515"/>
                  </a:lnTo>
                  <a:lnTo>
                    <a:pt x="974" y="519"/>
                  </a:lnTo>
                  <a:lnTo>
                    <a:pt x="973" y="521"/>
                  </a:lnTo>
                  <a:lnTo>
                    <a:pt x="970" y="523"/>
                  </a:lnTo>
                  <a:lnTo>
                    <a:pt x="969" y="525"/>
                  </a:lnTo>
                  <a:lnTo>
                    <a:pt x="967" y="528"/>
                  </a:lnTo>
                  <a:lnTo>
                    <a:pt x="966" y="529"/>
                  </a:lnTo>
                  <a:lnTo>
                    <a:pt x="966" y="532"/>
                  </a:lnTo>
                  <a:lnTo>
                    <a:pt x="966" y="536"/>
                  </a:lnTo>
                  <a:lnTo>
                    <a:pt x="966" y="540"/>
                  </a:lnTo>
                  <a:lnTo>
                    <a:pt x="967" y="544"/>
                  </a:lnTo>
                  <a:lnTo>
                    <a:pt x="968" y="547"/>
                  </a:lnTo>
                  <a:lnTo>
                    <a:pt x="970" y="550"/>
                  </a:lnTo>
                  <a:lnTo>
                    <a:pt x="976" y="555"/>
                  </a:lnTo>
                  <a:lnTo>
                    <a:pt x="984" y="558"/>
                  </a:lnTo>
                  <a:lnTo>
                    <a:pt x="992" y="560"/>
                  </a:lnTo>
                  <a:lnTo>
                    <a:pt x="1000" y="561"/>
                  </a:lnTo>
                  <a:lnTo>
                    <a:pt x="1009" y="561"/>
                  </a:lnTo>
                  <a:lnTo>
                    <a:pt x="1017" y="561"/>
                  </a:lnTo>
                  <a:lnTo>
                    <a:pt x="1017" y="568"/>
                  </a:lnTo>
                  <a:lnTo>
                    <a:pt x="1013" y="569"/>
                  </a:lnTo>
                  <a:lnTo>
                    <a:pt x="1010" y="571"/>
                  </a:lnTo>
                  <a:lnTo>
                    <a:pt x="1007" y="571"/>
                  </a:lnTo>
                  <a:lnTo>
                    <a:pt x="1005" y="571"/>
                  </a:lnTo>
                  <a:lnTo>
                    <a:pt x="1001" y="571"/>
                  </a:lnTo>
                  <a:lnTo>
                    <a:pt x="999" y="571"/>
                  </a:lnTo>
                  <a:lnTo>
                    <a:pt x="995" y="572"/>
                  </a:lnTo>
                  <a:lnTo>
                    <a:pt x="993" y="572"/>
                  </a:lnTo>
                  <a:lnTo>
                    <a:pt x="987" y="576"/>
                  </a:lnTo>
                  <a:lnTo>
                    <a:pt x="984" y="580"/>
                  </a:lnTo>
                  <a:lnTo>
                    <a:pt x="979" y="583"/>
                  </a:lnTo>
                  <a:lnTo>
                    <a:pt x="975" y="587"/>
                  </a:lnTo>
                  <a:lnTo>
                    <a:pt x="970" y="592"/>
                  </a:lnTo>
                  <a:lnTo>
                    <a:pt x="967" y="594"/>
                  </a:lnTo>
                  <a:lnTo>
                    <a:pt x="962" y="597"/>
                  </a:lnTo>
                  <a:lnTo>
                    <a:pt x="956" y="600"/>
                  </a:lnTo>
                  <a:lnTo>
                    <a:pt x="953" y="601"/>
                  </a:lnTo>
                  <a:lnTo>
                    <a:pt x="949" y="603"/>
                  </a:lnTo>
                  <a:lnTo>
                    <a:pt x="946" y="604"/>
                  </a:lnTo>
                  <a:lnTo>
                    <a:pt x="942" y="606"/>
                  </a:lnTo>
                  <a:lnTo>
                    <a:pt x="940" y="607"/>
                  </a:lnTo>
                  <a:lnTo>
                    <a:pt x="936" y="607"/>
                  </a:lnTo>
                  <a:lnTo>
                    <a:pt x="935" y="608"/>
                  </a:lnTo>
                  <a:lnTo>
                    <a:pt x="934" y="610"/>
                  </a:lnTo>
                  <a:lnTo>
                    <a:pt x="932" y="610"/>
                  </a:lnTo>
                  <a:lnTo>
                    <a:pt x="931" y="608"/>
                  </a:lnTo>
                  <a:lnTo>
                    <a:pt x="930" y="608"/>
                  </a:lnTo>
                  <a:lnTo>
                    <a:pt x="929" y="607"/>
                  </a:lnTo>
                  <a:lnTo>
                    <a:pt x="928" y="607"/>
                  </a:lnTo>
                  <a:lnTo>
                    <a:pt x="928" y="606"/>
                  </a:lnTo>
                  <a:lnTo>
                    <a:pt x="926" y="604"/>
                  </a:lnTo>
                  <a:lnTo>
                    <a:pt x="926" y="603"/>
                  </a:lnTo>
                  <a:lnTo>
                    <a:pt x="928" y="597"/>
                  </a:lnTo>
                  <a:lnTo>
                    <a:pt x="929" y="593"/>
                  </a:lnTo>
                  <a:lnTo>
                    <a:pt x="931" y="589"/>
                  </a:lnTo>
                  <a:lnTo>
                    <a:pt x="934" y="586"/>
                  </a:lnTo>
                  <a:lnTo>
                    <a:pt x="941" y="582"/>
                  </a:lnTo>
                  <a:lnTo>
                    <a:pt x="949" y="579"/>
                  </a:lnTo>
                  <a:lnTo>
                    <a:pt x="959" y="578"/>
                  </a:lnTo>
                  <a:lnTo>
                    <a:pt x="967" y="575"/>
                  </a:lnTo>
                  <a:lnTo>
                    <a:pt x="975" y="573"/>
                  </a:lnTo>
                  <a:lnTo>
                    <a:pt x="980" y="571"/>
                  </a:lnTo>
                  <a:lnTo>
                    <a:pt x="976" y="569"/>
                  </a:lnTo>
                  <a:lnTo>
                    <a:pt x="973" y="568"/>
                  </a:lnTo>
                  <a:lnTo>
                    <a:pt x="970" y="567"/>
                  </a:lnTo>
                  <a:lnTo>
                    <a:pt x="968" y="564"/>
                  </a:lnTo>
                  <a:lnTo>
                    <a:pt x="967" y="562"/>
                  </a:lnTo>
                  <a:lnTo>
                    <a:pt x="965" y="561"/>
                  </a:lnTo>
                  <a:lnTo>
                    <a:pt x="962" y="561"/>
                  </a:lnTo>
                  <a:lnTo>
                    <a:pt x="959" y="561"/>
                  </a:lnTo>
                  <a:lnTo>
                    <a:pt x="956" y="561"/>
                  </a:lnTo>
                  <a:lnTo>
                    <a:pt x="954" y="562"/>
                  </a:lnTo>
                  <a:lnTo>
                    <a:pt x="951" y="564"/>
                  </a:lnTo>
                  <a:lnTo>
                    <a:pt x="948" y="567"/>
                  </a:lnTo>
                  <a:lnTo>
                    <a:pt x="946" y="569"/>
                  </a:lnTo>
                  <a:lnTo>
                    <a:pt x="943" y="571"/>
                  </a:lnTo>
                  <a:lnTo>
                    <a:pt x="941" y="572"/>
                  </a:lnTo>
                  <a:lnTo>
                    <a:pt x="940" y="572"/>
                  </a:lnTo>
                  <a:lnTo>
                    <a:pt x="938" y="573"/>
                  </a:lnTo>
                  <a:lnTo>
                    <a:pt x="936" y="575"/>
                  </a:lnTo>
                  <a:lnTo>
                    <a:pt x="935" y="575"/>
                  </a:lnTo>
                  <a:lnTo>
                    <a:pt x="934" y="575"/>
                  </a:lnTo>
                  <a:lnTo>
                    <a:pt x="932" y="576"/>
                  </a:lnTo>
                  <a:lnTo>
                    <a:pt x="931" y="576"/>
                  </a:lnTo>
                  <a:lnTo>
                    <a:pt x="930" y="576"/>
                  </a:lnTo>
                  <a:lnTo>
                    <a:pt x="929" y="578"/>
                  </a:lnTo>
                  <a:lnTo>
                    <a:pt x="926" y="57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8" name="Freeform 207"/>
            <p:cNvSpPr>
              <a:spLocks/>
            </p:cNvSpPr>
            <p:nvPr/>
          </p:nvSpPr>
          <p:spPr bwMode="gray">
            <a:xfrm>
              <a:off x="2949636" y="2565478"/>
              <a:ext cx="462739" cy="312941"/>
            </a:xfrm>
            <a:custGeom>
              <a:avLst/>
              <a:gdLst>
                <a:gd name="T0" fmla="*/ 9525 w 317"/>
                <a:gd name="T1" fmla="*/ 64434 h 238"/>
                <a:gd name="T2" fmla="*/ 61913 w 317"/>
                <a:gd name="T3" fmla="*/ 19610 h 238"/>
                <a:gd name="T4" fmla="*/ 106363 w 317"/>
                <a:gd name="T5" fmla="*/ 23813 h 238"/>
                <a:gd name="T6" fmla="*/ 87313 w 317"/>
                <a:gd name="T7" fmla="*/ 53228 h 238"/>
                <a:gd name="T8" fmla="*/ 109538 w 317"/>
                <a:gd name="T9" fmla="*/ 57430 h 238"/>
                <a:gd name="T10" fmla="*/ 127000 w 317"/>
                <a:gd name="T11" fmla="*/ 43423 h 238"/>
                <a:gd name="T12" fmla="*/ 182563 w 317"/>
                <a:gd name="T13" fmla="*/ 14007 h 238"/>
                <a:gd name="T14" fmla="*/ 220663 w 317"/>
                <a:gd name="T15" fmla="*/ 26614 h 238"/>
                <a:gd name="T16" fmla="*/ 211138 w 317"/>
                <a:gd name="T17" fmla="*/ 43423 h 238"/>
                <a:gd name="T18" fmla="*/ 269875 w 317"/>
                <a:gd name="T19" fmla="*/ 44824 h 238"/>
                <a:gd name="T20" fmla="*/ 307975 w 317"/>
                <a:gd name="T21" fmla="*/ 49026 h 238"/>
                <a:gd name="T22" fmla="*/ 360363 w 317"/>
                <a:gd name="T23" fmla="*/ 63033 h 238"/>
                <a:gd name="T24" fmla="*/ 368300 w 317"/>
                <a:gd name="T25" fmla="*/ 81243 h 238"/>
                <a:gd name="T26" fmla="*/ 371475 w 317"/>
                <a:gd name="T27" fmla="*/ 91048 h 238"/>
                <a:gd name="T28" fmla="*/ 414338 w 317"/>
                <a:gd name="T29" fmla="*/ 103654 h 238"/>
                <a:gd name="T30" fmla="*/ 403225 w 317"/>
                <a:gd name="T31" fmla="*/ 137272 h 238"/>
                <a:gd name="T32" fmla="*/ 412750 w 317"/>
                <a:gd name="T33" fmla="*/ 154081 h 238"/>
                <a:gd name="T34" fmla="*/ 447675 w 317"/>
                <a:gd name="T35" fmla="*/ 172290 h 238"/>
                <a:gd name="T36" fmla="*/ 463550 w 317"/>
                <a:gd name="T37" fmla="*/ 183496 h 238"/>
                <a:gd name="T38" fmla="*/ 490538 w 317"/>
                <a:gd name="T39" fmla="*/ 189099 h 238"/>
                <a:gd name="T40" fmla="*/ 476250 w 317"/>
                <a:gd name="T41" fmla="*/ 217114 h 238"/>
                <a:gd name="T42" fmla="*/ 436563 w 317"/>
                <a:gd name="T43" fmla="*/ 236724 h 238"/>
                <a:gd name="T44" fmla="*/ 412750 w 317"/>
                <a:gd name="T45" fmla="*/ 236724 h 238"/>
                <a:gd name="T46" fmla="*/ 412750 w 317"/>
                <a:gd name="T47" fmla="*/ 222717 h 238"/>
                <a:gd name="T48" fmla="*/ 412750 w 317"/>
                <a:gd name="T49" fmla="*/ 212912 h 238"/>
                <a:gd name="T50" fmla="*/ 390525 w 317"/>
                <a:gd name="T51" fmla="*/ 210110 h 238"/>
                <a:gd name="T52" fmla="*/ 371475 w 317"/>
                <a:gd name="T53" fmla="*/ 201706 h 238"/>
                <a:gd name="T54" fmla="*/ 347663 w 317"/>
                <a:gd name="T55" fmla="*/ 218515 h 238"/>
                <a:gd name="T56" fmla="*/ 387350 w 317"/>
                <a:gd name="T57" fmla="*/ 275945 h 238"/>
                <a:gd name="T58" fmla="*/ 388938 w 317"/>
                <a:gd name="T59" fmla="*/ 294154 h 238"/>
                <a:gd name="T60" fmla="*/ 365125 w 317"/>
                <a:gd name="T61" fmla="*/ 308162 h 238"/>
                <a:gd name="T62" fmla="*/ 319088 w 317"/>
                <a:gd name="T63" fmla="*/ 288551 h 238"/>
                <a:gd name="T64" fmla="*/ 331788 w 317"/>
                <a:gd name="T65" fmla="*/ 317967 h 238"/>
                <a:gd name="T66" fmla="*/ 325438 w 317"/>
                <a:gd name="T67" fmla="*/ 330574 h 238"/>
                <a:gd name="T68" fmla="*/ 238125 w 317"/>
                <a:gd name="T69" fmla="*/ 303960 h 238"/>
                <a:gd name="T70" fmla="*/ 212725 w 317"/>
                <a:gd name="T71" fmla="*/ 267540 h 238"/>
                <a:gd name="T72" fmla="*/ 177800 w 317"/>
                <a:gd name="T73" fmla="*/ 247930 h 238"/>
                <a:gd name="T74" fmla="*/ 219075 w 317"/>
                <a:gd name="T75" fmla="*/ 236724 h 238"/>
                <a:gd name="T76" fmla="*/ 228600 w 317"/>
                <a:gd name="T77" fmla="*/ 214313 h 238"/>
                <a:gd name="T78" fmla="*/ 257175 w 317"/>
                <a:gd name="T79" fmla="*/ 203107 h 238"/>
                <a:gd name="T80" fmla="*/ 300038 w 317"/>
                <a:gd name="T81" fmla="*/ 218515 h 238"/>
                <a:gd name="T82" fmla="*/ 336550 w 317"/>
                <a:gd name="T83" fmla="*/ 214313 h 238"/>
                <a:gd name="T84" fmla="*/ 339725 w 317"/>
                <a:gd name="T85" fmla="*/ 201706 h 238"/>
                <a:gd name="T86" fmla="*/ 273050 w 317"/>
                <a:gd name="T87" fmla="*/ 201706 h 238"/>
                <a:gd name="T88" fmla="*/ 258763 w 317"/>
                <a:gd name="T89" fmla="*/ 201706 h 238"/>
                <a:gd name="T90" fmla="*/ 282575 w 317"/>
                <a:gd name="T91" fmla="*/ 165287 h 238"/>
                <a:gd name="T92" fmla="*/ 282575 w 317"/>
                <a:gd name="T93" fmla="*/ 148478 h 238"/>
                <a:gd name="T94" fmla="*/ 233363 w 317"/>
                <a:gd name="T95" fmla="*/ 110658 h 238"/>
                <a:gd name="T96" fmla="*/ 203200 w 317"/>
                <a:gd name="T97" fmla="*/ 89647 h 238"/>
                <a:gd name="T98" fmla="*/ 182563 w 317"/>
                <a:gd name="T99" fmla="*/ 113460 h 238"/>
                <a:gd name="T100" fmla="*/ 88900 w 317"/>
                <a:gd name="T101" fmla="*/ 95250 h 238"/>
                <a:gd name="T102" fmla="*/ 47625 w 317"/>
                <a:gd name="T103" fmla="*/ 109257 h 238"/>
                <a:gd name="T104" fmla="*/ 33338 w 317"/>
                <a:gd name="T105" fmla="*/ 95250 h 238"/>
                <a:gd name="T106" fmla="*/ 0 w 317"/>
                <a:gd name="T107" fmla="*/ 93849 h 238"/>
                <a:gd name="T108" fmla="*/ 39688 w 317"/>
                <a:gd name="T109" fmla="*/ 85445 h 238"/>
                <a:gd name="T110" fmla="*/ 36513 w 317"/>
                <a:gd name="T111" fmla="*/ 74239 h 23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17"/>
                <a:gd name="T169" fmla="*/ 0 h 238"/>
                <a:gd name="T170" fmla="*/ 317 w 317"/>
                <a:gd name="T171" fmla="*/ 238 h 23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17" h="238">
                  <a:moveTo>
                    <a:pt x="23" y="53"/>
                  </a:moveTo>
                  <a:lnTo>
                    <a:pt x="11" y="53"/>
                  </a:lnTo>
                  <a:lnTo>
                    <a:pt x="10" y="52"/>
                  </a:lnTo>
                  <a:lnTo>
                    <a:pt x="8" y="51"/>
                  </a:lnTo>
                  <a:lnTo>
                    <a:pt x="7" y="49"/>
                  </a:lnTo>
                  <a:lnTo>
                    <a:pt x="7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6" y="42"/>
                  </a:lnTo>
                  <a:lnTo>
                    <a:pt x="8" y="38"/>
                  </a:lnTo>
                  <a:lnTo>
                    <a:pt x="10" y="35"/>
                  </a:lnTo>
                  <a:lnTo>
                    <a:pt x="13" y="31"/>
                  </a:lnTo>
                  <a:lnTo>
                    <a:pt x="20" y="25"/>
                  </a:lnTo>
                  <a:lnTo>
                    <a:pt x="30" y="19"/>
                  </a:lnTo>
                  <a:lnTo>
                    <a:pt x="39" y="14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65" y="0"/>
                  </a:lnTo>
                  <a:lnTo>
                    <a:pt x="82" y="0"/>
                  </a:lnTo>
                  <a:lnTo>
                    <a:pt x="80" y="6"/>
                  </a:lnTo>
                  <a:lnTo>
                    <a:pt x="76" y="10"/>
                  </a:lnTo>
                  <a:lnTo>
                    <a:pt x="71" y="14"/>
                  </a:lnTo>
                  <a:lnTo>
                    <a:pt x="67" y="17"/>
                  </a:lnTo>
                  <a:lnTo>
                    <a:pt x="63" y="20"/>
                  </a:lnTo>
                  <a:lnTo>
                    <a:pt x="58" y="23"/>
                  </a:lnTo>
                  <a:lnTo>
                    <a:pt x="56" y="27"/>
                  </a:lnTo>
                  <a:lnTo>
                    <a:pt x="55" y="32"/>
                  </a:lnTo>
                  <a:lnTo>
                    <a:pt x="55" y="34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38"/>
                  </a:lnTo>
                  <a:lnTo>
                    <a:pt x="55" y="39"/>
                  </a:lnTo>
                  <a:lnTo>
                    <a:pt x="55" y="41"/>
                  </a:lnTo>
                  <a:lnTo>
                    <a:pt x="55" y="42"/>
                  </a:lnTo>
                  <a:lnTo>
                    <a:pt x="58" y="42"/>
                  </a:lnTo>
                  <a:lnTo>
                    <a:pt x="61" y="42"/>
                  </a:lnTo>
                  <a:lnTo>
                    <a:pt x="64" y="42"/>
                  </a:lnTo>
                  <a:lnTo>
                    <a:pt x="67" y="41"/>
                  </a:lnTo>
                  <a:lnTo>
                    <a:pt x="69" y="41"/>
                  </a:lnTo>
                  <a:lnTo>
                    <a:pt x="73" y="39"/>
                  </a:lnTo>
                  <a:lnTo>
                    <a:pt x="75" y="39"/>
                  </a:lnTo>
                  <a:lnTo>
                    <a:pt x="80" y="38"/>
                  </a:lnTo>
                  <a:lnTo>
                    <a:pt x="80" y="37"/>
                  </a:lnTo>
                  <a:lnTo>
                    <a:pt x="80" y="35"/>
                  </a:lnTo>
                  <a:lnTo>
                    <a:pt x="80" y="34"/>
                  </a:lnTo>
                  <a:lnTo>
                    <a:pt x="80" y="32"/>
                  </a:lnTo>
                  <a:lnTo>
                    <a:pt x="80" y="31"/>
                  </a:lnTo>
                  <a:lnTo>
                    <a:pt x="80" y="30"/>
                  </a:lnTo>
                  <a:lnTo>
                    <a:pt x="80" y="28"/>
                  </a:lnTo>
                  <a:lnTo>
                    <a:pt x="86" y="25"/>
                  </a:lnTo>
                  <a:lnTo>
                    <a:pt x="91" y="23"/>
                  </a:lnTo>
                  <a:lnTo>
                    <a:pt x="97" y="20"/>
                  </a:lnTo>
                  <a:lnTo>
                    <a:pt x="103" y="16"/>
                  </a:lnTo>
                  <a:lnTo>
                    <a:pt x="109" y="13"/>
                  </a:lnTo>
                  <a:lnTo>
                    <a:pt x="115" y="10"/>
                  </a:lnTo>
                  <a:lnTo>
                    <a:pt x="121" y="9"/>
                  </a:lnTo>
                  <a:lnTo>
                    <a:pt x="128" y="7"/>
                  </a:lnTo>
                  <a:lnTo>
                    <a:pt x="131" y="9"/>
                  </a:lnTo>
                  <a:lnTo>
                    <a:pt x="133" y="10"/>
                  </a:lnTo>
                  <a:lnTo>
                    <a:pt x="134" y="12"/>
                  </a:lnTo>
                  <a:lnTo>
                    <a:pt x="137" y="14"/>
                  </a:lnTo>
                  <a:lnTo>
                    <a:pt x="138" y="16"/>
                  </a:lnTo>
                  <a:lnTo>
                    <a:pt x="139" y="19"/>
                  </a:lnTo>
                  <a:lnTo>
                    <a:pt x="139" y="20"/>
                  </a:lnTo>
                  <a:lnTo>
                    <a:pt x="138" y="23"/>
                  </a:lnTo>
                  <a:lnTo>
                    <a:pt x="137" y="24"/>
                  </a:lnTo>
                  <a:lnTo>
                    <a:pt x="135" y="25"/>
                  </a:lnTo>
                  <a:lnTo>
                    <a:pt x="134" y="27"/>
                  </a:lnTo>
                  <a:lnTo>
                    <a:pt x="134" y="28"/>
                  </a:lnTo>
                  <a:lnTo>
                    <a:pt x="133" y="30"/>
                  </a:lnTo>
                  <a:lnTo>
                    <a:pt x="133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4" y="32"/>
                  </a:lnTo>
                  <a:lnTo>
                    <a:pt x="150" y="32"/>
                  </a:lnTo>
                  <a:lnTo>
                    <a:pt x="156" y="32"/>
                  </a:lnTo>
                  <a:lnTo>
                    <a:pt x="160" y="32"/>
                  </a:lnTo>
                  <a:lnTo>
                    <a:pt x="165" y="32"/>
                  </a:lnTo>
                  <a:lnTo>
                    <a:pt x="170" y="32"/>
                  </a:lnTo>
                  <a:lnTo>
                    <a:pt x="174" y="32"/>
                  </a:lnTo>
                  <a:lnTo>
                    <a:pt x="176" y="32"/>
                  </a:lnTo>
                  <a:lnTo>
                    <a:pt x="180" y="34"/>
                  </a:lnTo>
                  <a:lnTo>
                    <a:pt x="182" y="34"/>
                  </a:lnTo>
                  <a:lnTo>
                    <a:pt x="185" y="34"/>
                  </a:lnTo>
                  <a:lnTo>
                    <a:pt x="188" y="34"/>
                  </a:lnTo>
                  <a:lnTo>
                    <a:pt x="191" y="35"/>
                  </a:lnTo>
                  <a:lnTo>
                    <a:pt x="194" y="35"/>
                  </a:lnTo>
                  <a:lnTo>
                    <a:pt x="197" y="35"/>
                  </a:lnTo>
                  <a:lnTo>
                    <a:pt x="203" y="35"/>
                  </a:lnTo>
                  <a:lnTo>
                    <a:pt x="208" y="37"/>
                  </a:lnTo>
                  <a:lnTo>
                    <a:pt x="212" y="38"/>
                  </a:lnTo>
                  <a:lnTo>
                    <a:pt x="215" y="41"/>
                  </a:lnTo>
                  <a:lnTo>
                    <a:pt x="219" y="42"/>
                  </a:lnTo>
                  <a:lnTo>
                    <a:pt x="222" y="44"/>
                  </a:lnTo>
                  <a:lnTo>
                    <a:pt x="227" y="45"/>
                  </a:lnTo>
                  <a:lnTo>
                    <a:pt x="231" y="45"/>
                  </a:lnTo>
                  <a:lnTo>
                    <a:pt x="228" y="49"/>
                  </a:lnTo>
                  <a:lnTo>
                    <a:pt x="228" y="51"/>
                  </a:lnTo>
                  <a:lnTo>
                    <a:pt x="228" y="52"/>
                  </a:lnTo>
                  <a:lnTo>
                    <a:pt x="230" y="53"/>
                  </a:lnTo>
                  <a:lnTo>
                    <a:pt x="231" y="55"/>
                  </a:lnTo>
                  <a:lnTo>
                    <a:pt x="232" y="56"/>
                  </a:lnTo>
                  <a:lnTo>
                    <a:pt x="232" y="58"/>
                  </a:lnTo>
                  <a:lnTo>
                    <a:pt x="231" y="61"/>
                  </a:lnTo>
                  <a:lnTo>
                    <a:pt x="219" y="74"/>
                  </a:lnTo>
                  <a:lnTo>
                    <a:pt x="221" y="72"/>
                  </a:lnTo>
                  <a:lnTo>
                    <a:pt x="224" y="71"/>
                  </a:lnTo>
                  <a:lnTo>
                    <a:pt x="227" y="70"/>
                  </a:lnTo>
                  <a:lnTo>
                    <a:pt x="230" y="68"/>
                  </a:lnTo>
                  <a:lnTo>
                    <a:pt x="232" y="67"/>
                  </a:lnTo>
                  <a:lnTo>
                    <a:pt x="234" y="65"/>
                  </a:lnTo>
                  <a:lnTo>
                    <a:pt x="237" y="65"/>
                  </a:lnTo>
                  <a:lnTo>
                    <a:pt x="239" y="64"/>
                  </a:lnTo>
                  <a:lnTo>
                    <a:pt x="245" y="64"/>
                  </a:lnTo>
                  <a:lnTo>
                    <a:pt x="246" y="67"/>
                  </a:lnTo>
                  <a:lnTo>
                    <a:pt x="248" y="70"/>
                  </a:lnTo>
                  <a:lnTo>
                    <a:pt x="253" y="71"/>
                  </a:lnTo>
                  <a:lnTo>
                    <a:pt x="258" y="74"/>
                  </a:lnTo>
                  <a:lnTo>
                    <a:pt x="261" y="74"/>
                  </a:lnTo>
                  <a:lnTo>
                    <a:pt x="266" y="75"/>
                  </a:lnTo>
                  <a:lnTo>
                    <a:pt x="269" y="77"/>
                  </a:lnTo>
                  <a:lnTo>
                    <a:pt x="269" y="79"/>
                  </a:lnTo>
                  <a:lnTo>
                    <a:pt x="266" y="93"/>
                  </a:lnTo>
                  <a:lnTo>
                    <a:pt x="265" y="95"/>
                  </a:lnTo>
                  <a:lnTo>
                    <a:pt x="263" y="96"/>
                  </a:lnTo>
                  <a:lnTo>
                    <a:pt x="259" y="98"/>
                  </a:lnTo>
                  <a:lnTo>
                    <a:pt x="254" y="98"/>
                  </a:lnTo>
                  <a:lnTo>
                    <a:pt x="251" y="98"/>
                  </a:lnTo>
                  <a:lnTo>
                    <a:pt x="246" y="98"/>
                  </a:lnTo>
                  <a:lnTo>
                    <a:pt x="244" y="98"/>
                  </a:lnTo>
                  <a:lnTo>
                    <a:pt x="242" y="99"/>
                  </a:lnTo>
                  <a:lnTo>
                    <a:pt x="247" y="102"/>
                  </a:lnTo>
                  <a:lnTo>
                    <a:pt x="252" y="106"/>
                  </a:lnTo>
                  <a:lnTo>
                    <a:pt x="257" y="107"/>
                  </a:lnTo>
                  <a:lnTo>
                    <a:pt x="260" y="110"/>
                  </a:lnTo>
                  <a:lnTo>
                    <a:pt x="265" y="111"/>
                  </a:lnTo>
                  <a:lnTo>
                    <a:pt x="271" y="113"/>
                  </a:lnTo>
                  <a:lnTo>
                    <a:pt x="277" y="113"/>
                  </a:lnTo>
                  <a:lnTo>
                    <a:pt x="283" y="114"/>
                  </a:lnTo>
                  <a:lnTo>
                    <a:pt x="283" y="116"/>
                  </a:lnTo>
                  <a:lnTo>
                    <a:pt x="283" y="118"/>
                  </a:lnTo>
                  <a:lnTo>
                    <a:pt x="283" y="120"/>
                  </a:lnTo>
                  <a:lnTo>
                    <a:pt x="282" y="123"/>
                  </a:lnTo>
                  <a:lnTo>
                    <a:pt x="282" y="124"/>
                  </a:lnTo>
                  <a:lnTo>
                    <a:pt x="281" y="125"/>
                  </a:lnTo>
                  <a:lnTo>
                    <a:pt x="281" y="128"/>
                  </a:lnTo>
                  <a:lnTo>
                    <a:pt x="279" y="128"/>
                  </a:lnTo>
                  <a:lnTo>
                    <a:pt x="283" y="131"/>
                  </a:lnTo>
                  <a:lnTo>
                    <a:pt x="285" y="131"/>
                  </a:lnTo>
                  <a:lnTo>
                    <a:pt x="289" y="131"/>
                  </a:lnTo>
                  <a:lnTo>
                    <a:pt x="292" y="131"/>
                  </a:lnTo>
                  <a:lnTo>
                    <a:pt x="296" y="131"/>
                  </a:lnTo>
                  <a:lnTo>
                    <a:pt x="298" y="131"/>
                  </a:lnTo>
                  <a:lnTo>
                    <a:pt x="301" y="130"/>
                  </a:lnTo>
                  <a:lnTo>
                    <a:pt x="303" y="128"/>
                  </a:lnTo>
                  <a:lnTo>
                    <a:pt x="303" y="131"/>
                  </a:lnTo>
                  <a:lnTo>
                    <a:pt x="306" y="134"/>
                  </a:lnTo>
                  <a:lnTo>
                    <a:pt x="307" y="135"/>
                  </a:lnTo>
                  <a:lnTo>
                    <a:pt x="309" y="135"/>
                  </a:lnTo>
                  <a:lnTo>
                    <a:pt x="310" y="137"/>
                  </a:lnTo>
                  <a:lnTo>
                    <a:pt x="313" y="137"/>
                  </a:lnTo>
                  <a:lnTo>
                    <a:pt x="315" y="138"/>
                  </a:lnTo>
                  <a:lnTo>
                    <a:pt x="317" y="139"/>
                  </a:lnTo>
                  <a:lnTo>
                    <a:pt x="313" y="142"/>
                  </a:lnTo>
                  <a:lnTo>
                    <a:pt x="308" y="146"/>
                  </a:lnTo>
                  <a:lnTo>
                    <a:pt x="303" y="150"/>
                  </a:lnTo>
                  <a:lnTo>
                    <a:pt x="300" y="155"/>
                  </a:lnTo>
                  <a:lnTo>
                    <a:pt x="296" y="159"/>
                  </a:lnTo>
                  <a:lnTo>
                    <a:pt x="291" y="162"/>
                  </a:lnTo>
                  <a:lnTo>
                    <a:pt x="286" y="163"/>
                  </a:lnTo>
                  <a:lnTo>
                    <a:pt x="282" y="164"/>
                  </a:lnTo>
                  <a:lnTo>
                    <a:pt x="278" y="164"/>
                  </a:lnTo>
                  <a:lnTo>
                    <a:pt x="277" y="166"/>
                  </a:lnTo>
                  <a:lnTo>
                    <a:pt x="276" y="167"/>
                  </a:lnTo>
                  <a:lnTo>
                    <a:pt x="275" y="169"/>
                  </a:lnTo>
                  <a:lnTo>
                    <a:pt x="273" y="170"/>
                  </a:lnTo>
                  <a:lnTo>
                    <a:pt x="272" y="173"/>
                  </a:lnTo>
                  <a:lnTo>
                    <a:pt x="271" y="173"/>
                  </a:lnTo>
                  <a:lnTo>
                    <a:pt x="269" y="174"/>
                  </a:lnTo>
                  <a:lnTo>
                    <a:pt x="266" y="173"/>
                  </a:lnTo>
                  <a:lnTo>
                    <a:pt x="265" y="173"/>
                  </a:lnTo>
                  <a:lnTo>
                    <a:pt x="263" y="170"/>
                  </a:lnTo>
                  <a:lnTo>
                    <a:pt x="260" y="169"/>
                  </a:lnTo>
                  <a:lnTo>
                    <a:pt x="259" y="166"/>
                  </a:lnTo>
                  <a:lnTo>
                    <a:pt x="257" y="163"/>
                  </a:lnTo>
                  <a:lnTo>
                    <a:pt x="256" y="160"/>
                  </a:lnTo>
                  <a:lnTo>
                    <a:pt x="256" y="159"/>
                  </a:lnTo>
                  <a:lnTo>
                    <a:pt x="257" y="159"/>
                  </a:lnTo>
                  <a:lnTo>
                    <a:pt x="258" y="159"/>
                  </a:lnTo>
                  <a:lnTo>
                    <a:pt x="259" y="159"/>
                  </a:lnTo>
                  <a:lnTo>
                    <a:pt x="260" y="159"/>
                  </a:lnTo>
                  <a:lnTo>
                    <a:pt x="261" y="159"/>
                  </a:lnTo>
                  <a:lnTo>
                    <a:pt x="263" y="159"/>
                  </a:lnTo>
                  <a:lnTo>
                    <a:pt x="263" y="157"/>
                  </a:lnTo>
                  <a:lnTo>
                    <a:pt x="263" y="156"/>
                  </a:lnTo>
                  <a:lnTo>
                    <a:pt x="263" y="155"/>
                  </a:lnTo>
                  <a:lnTo>
                    <a:pt x="263" y="153"/>
                  </a:lnTo>
                  <a:lnTo>
                    <a:pt x="263" y="152"/>
                  </a:lnTo>
                  <a:lnTo>
                    <a:pt x="260" y="152"/>
                  </a:lnTo>
                  <a:lnTo>
                    <a:pt x="258" y="152"/>
                  </a:lnTo>
                  <a:lnTo>
                    <a:pt x="257" y="152"/>
                  </a:lnTo>
                  <a:lnTo>
                    <a:pt x="254" y="152"/>
                  </a:lnTo>
                  <a:lnTo>
                    <a:pt x="253" y="152"/>
                  </a:lnTo>
                  <a:lnTo>
                    <a:pt x="252" y="152"/>
                  </a:lnTo>
                  <a:lnTo>
                    <a:pt x="251" y="152"/>
                  </a:lnTo>
                  <a:lnTo>
                    <a:pt x="250" y="152"/>
                  </a:lnTo>
                  <a:lnTo>
                    <a:pt x="246" y="150"/>
                  </a:lnTo>
                  <a:lnTo>
                    <a:pt x="245" y="150"/>
                  </a:lnTo>
                  <a:lnTo>
                    <a:pt x="244" y="149"/>
                  </a:lnTo>
                  <a:lnTo>
                    <a:pt x="242" y="148"/>
                  </a:lnTo>
                  <a:lnTo>
                    <a:pt x="241" y="146"/>
                  </a:lnTo>
                  <a:lnTo>
                    <a:pt x="240" y="145"/>
                  </a:lnTo>
                  <a:lnTo>
                    <a:pt x="239" y="144"/>
                  </a:lnTo>
                  <a:lnTo>
                    <a:pt x="235" y="144"/>
                  </a:lnTo>
                  <a:lnTo>
                    <a:pt x="234" y="144"/>
                  </a:lnTo>
                  <a:lnTo>
                    <a:pt x="232" y="145"/>
                  </a:lnTo>
                  <a:lnTo>
                    <a:pt x="231" y="146"/>
                  </a:lnTo>
                  <a:lnTo>
                    <a:pt x="230" y="148"/>
                  </a:lnTo>
                  <a:lnTo>
                    <a:pt x="228" y="150"/>
                  </a:lnTo>
                  <a:lnTo>
                    <a:pt x="227" y="152"/>
                  </a:lnTo>
                  <a:lnTo>
                    <a:pt x="227" y="155"/>
                  </a:lnTo>
                  <a:lnTo>
                    <a:pt x="227" y="156"/>
                  </a:lnTo>
                  <a:lnTo>
                    <a:pt x="219" y="156"/>
                  </a:lnTo>
                  <a:lnTo>
                    <a:pt x="219" y="164"/>
                  </a:lnTo>
                  <a:lnTo>
                    <a:pt x="221" y="166"/>
                  </a:lnTo>
                  <a:lnTo>
                    <a:pt x="225" y="169"/>
                  </a:lnTo>
                  <a:lnTo>
                    <a:pt x="230" y="174"/>
                  </a:lnTo>
                  <a:lnTo>
                    <a:pt x="233" y="181"/>
                  </a:lnTo>
                  <a:lnTo>
                    <a:pt x="239" y="188"/>
                  </a:lnTo>
                  <a:lnTo>
                    <a:pt x="242" y="193"/>
                  </a:lnTo>
                  <a:lnTo>
                    <a:pt x="244" y="197"/>
                  </a:lnTo>
                  <a:lnTo>
                    <a:pt x="245" y="200"/>
                  </a:lnTo>
                  <a:lnTo>
                    <a:pt x="245" y="202"/>
                  </a:lnTo>
                  <a:lnTo>
                    <a:pt x="245" y="203"/>
                  </a:lnTo>
                  <a:lnTo>
                    <a:pt x="245" y="204"/>
                  </a:lnTo>
                  <a:lnTo>
                    <a:pt x="244" y="206"/>
                  </a:lnTo>
                  <a:lnTo>
                    <a:pt x="244" y="207"/>
                  </a:lnTo>
                  <a:lnTo>
                    <a:pt x="244" y="209"/>
                  </a:lnTo>
                  <a:lnTo>
                    <a:pt x="245" y="210"/>
                  </a:lnTo>
                  <a:lnTo>
                    <a:pt x="245" y="213"/>
                  </a:lnTo>
                  <a:lnTo>
                    <a:pt x="242" y="213"/>
                  </a:lnTo>
                  <a:lnTo>
                    <a:pt x="240" y="213"/>
                  </a:lnTo>
                  <a:lnTo>
                    <a:pt x="237" y="214"/>
                  </a:lnTo>
                  <a:lnTo>
                    <a:pt x="234" y="216"/>
                  </a:lnTo>
                  <a:lnTo>
                    <a:pt x="233" y="217"/>
                  </a:lnTo>
                  <a:lnTo>
                    <a:pt x="231" y="218"/>
                  </a:lnTo>
                  <a:lnTo>
                    <a:pt x="230" y="220"/>
                  </a:lnTo>
                  <a:lnTo>
                    <a:pt x="227" y="220"/>
                  </a:lnTo>
                  <a:lnTo>
                    <a:pt x="222" y="220"/>
                  </a:lnTo>
                  <a:lnTo>
                    <a:pt x="218" y="218"/>
                  </a:lnTo>
                  <a:lnTo>
                    <a:pt x="214" y="217"/>
                  </a:lnTo>
                  <a:lnTo>
                    <a:pt x="209" y="214"/>
                  </a:lnTo>
                  <a:lnTo>
                    <a:pt x="207" y="213"/>
                  </a:lnTo>
                  <a:lnTo>
                    <a:pt x="203" y="209"/>
                  </a:lnTo>
                  <a:lnTo>
                    <a:pt x="201" y="206"/>
                  </a:lnTo>
                  <a:lnTo>
                    <a:pt x="199" y="202"/>
                  </a:lnTo>
                  <a:lnTo>
                    <a:pt x="190" y="202"/>
                  </a:lnTo>
                  <a:lnTo>
                    <a:pt x="193" y="209"/>
                  </a:lnTo>
                  <a:lnTo>
                    <a:pt x="196" y="214"/>
                  </a:lnTo>
                  <a:lnTo>
                    <a:pt x="200" y="217"/>
                  </a:lnTo>
                  <a:lnTo>
                    <a:pt x="203" y="220"/>
                  </a:lnTo>
                  <a:lnTo>
                    <a:pt x="207" y="223"/>
                  </a:lnTo>
                  <a:lnTo>
                    <a:pt x="209" y="227"/>
                  </a:lnTo>
                  <a:lnTo>
                    <a:pt x="212" y="230"/>
                  </a:lnTo>
                  <a:lnTo>
                    <a:pt x="212" y="235"/>
                  </a:lnTo>
                  <a:lnTo>
                    <a:pt x="210" y="235"/>
                  </a:lnTo>
                  <a:lnTo>
                    <a:pt x="209" y="235"/>
                  </a:lnTo>
                  <a:lnTo>
                    <a:pt x="208" y="236"/>
                  </a:lnTo>
                  <a:lnTo>
                    <a:pt x="207" y="236"/>
                  </a:lnTo>
                  <a:lnTo>
                    <a:pt x="206" y="236"/>
                  </a:lnTo>
                  <a:lnTo>
                    <a:pt x="205" y="236"/>
                  </a:lnTo>
                  <a:lnTo>
                    <a:pt x="203" y="238"/>
                  </a:lnTo>
                  <a:lnTo>
                    <a:pt x="197" y="236"/>
                  </a:lnTo>
                  <a:lnTo>
                    <a:pt x="189" y="235"/>
                  </a:lnTo>
                  <a:lnTo>
                    <a:pt x="181" y="232"/>
                  </a:lnTo>
                  <a:lnTo>
                    <a:pt x="171" y="230"/>
                  </a:lnTo>
                  <a:lnTo>
                    <a:pt x="163" y="225"/>
                  </a:lnTo>
                  <a:lnTo>
                    <a:pt x="156" y="221"/>
                  </a:lnTo>
                  <a:lnTo>
                    <a:pt x="150" y="217"/>
                  </a:lnTo>
                  <a:lnTo>
                    <a:pt x="147" y="213"/>
                  </a:lnTo>
                  <a:lnTo>
                    <a:pt x="146" y="209"/>
                  </a:lnTo>
                  <a:lnTo>
                    <a:pt x="145" y="204"/>
                  </a:lnTo>
                  <a:lnTo>
                    <a:pt x="144" y="202"/>
                  </a:lnTo>
                  <a:lnTo>
                    <a:pt x="141" y="199"/>
                  </a:lnTo>
                  <a:lnTo>
                    <a:pt x="139" y="195"/>
                  </a:lnTo>
                  <a:lnTo>
                    <a:pt x="137" y="193"/>
                  </a:lnTo>
                  <a:lnTo>
                    <a:pt x="134" y="191"/>
                  </a:lnTo>
                  <a:lnTo>
                    <a:pt x="133" y="189"/>
                  </a:lnTo>
                  <a:lnTo>
                    <a:pt x="130" y="188"/>
                  </a:lnTo>
                  <a:lnTo>
                    <a:pt x="126" y="186"/>
                  </a:lnTo>
                  <a:lnTo>
                    <a:pt x="122" y="185"/>
                  </a:lnTo>
                  <a:lnTo>
                    <a:pt x="119" y="184"/>
                  </a:lnTo>
                  <a:lnTo>
                    <a:pt x="116" y="182"/>
                  </a:lnTo>
                  <a:lnTo>
                    <a:pt x="114" y="181"/>
                  </a:lnTo>
                  <a:lnTo>
                    <a:pt x="112" y="177"/>
                  </a:lnTo>
                  <a:lnTo>
                    <a:pt x="112" y="174"/>
                  </a:lnTo>
                  <a:lnTo>
                    <a:pt x="113" y="173"/>
                  </a:lnTo>
                  <a:lnTo>
                    <a:pt x="115" y="171"/>
                  </a:lnTo>
                  <a:lnTo>
                    <a:pt x="120" y="171"/>
                  </a:lnTo>
                  <a:lnTo>
                    <a:pt x="125" y="170"/>
                  </a:lnTo>
                  <a:lnTo>
                    <a:pt x="130" y="170"/>
                  </a:lnTo>
                  <a:lnTo>
                    <a:pt x="134" y="169"/>
                  </a:lnTo>
                  <a:lnTo>
                    <a:pt x="138" y="169"/>
                  </a:lnTo>
                  <a:lnTo>
                    <a:pt x="139" y="169"/>
                  </a:lnTo>
                  <a:lnTo>
                    <a:pt x="139" y="166"/>
                  </a:lnTo>
                  <a:lnTo>
                    <a:pt x="140" y="163"/>
                  </a:lnTo>
                  <a:lnTo>
                    <a:pt x="140" y="160"/>
                  </a:lnTo>
                  <a:lnTo>
                    <a:pt x="141" y="159"/>
                  </a:lnTo>
                  <a:lnTo>
                    <a:pt x="143" y="156"/>
                  </a:lnTo>
                  <a:lnTo>
                    <a:pt x="143" y="155"/>
                  </a:lnTo>
                  <a:lnTo>
                    <a:pt x="144" y="153"/>
                  </a:lnTo>
                  <a:lnTo>
                    <a:pt x="144" y="152"/>
                  </a:lnTo>
                  <a:lnTo>
                    <a:pt x="147" y="150"/>
                  </a:lnTo>
                  <a:lnTo>
                    <a:pt x="151" y="150"/>
                  </a:lnTo>
                  <a:lnTo>
                    <a:pt x="153" y="149"/>
                  </a:lnTo>
                  <a:lnTo>
                    <a:pt x="157" y="149"/>
                  </a:lnTo>
                  <a:lnTo>
                    <a:pt x="158" y="148"/>
                  </a:lnTo>
                  <a:lnTo>
                    <a:pt x="160" y="146"/>
                  </a:lnTo>
                  <a:lnTo>
                    <a:pt x="162" y="145"/>
                  </a:lnTo>
                  <a:lnTo>
                    <a:pt x="163" y="144"/>
                  </a:lnTo>
                  <a:lnTo>
                    <a:pt x="176" y="144"/>
                  </a:lnTo>
                  <a:lnTo>
                    <a:pt x="177" y="149"/>
                  </a:lnTo>
                  <a:lnTo>
                    <a:pt x="178" y="152"/>
                  </a:lnTo>
                  <a:lnTo>
                    <a:pt x="181" y="155"/>
                  </a:lnTo>
                  <a:lnTo>
                    <a:pt x="183" y="156"/>
                  </a:lnTo>
                  <a:lnTo>
                    <a:pt x="187" y="156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6"/>
                  </a:lnTo>
                  <a:lnTo>
                    <a:pt x="201" y="156"/>
                  </a:lnTo>
                  <a:lnTo>
                    <a:pt x="203" y="156"/>
                  </a:lnTo>
                  <a:lnTo>
                    <a:pt x="207" y="155"/>
                  </a:lnTo>
                  <a:lnTo>
                    <a:pt x="209" y="155"/>
                  </a:lnTo>
                  <a:lnTo>
                    <a:pt x="210" y="153"/>
                  </a:lnTo>
                  <a:lnTo>
                    <a:pt x="212" y="153"/>
                  </a:lnTo>
                  <a:lnTo>
                    <a:pt x="213" y="152"/>
                  </a:lnTo>
                  <a:lnTo>
                    <a:pt x="214" y="152"/>
                  </a:lnTo>
                  <a:lnTo>
                    <a:pt x="214" y="150"/>
                  </a:lnTo>
                  <a:lnTo>
                    <a:pt x="214" y="149"/>
                  </a:lnTo>
                  <a:lnTo>
                    <a:pt x="214" y="148"/>
                  </a:lnTo>
                  <a:lnTo>
                    <a:pt x="214" y="146"/>
                  </a:lnTo>
                  <a:lnTo>
                    <a:pt x="214" y="145"/>
                  </a:lnTo>
                  <a:lnTo>
                    <a:pt x="214" y="144"/>
                  </a:lnTo>
                  <a:lnTo>
                    <a:pt x="187" y="139"/>
                  </a:lnTo>
                  <a:lnTo>
                    <a:pt x="183" y="139"/>
                  </a:lnTo>
                  <a:lnTo>
                    <a:pt x="181" y="139"/>
                  </a:lnTo>
                  <a:lnTo>
                    <a:pt x="180" y="141"/>
                  </a:lnTo>
                  <a:lnTo>
                    <a:pt x="177" y="141"/>
                  </a:lnTo>
                  <a:lnTo>
                    <a:pt x="176" y="142"/>
                  </a:lnTo>
                  <a:lnTo>
                    <a:pt x="175" y="144"/>
                  </a:lnTo>
                  <a:lnTo>
                    <a:pt x="172" y="144"/>
                  </a:lnTo>
                  <a:lnTo>
                    <a:pt x="171" y="144"/>
                  </a:lnTo>
                  <a:lnTo>
                    <a:pt x="170" y="144"/>
                  </a:lnTo>
                  <a:lnTo>
                    <a:pt x="169" y="144"/>
                  </a:lnTo>
                  <a:lnTo>
                    <a:pt x="168" y="144"/>
                  </a:lnTo>
                  <a:lnTo>
                    <a:pt x="166" y="142"/>
                  </a:lnTo>
                  <a:lnTo>
                    <a:pt x="165" y="142"/>
                  </a:lnTo>
                  <a:lnTo>
                    <a:pt x="164" y="144"/>
                  </a:lnTo>
                  <a:lnTo>
                    <a:pt x="163" y="144"/>
                  </a:lnTo>
                  <a:lnTo>
                    <a:pt x="164" y="141"/>
                  </a:lnTo>
                  <a:lnTo>
                    <a:pt x="166" y="137"/>
                  </a:lnTo>
                  <a:lnTo>
                    <a:pt x="169" y="134"/>
                  </a:lnTo>
                  <a:lnTo>
                    <a:pt x="171" y="131"/>
                  </a:lnTo>
                  <a:lnTo>
                    <a:pt x="174" y="128"/>
                  </a:lnTo>
                  <a:lnTo>
                    <a:pt x="176" y="125"/>
                  </a:lnTo>
                  <a:lnTo>
                    <a:pt x="177" y="123"/>
                  </a:lnTo>
                  <a:lnTo>
                    <a:pt x="178" y="118"/>
                  </a:lnTo>
                  <a:lnTo>
                    <a:pt x="177" y="117"/>
                  </a:lnTo>
                  <a:lnTo>
                    <a:pt x="177" y="116"/>
                  </a:lnTo>
                  <a:lnTo>
                    <a:pt x="177" y="113"/>
                  </a:lnTo>
                  <a:lnTo>
                    <a:pt x="177" y="111"/>
                  </a:lnTo>
                  <a:lnTo>
                    <a:pt x="177" y="110"/>
                  </a:lnTo>
                  <a:lnTo>
                    <a:pt x="177" y="109"/>
                  </a:lnTo>
                  <a:lnTo>
                    <a:pt x="177" y="107"/>
                  </a:lnTo>
                  <a:lnTo>
                    <a:pt x="178" y="106"/>
                  </a:lnTo>
                  <a:lnTo>
                    <a:pt x="172" y="106"/>
                  </a:lnTo>
                  <a:lnTo>
                    <a:pt x="168" y="103"/>
                  </a:lnTo>
                  <a:lnTo>
                    <a:pt x="163" y="100"/>
                  </a:lnTo>
                  <a:lnTo>
                    <a:pt x="158" y="96"/>
                  </a:lnTo>
                  <a:lnTo>
                    <a:pt x="155" y="92"/>
                  </a:lnTo>
                  <a:lnTo>
                    <a:pt x="151" y="88"/>
                  </a:lnTo>
                  <a:lnTo>
                    <a:pt x="149" y="82"/>
                  </a:lnTo>
                  <a:lnTo>
                    <a:pt x="147" y="79"/>
                  </a:lnTo>
                  <a:lnTo>
                    <a:pt x="144" y="79"/>
                  </a:lnTo>
                  <a:lnTo>
                    <a:pt x="141" y="78"/>
                  </a:lnTo>
                  <a:lnTo>
                    <a:pt x="139" y="77"/>
                  </a:lnTo>
                  <a:lnTo>
                    <a:pt x="138" y="74"/>
                  </a:lnTo>
                  <a:lnTo>
                    <a:pt x="135" y="70"/>
                  </a:lnTo>
                  <a:lnTo>
                    <a:pt x="134" y="67"/>
                  </a:lnTo>
                  <a:lnTo>
                    <a:pt x="132" y="64"/>
                  </a:lnTo>
                  <a:lnTo>
                    <a:pt x="128" y="64"/>
                  </a:lnTo>
                  <a:lnTo>
                    <a:pt x="126" y="64"/>
                  </a:lnTo>
                  <a:lnTo>
                    <a:pt x="124" y="65"/>
                  </a:lnTo>
                  <a:lnTo>
                    <a:pt x="121" y="68"/>
                  </a:lnTo>
                  <a:lnTo>
                    <a:pt x="120" y="71"/>
                  </a:lnTo>
                  <a:lnTo>
                    <a:pt x="118" y="74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5" y="81"/>
                  </a:lnTo>
                  <a:lnTo>
                    <a:pt x="106" y="81"/>
                  </a:lnTo>
                  <a:lnTo>
                    <a:pt x="99" y="78"/>
                  </a:lnTo>
                  <a:lnTo>
                    <a:pt x="91" y="75"/>
                  </a:lnTo>
                  <a:lnTo>
                    <a:pt x="84" y="72"/>
                  </a:lnTo>
                  <a:lnTo>
                    <a:pt x="76" y="71"/>
                  </a:lnTo>
                  <a:lnTo>
                    <a:pt x="69" y="70"/>
                  </a:lnTo>
                  <a:lnTo>
                    <a:pt x="63" y="70"/>
                  </a:lnTo>
                  <a:lnTo>
                    <a:pt x="56" y="68"/>
                  </a:lnTo>
                  <a:lnTo>
                    <a:pt x="49" y="68"/>
                  </a:lnTo>
                  <a:lnTo>
                    <a:pt x="45" y="70"/>
                  </a:lnTo>
                  <a:lnTo>
                    <a:pt x="42" y="70"/>
                  </a:lnTo>
                  <a:lnTo>
                    <a:pt x="39" y="72"/>
                  </a:lnTo>
                  <a:lnTo>
                    <a:pt x="37" y="74"/>
                  </a:lnTo>
                  <a:lnTo>
                    <a:pt x="35" y="75"/>
                  </a:lnTo>
                  <a:lnTo>
                    <a:pt x="32" y="77"/>
                  </a:lnTo>
                  <a:lnTo>
                    <a:pt x="30" y="78"/>
                  </a:lnTo>
                  <a:lnTo>
                    <a:pt x="27" y="79"/>
                  </a:lnTo>
                  <a:lnTo>
                    <a:pt x="26" y="78"/>
                  </a:lnTo>
                  <a:lnTo>
                    <a:pt x="25" y="77"/>
                  </a:lnTo>
                  <a:lnTo>
                    <a:pt x="24" y="75"/>
                  </a:lnTo>
                  <a:lnTo>
                    <a:pt x="24" y="72"/>
                  </a:lnTo>
                  <a:lnTo>
                    <a:pt x="23" y="71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17" y="70"/>
                  </a:lnTo>
                  <a:lnTo>
                    <a:pt x="13" y="71"/>
                  </a:lnTo>
                  <a:lnTo>
                    <a:pt x="11" y="71"/>
                  </a:lnTo>
                  <a:lnTo>
                    <a:pt x="8" y="72"/>
                  </a:lnTo>
                  <a:lnTo>
                    <a:pt x="5" y="72"/>
                  </a:lnTo>
                  <a:lnTo>
                    <a:pt x="4" y="71"/>
                  </a:lnTo>
                  <a:lnTo>
                    <a:pt x="1" y="70"/>
                  </a:lnTo>
                  <a:lnTo>
                    <a:pt x="0" y="67"/>
                  </a:lnTo>
                  <a:lnTo>
                    <a:pt x="2" y="64"/>
                  </a:lnTo>
                  <a:lnTo>
                    <a:pt x="6" y="61"/>
                  </a:lnTo>
                  <a:lnTo>
                    <a:pt x="10" y="61"/>
                  </a:lnTo>
                  <a:lnTo>
                    <a:pt x="13" y="60"/>
                  </a:lnTo>
                  <a:lnTo>
                    <a:pt x="17" y="60"/>
                  </a:lnTo>
                  <a:lnTo>
                    <a:pt x="20" y="60"/>
                  </a:lnTo>
                  <a:lnTo>
                    <a:pt x="23" y="60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5" y="58"/>
                  </a:lnTo>
                  <a:lnTo>
                    <a:pt x="25" y="56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5" y="52"/>
                  </a:lnTo>
                  <a:lnTo>
                    <a:pt x="25" y="51"/>
                  </a:lnTo>
                  <a:lnTo>
                    <a:pt x="23" y="5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199" name="Freeform 208"/>
            <p:cNvSpPr>
              <a:spLocks/>
            </p:cNvSpPr>
            <p:nvPr/>
          </p:nvSpPr>
          <p:spPr bwMode="gray">
            <a:xfrm>
              <a:off x="3077560" y="2358341"/>
              <a:ext cx="570134" cy="163922"/>
            </a:xfrm>
            <a:custGeom>
              <a:avLst/>
              <a:gdLst>
                <a:gd name="T0" fmla="*/ 382588 w 391"/>
                <a:gd name="T1" fmla="*/ 16764 h 125"/>
                <a:gd name="T2" fmla="*/ 392113 w 391"/>
                <a:gd name="T3" fmla="*/ 13970 h 125"/>
                <a:gd name="T4" fmla="*/ 411163 w 391"/>
                <a:gd name="T5" fmla="*/ 4191 h 125"/>
                <a:gd name="T6" fmla="*/ 422275 w 391"/>
                <a:gd name="T7" fmla="*/ 13970 h 125"/>
                <a:gd name="T8" fmla="*/ 469900 w 391"/>
                <a:gd name="T9" fmla="*/ 4191 h 125"/>
                <a:gd name="T10" fmla="*/ 512763 w 391"/>
                <a:gd name="T11" fmla="*/ 1397 h 125"/>
                <a:gd name="T12" fmla="*/ 541338 w 391"/>
                <a:gd name="T13" fmla="*/ 5588 h 125"/>
                <a:gd name="T14" fmla="*/ 558800 w 391"/>
                <a:gd name="T15" fmla="*/ 5588 h 125"/>
                <a:gd name="T16" fmla="*/ 600075 w 391"/>
                <a:gd name="T17" fmla="*/ 11176 h 125"/>
                <a:gd name="T18" fmla="*/ 608013 w 391"/>
                <a:gd name="T19" fmla="*/ 26543 h 125"/>
                <a:gd name="T20" fmla="*/ 522288 w 391"/>
                <a:gd name="T21" fmla="*/ 39116 h 125"/>
                <a:gd name="T22" fmla="*/ 503238 w 391"/>
                <a:gd name="T23" fmla="*/ 54483 h 125"/>
                <a:gd name="T24" fmla="*/ 488950 w 391"/>
                <a:gd name="T25" fmla="*/ 54483 h 125"/>
                <a:gd name="T26" fmla="*/ 458788 w 391"/>
                <a:gd name="T27" fmla="*/ 51689 h 125"/>
                <a:gd name="T28" fmla="*/ 455613 w 391"/>
                <a:gd name="T29" fmla="*/ 64262 h 125"/>
                <a:gd name="T30" fmla="*/ 354013 w 391"/>
                <a:gd name="T31" fmla="*/ 72644 h 125"/>
                <a:gd name="T32" fmla="*/ 296863 w 391"/>
                <a:gd name="T33" fmla="*/ 99187 h 125"/>
                <a:gd name="T34" fmla="*/ 292100 w 391"/>
                <a:gd name="T35" fmla="*/ 89408 h 125"/>
                <a:gd name="T36" fmla="*/ 269875 w 391"/>
                <a:gd name="T37" fmla="*/ 89408 h 125"/>
                <a:gd name="T38" fmla="*/ 282575 w 391"/>
                <a:gd name="T39" fmla="*/ 99187 h 125"/>
                <a:gd name="T40" fmla="*/ 279400 w 391"/>
                <a:gd name="T41" fmla="*/ 115951 h 125"/>
                <a:gd name="T42" fmla="*/ 257175 w 391"/>
                <a:gd name="T43" fmla="*/ 125730 h 125"/>
                <a:gd name="T44" fmla="*/ 230188 w 391"/>
                <a:gd name="T45" fmla="*/ 125730 h 125"/>
                <a:gd name="T46" fmla="*/ 193675 w 391"/>
                <a:gd name="T47" fmla="*/ 129921 h 125"/>
                <a:gd name="T48" fmla="*/ 192088 w 391"/>
                <a:gd name="T49" fmla="*/ 136906 h 125"/>
                <a:gd name="T50" fmla="*/ 204788 w 391"/>
                <a:gd name="T51" fmla="*/ 145288 h 125"/>
                <a:gd name="T52" fmla="*/ 174625 w 391"/>
                <a:gd name="T53" fmla="*/ 170434 h 125"/>
                <a:gd name="T54" fmla="*/ 147638 w 391"/>
                <a:gd name="T55" fmla="*/ 164846 h 125"/>
                <a:gd name="T56" fmla="*/ 88900 w 391"/>
                <a:gd name="T57" fmla="*/ 155067 h 125"/>
                <a:gd name="T58" fmla="*/ 0 w 391"/>
                <a:gd name="T59" fmla="*/ 156464 h 125"/>
                <a:gd name="T60" fmla="*/ 49213 w 391"/>
                <a:gd name="T61" fmla="*/ 125730 h 125"/>
                <a:gd name="T62" fmla="*/ 71438 w 391"/>
                <a:gd name="T63" fmla="*/ 124333 h 125"/>
                <a:gd name="T64" fmla="*/ 82550 w 391"/>
                <a:gd name="T65" fmla="*/ 121539 h 125"/>
                <a:gd name="T66" fmla="*/ 96838 w 391"/>
                <a:gd name="T67" fmla="*/ 115951 h 125"/>
                <a:gd name="T68" fmla="*/ 117475 w 391"/>
                <a:gd name="T69" fmla="*/ 135509 h 125"/>
                <a:gd name="T70" fmla="*/ 106363 w 391"/>
                <a:gd name="T71" fmla="*/ 110363 h 125"/>
                <a:gd name="T72" fmla="*/ 98425 w 391"/>
                <a:gd name="T73" fmla="*/ 94996 h 125"/>
                <a:gd name="T74" fmla="*/ 119063 w 391"/>
                <a:gd name="T75" fmla="*/ 92202 h 125"/>
                <a:gd name="T76" fmla="*/ 153988 w 391"/>
                <a:gd name="T77" fmla="*/ 99187 h 125"/>
                <a:gd name="T78" fmla="*/ 188913 w 391"/>
                <a:gd name="T79" fmla="*/ 99187 h 125"/>
                <a:gd name="T80" fmla="*/ 187325 w 391"/>
                <a:gd name="T81" fmla="*/ 90805 h 125"/>
                <a:gd name="T82" fmla="*/ 142875 w 391"/>
                <a:gd name="T83" fmla="*/ 76835 h 125"/>
                <a:gd name="T84" fmla="*/ 187325 w 391"/>
                <a:gd name="T85" fmla="*/ 75438 h 125"/>
                <a:gd name="T86" fmla="*/ 214313 w 391"/>
                <a:gd name="T87" fmla="*/ 81026 h 125"/>
                <a:gd name="T88" fmla="*/ 238125 w 391"/>
                <a:gd name="T89" fmla="*/ 72644 h 125"/>
                <a:gd name="T90" fmla="*/ 319088 w 391"/>
                <a:gd name="T91" fmla="*/ 60071 h 125"/>
                <a:gd name="T92" fmla="*/ 323850 w 391"/>
                <a:gd name="T93" fmla="*/ 46101 h 125"/>
                <a:gd name="T94" fmla="*/ 306388 w 391"/>
                <a:gd name="T95" fmla="*/ 57277 h 125"/>
                <a:gd name="T96" fmla="*/ 271463 w 391"/>
                <a:gd name="T97" fmla="*/ 57277 h 125"/>
                <a:gd name="T98" fmla="*/ 220663 w 391"/>
                <a:gd name="T99" fmla="*/ 60071 h 125"/>
                <a:gd name="T100" fmla="*/ 122238 w 391"/>
                <a:gd name="T101" fmla="*/ 54483 h 125"/>
                <a:gd name="T102" fmla="*/ 165100 w 391"/>
                <a:gd name="T103" fmla="*/ 30734 h 125"/>
                <a:gd name="T104" fmla="*/ 290513 w 391"/>
                <a:gd name="T105" fmla="*/ 16764 h 125"/>
                <a:gd name="T106" fmla="*/ 327025 w 391"/>
                <a:gd name="T107" fmla="*/ 8382 h 125"/>
                <a:gd name="T108" fmla="*/ 354013 w 391"/>
                <a:gd name="T109" fmla="*/ 9779 h 12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91"/>
                <a:gd name="T166" fmla="*/ 0 h 125"/>
                <a:gd name="T167" fmla="*/ 391 w 391"/>
                <a:gd name="T168" fmla="*/ 125 h 12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91" h="125">
                  <a:moveTo>
                    <a:pt x="237" y="10"/>
                  </a:moveTo>
                  <a:lnTo>
                    <a:pt x="237" y="10"/>
                  </a:lnTo>
                  <a:lnTo>
                    <a:pt x="238" y="10"/>
                  </a:lnTo>
                  <a:lnTo>
                    <a:pt x="239" y="11"/>
                  </a:lnTo>
                  <a:lnTo>
                    <a:pt x="240" y="11"/>
                  </a:lnTo>
                  <a:lnTo>
                    <a:pt x="241" y="12"/>
                  </a:lnTo>
                  <a:lnTo>
                    <a:pt x="243" y="12"/>
                  </a:lnTo>
                  <a:lnTo>
                    <a:pt x="244" y="14"/>
                  </a:lnTo>
                  <a:lnTo>
                    <a:pt x="245" y="15"/>
                  </a:lnTo>
                  <a:lnTo>
                    <a:pt x="245" y="14"/>
                  </a:lnTo>
                  <a:lnTo>
                    <a:pt x="246" y="11"/>
                  </a:lnTo>
                  <a:lnTo>
                    <a:pt x="247" y="10"/>
                  </a:lnTo>
                  <a:lnTo>
                    <a:pt x="248" y="7"/>
                  </a:lnTo>
                  <a:lnTo>
                    <a:pt x="250" y="6"/>
                  </a:lnTo>
                  <a:lnTo>
                    <a:pt x="252" y="4"/>
                  </a:lnTo>
                  <a:lnTo>
                    <a:pt x="254" y="3"/>
                  </a:lnTo>
                  <a:lnTo>
                    <a:pt x="258" y="3"/>
                  </a:lnTo>
                  <a:lnTo>
                    <a:pt x="259" y="3"/>
                  </a:lnTo>
                  <a:lnTo>
                    <a:pt x="260" y="4"/>
                  </a:lnTo>
                  <a:lnTo>
                    <a:pt x="262" y="4"/>
                  </a:lnTo>
                  <a:lnTo>
                    <a:pt x="263" y="6"/>
                  </a:lnTo>
                  <a:lnTo>
                    <a:pt x="264" y="7"/>
                  </a:lnTo>
                  <a:lnTo>
                    <a:pt x="265" y="8"/>
                  </a:lnTo>
                  <a:lnTo>
                    <a:pt x="266" y="10"/>
                  </a:lnTo>
                  <a:lnTo>
                    <a:pt x="268" y="10"/>
                  </a:lnTo>
                  <a:lnTo>
                    <a:pt x="275" y="10"/>
                  </a:lnTo>
                  <a:lnTo>
                    <a:pt x="279" y="8"/>
                  </a:lnTo>
                  <a:lnTo>
                    <a:pt x="284" y="7"/>
                  </a:lnTo>
                  <a:lnTo>
                    <a:pt x="290" y="4"/>
                  </a:lnTo>
                  <a:lnTo>
                    <a:pt x="296" y="3"/>
                  </a:lnTo>
                  <a:lnTo>
                    <a:pt x="301" y="1"/>
                  </a:lnTo>
                  <a:lnTo>
                    <a:pt x="307" y="0"/>
                  </a:lnTo>
                  <a:lnTo>
                    <a:pt x="314" y="0"/>
                  </a:lnTo>
                  <a:lnTo>
                    <a:pt x="316" y="0"/>
                  </a:lnTo>
                  <a:lnTo>
                    <a:pt x="320" y="0"/>
                  </a:lnTo>
                  <a:lnTo>
                    <a:pt x="323" y="1"/>
                  </a:lnTo>
                  <a:lnTo>
                    <a:pt x="328" y="3"/>
                  </a:lnTo>
                  <a:lnTo>
                    <a:pt x="332" y="3"/>
                  </a:lnTo>
                  <a:lnTo>
                    <a:pt x="335" y="4"/>
                  </a:lnTo>
                  <a:lnTo>
                    <a:pt x="338" y="4"/>
                  </a:lnTo>
                  <a:lnTo>
                    <a:pt x="340" y="4"/>
                  </a:lnTo>
                  <a:lnTo>
                    <a:pt x="341" y="4"/>
                  </a:lnTo>
                  <a:lnTo>
                    <a:pt x="343" y="4"/>
                  </a:lnTo>
                  <a:lnTo>
                    <a:pt x="345" y="4"/>
                  </a:lnTo>
                  <a:lnTo>
                    <a:pt x="346" y="4"/>
                  </a:lnTo>
                  <a:lnTo>
                    <a:pt x="348" y="4"/>
                  </a:lnTo>
                  <a:lnTo>
                    <a:pt x="349" y="4"/>
                  </a:lnTo>
                  <a:lnTo>
                    <a:pt x="352" y="4"/>
                  </a:lnTo>
                  <a:lnTo>
                    <a:pt x="354" y="4"/>
                  </a:lnTo>
                  <a:lnTo>
                    <a:pt x="360" y="6"/>
                  </a:lnTo>
                  <a:lnTo>
                    <a:pt x="365" y="6"/>
                  </a:lnTo>
                  <a:lnTo>
                    <a:pt x="370" y="6"/>
                  </a:lnTo>
                  <a:lnTo>
                    <a:pt x="373" y="7"/>
                  </a:lnTo>
                  <a:lnTo>
                    <a:pt x="378" y="8"/>
                  </a:lnTo>
                  <a:lnTo>
                    <a:pt x="382" y="10"/>
                  </a:lnTo>
                  <a:lnTo>
                    <a:pt x="386" y="11"/>
                  </a:lnTo>
                  <a:lnTo>
                    <a:pt x="391" y="12"/>
                  </a:lnTo>
                  <a:lnTo>
                    <a:pt x="389" y="15"/>
                  </a:lnTo>
                  <a:lnTo>
                    <a:pt x="386" y="17"/>
                  </a:lnTo>
                  <a:lnTo>
                    <a:pt x="383" y="19"/>
                  </a:lnTo>
                  <a:lnTo>
                    <a:pt x="379" y="21"/>
                  </a:lnTo>
                  <a:lnTo>
                    <a:pt x="370" y="22"/>
                  </a:lnTo>
                  <a:lnTo>
                    <a:pt x="359" y="24"/>
                  </a:lnTo>
                  <a:lnTo>
                    <a:pt x="348" y="25"/>
                  </a:lnTo>
                  <a:lnTo>
                    <a:pt x="339" y="26"/>
                  </a:lnTo>
                  <a:lnTo>
                    <a:pt x="329" y="28"/>
                  </a:lnTo>
                  <a:lnTo>
                    <a:pt x="322" y="29"/>
                  </a:lnTo>
                  <a:lnTo>
                    <a:pt x="321" y="32"/>
                  </a:lnTo>
                  <a:lnTo>
                    <a:pt x="320" y="33"/>
                  </a:lnTo>
                  <a:lnTo>
                    <a:pt x="319" y="34"/>
                  </a:lnTo>
                  <a:lnTo>
                    <a:pt x="319" y="37"/>
                  </a:lnTo>
                  <a:lnTo>
                    <a:pt x="317" y="39"/>
                  </a:lnTo>
                  <a:lnTo>
                    <a:pt x="316" y="40"/>
                  </a:lnTo>
                  <a:lnTo>
                    <a:pt x="314" y="40"/>
                  </a:lnTo>
                  <a:lnTo>
                    <a:pt x="311" y="41"/>
                  </a:lnTo>
                  <a:lnTo>
                    <a:pt x="310" y="40"/>
                  </a:lnTo>
                  <a:lnTo>
                    <a:pt x="309" y="40"/>
                  </a:lnTo>
                  <a:lnTo>
                    <a:pt x="308" y="39"/>
                  </a:lnTo>
                  <a:lnTo>
                    <a:pt x="307" y="39"/>
                  </a:lnTo>
                  <a:lnTo>
                    <a:pt x="305" y="37"/>
                  </a:lnTo>
                  <a:lnTo>
                    <a:pt x="304" y="37"/>
                  </a:lnTo>
                  <a:lnTo>
                    <a:pt x="303" y="36"/>
                  </a:lnTo>
                  <a:lnTo>
                    <a:pt x="289" y="36"/>
                  </a:lnTo>
                  <a:lnTo>
                    <a:pt x="289" y="37"/>
                  </a:lnTo>
                  <a:lnTo>
                    <a:pt x="289" y="40"/>
                  </a:lnTo>
                  <a:lnTo>
                    <a:pt x="289" y="41"/>
                  </a:lnTo>
                  <a:lnTo>
                    <a:pt x="289" y="43"/>
                  </a:lnTo>
                  <a:lnTo>
                    <a:pt x="289" y="44"/>
                  </a:lnTo>
                  <a:lnTo>
                    <a:pt x="288" y="46"/>
                  </a:lnTo>
                  <a:lnTo>
                    <a:pt x="287" y="46"/>
                  </a:lnTo>
                  <a:lnTo>
                    <a:pt x="285" y="46"/>
                  </a:lnTo>
                  <a:lnTo>
                    <a:pt x="277" y="46"/>
                  </a:lnTo>
                  <a:lnTo>
                    <a:pt x="265" y="47"/>
                  </a:lnTo>
                  <a:lnTo>
                    <a:pt x="252" y="48"/>
                  </a:lnTo>
                  <a:lnTo>
                    <a:pt x="238" y="50"/>
                  </a:lnTo>
                  <a:lnTo>
                    <a:pt x="223" y="52"/>
                  </a:lnTo>
                  <a:lnTo>
                    <a:pt x="212" y="58"/>
                  </a:lnTo>
                  <a:lnTo>
                    <a:pt x="207" y="59"/>
                  </a:lnTo>
                  <a:lnTo>
                    <a:pt x="202" y="64"/>
                  </a:lnTo>
                  <a:lnTo>
                    <a:pt x="198" y="66"/>
                  </a:lnTo>
                  <a:lnTo>
                    <a:pt x="195" y="71"/>
                  </a:lnTo>
                  <a:lnTo>
                    <a:pt x="187" y="71"/>
                  </a:lnTo>
                  <a:lnTo>
                    <a:pt x="187" y="69"/>
                  </a:lnTo>
                  <a:lnTo>
                    <a:pt x="187" y="68"/>
                  </a:lnTo>
                  <a:lnTo>
                    <a:pt x="187" y="66"/>
                  </a:lnTo>
                  <a:lnTo>
                    <a:pt x="187" y="65"/>
                  </a:lnTo>
                  <a:lnTo>
                    <a:pt x="187" y="64"/>
                  </a:lnTo>
                  <a:lnTo>
                    <a:pt x="184" y="64"/>
                  </a:lnTo>
                  <a:lnTo>
                    <a:pt x="183" y="64"/>
                  </a:lnTo>
                  <a:lnTo>
                    <a:pt x="181" y="64"/>
                  </a:lnTo>
                  <a:lnTo>
                    <a:pt x="178" y="64"/>
                  </a:lnTo>
                  <a:lnTo>
                    <a:pt x="176" y="64"/>
                  </a:lnTo>
                  <a:lnTo>
                    <a:pt x="173" y="64"/>
                  </a:lnTo>
                  <a:lnTo>
                    <a:pt x="170" y="64"/>
                  </a:lnTo>
                  <a:lnTo>
                    <a:pt x="165" y="64"/>
                  </a:lnTo>
                  <a:lnTo>
                    <a:pt x="169" y="65"/>
                  </a:lnTo>
                  <a:lnTo>
                    <a:pt x="171" y="66"/>
                  </a:lnTo>
                  <a:lnTo>
                    <a:pt x="173" y="68"/>
                  </a:lnTo>
                  <a:lnTo>
                    <a:pt x="176" y="69"/>
                  </a:lnTo>
                  <a:lnTo>
                    <a:pt x="178" y="71"/>
                  </a:lnTo>
                  <a:lnTo>
                    <a:pt x="181" y="72"/>
                  </a:lnTo>
                  <a:lnTo>
                    <a:pt x="183" y="75"/>
                  </a:lnTo>
                  <a:lnTo>
                    <a:pt x="184" y="79"/>
                  </a:lnTo>
                  <a:lnTo>
                    <a:pt x="182" y="79"/>
                  </a:lnTo>
                  <a:lnTo>
                    <a:pt x="179" y="82"/>
                  </a:lnTo>
                  <a:lnTo>
                    <a:pt x="176" y="83"/>
                  </a:lnTo>
                  <a:lnTo>
                    <a:pt x="173" y="86"/>
                  </a:lnTo>
                  <a:lnTo>
                    <a:pt x="170" y="87"/>
                  </a:lnTo>
                  <a:lnTo>
                    <a:pt x="168" y="89"/>
                  </a:lnTo>
                  <a:lnTo>
                    <a:pt x="165" y="90"/>
                  </a:lnTo>
                  <a:lnTo>
                    <a:pt x="164" y="90"/>
                  </a:lnTo>
                  <a:lnTo>
                    <a:pt x="162" y="90"/>
                  </a:lnTo>
                  <a:lnTo>
                    <a:pt x="159" y="90"/>
                  </a:lnTo>
                  <a:lnTo>
                    <a:pt x="157" y="90"/>
                  </a:lnTo>
                  <a:lnTo>
                    <a:pt x="154" y="90"/>
                  </a:lnTo>
                  <a:lnTo>
                    <a:pt x="151" y="90"/>
                  </a:lnTo>
                  <a:lnTo>
                    <a:pt x="148" y="90"/>
                  </a:lnTo>
                  <a:lnTo>
                    <a:pt x="145" y="90"/>
                  </a:lnTo>
                  <a:lnTo>
                    <a:pt x="140" y="90"/>
                  </a:lnTo>
                  <a:lnTo>
                    <a:pt x="135" y="92"/>
                  </a:lnTo>
                  <a:lnTo>
                    <a:pt x="132" y="92"/>
                  </a:lnTo>
                  <a:lnTo>
                    <a:pt x="128" y="92"/>
                  </a:lnTo>
                  <a:lnTo>
                    <a:pt x="126" y="93"/>
                  </a:lnTo>
                  <a:lnTo>
                    <a:pt x="122" y="93"/>
                  </a:lnTo>
                  <a:lnTo>
                    <a:pt x="120" y="95"/>
                  </a:lnTo>
                  <a:lnTo>
                    <a:pt x="118" y="95"/>
                  </a:lnTo>
                  <a:lnTo>
                    <a:pt x="114" y="97"/>
                  </a:lnTo>
                  <a:lnTo>
                    <a:pt x="118" y="98"/>
                  </a:lnTo>
                  <a:lnTo>
                    <a:pt x="119" y="98"/>
                  </a:lnTo>
                  <a:lnTo>
                    <a:pt x="121" y="98"/>
                  </a:lnTo>
                  <a:lnTo>
                    <a:pt x="122" y="98"/>
                  </a:lnTo>
                  <a:lnTo>
                    <a:pt x="123" y="98"/>
                  </a:lnTo>
                  <a:lnTo>
                    <a:pt x="126" y="98"/>
                  </a:lnTo>
                  <a:lnTo>
                    <a:pt x="127" y="98"/>
                  </a:lnTo>
                  <a:lnTo>
                    <a:pt x="129" y="97"/>
                  </a:lnTo>
                  <a:lnTo>
                    <a:pt x="129" y="104"/>
                  </a:lnTo>
                  <a:lnTo>
                    <a:pt x="128" y="108"/>
                  </a:lnTo>
                  <a:lnTo>
                    <a:pt x="125" y="111"/>
                  </a:lnTo>
                  <a:lnTo>
                    <a:pt x="121" y="113"/>
                  </a:lnTo>
                  <a:lnTo>
                    <a:pt x="118" y="118"/>
                  </a:lnTo>
                  <a:lnTo>
                    <a:pt x="114" y="120"/>
                  </a:lnTo>
                  <a:lnTo>
                    <a:pt x="110" y="122"/>
                  </a:lnTo>
                  <a:lnTo>
                    <a:pt x="109" y="123"/>
                  </a:lnTo>
                  <a:lnTo>
                    <a:pt x="108" y="125"/>
                  </a:lnTo>
                  <a:lnTo>
                    <a:pt x="104" y="123"/>
                  </a:lnTo>
                  <a:lnTo>
                    <a:pt x="101" y="122"/>
                  </a:lnTo>
                  <a:lnTo>
                    <a:pt x="96" y="120"/>
                  </a:lnTo>
                  <a:lnTo>
                    <a:pt x="93" y="118"/>
                  </a:lnTo>
                  <a:lnTo>
                    <a:pt x="89" y="116"/>
                  </a:lnTo>
                  <a:lnTo>
                    <a:pt x="86" y="113"/>
                  </a:lnTo>
                  <a:lnTo>
                    <a:pt x="82" y="112"/>
                  </a:lnTo>
                  <a:lnTo>
                    <a:pt x="77" y="112"/>
                  </a:lnTo>
                  <a:lnTo>
                    <a:pt x="65" y="112"/>
                  </a:lnTo>
                  <a:lnTo>
                    <a:pt x="56" y="111"/>
                  </a:lnTo>
                  <a:lnTo>
                    <a:pt x="46" y="109"/>
                  </a:lnTo>
                  <a:lnTo>
                    <a:pt x="38" y="108"/>
                  </a:lnTo>
                  <a:lnTo>
                    <a:pt x="30" y="108"/>
                  </a:lnTo>
                  <a:lnTo>
                    <a:pt x="20" y="108"/>
                  </a:lnTo>
                  <a:lnTo>
                    <a:pt x="11" y="109"/>
                  </a:lnTo>
                  <a:lnTo>
                    <a:pt x="0" y="112"/>
                  </a:lnTo>
                  <a:lnTo>
                    <a:pt x="1" y="106"/>
                  </a:lnTo>
                  <a:lnTo>
                    <a:pt x="5" y="102"/>
                  </a:lnTo>
                  <a:lnTo>
                    <a:pt x="11" y="98"/>
                  </a:lnTo>
                  <a:lnTo>
                    <a:pt x="18" y="95"/>
                  </a:lnTo>
                  <a:lnTo>
                    <a:pt x="24" y="92"/>
                  </a:lnTo>
                  <a:lnTo>
                    <a:pt x="31" y="90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2" y="89"/>
                  </a:lnTo>
                  <a:lnTo>
                    <a:pt x="43" y="89"/>
                  </a:lnTo>
                  <a:lnTo>
                    <a:pt x="44" y="89"/>
                  </a:lnTo>
                  <a:lnTo>
                    <a:pt x="45" y="89"/>
                  </a:lnTo>
                  <a:lnTo>
                    <a:pt x="46" y="89"/>
                  </a:lnTo>
                  <a:lnTo>
                    <a:pt x="47" y="89"/>
                  </a:lnTo>
                  <a:lnTo>
                    <a:pt x="49" y="89"/>
                  </a:lnTo>
                  <a:lnTo>
                    <a:pt x="50" y="89"/>
                  </a:lnTo>
                  <a:lnTo>
                    <a:pt x="51" y="87"/>
                  </a:lnTo>
                  <a:lnTo>
                    <a:pt x="52" y="87"/>
                  </a:lnTo>
                  <a:lnTo>
                    <a:pt x="52" y="86"/>
                  </a:lnTo>
                  <a:lnTo>
                    <a:pt x="53" y="85"/>
                  </a:lnTo>
                  <a:lnTo>
                    <a:pt x="55" y="85"/>
                  </a:lnTo>
                  <a:lnTo>
                    <a:pt x="56" y="83"/>
                  </a:lnTo>
                  <a:lnTo>
                    <a:pt x="58" y="83"/>
                  </a:lnTo>
                  <a:lnTo>
                    <a:pt x="61" y="83"/>
                  </a:lnTo>
                  <a:lnTo>
                    <a:pt x="63" y="85"/>
                  </a:lnTo>
                  <a:lnTo>
                    <a:pt x="65" y="87"/>
                  </a:lnTo>
                  <a:lnTo>
                    <a:pt x="68" y="90"/>
                  </a:lnTo>
                  <a:lnTo>
                    <a:pt x="69" y="92"/>
                  </a:lnTo>
                  <a:lnTo>
                    <a:pt x="71" y="95"/>
                  </a:lnTo>
                  <a:lnTo>
                    <a:pt x="74" y="97"/>
                  </a:lnTo>
                  <a:lnTo>
                    <a:pt x="77" y="97"/>
                  </a:lnTo>
                  <a:lnTo>
                    <a:pt x="77" y="79"/>
                  </a:lnTo>
                  <a:lnTo>
                    <a:pt x="75" y="79"/>
                  </a:lnTo>
                  <a:lnTo>
                    <a:pt x="71" y="79"/>
                  </a:lnTo>
                  <a:lnTo>
                    <a:pt x="69" y="79"/>
                  </a:lnTo>
                  <a:lnTo>
                    <a:pt x="67" y="79"/>
                  </a:lnTo>
                  <a:lnTo>
                    <a:pt x="64" y="78"/>
                  </a:lnTo>
                  <a:lnTo>
                    <a:pt x="62" y="78"/>
                  </a:lnTo>
                  <a:lnTo>
                    <a:pt x="61" y="76"/>
                  </a:lnTo>
                  <a:lnTo>
                    <a:pt x="59" y="73"/>
                  </a:lnTo>
                  <a:lnTo>
                    <a:pt x="61" y="71"/>
                  </a:lnTo>
                  <a:lnTo>
                    <a:pt x="62" y="68"/>
                  </a:lnTo>
                  <a:lnTo>
                    <a:pt x="64" y="66"/>
                  </a:lnTo>
                  <a:lnTo>
                    <a:pt x="67" y="66"/>
                  </a:lnTo>
                  <a:lnTo>
                    <a:pt x="69" y="65"/>
                  </a:lnTo>
                  <a:lnTo>
                    <a:pt x="71" y="65"/>
                  </a:lnTo>
                  <a:lnTo>
                    <a:pt x="74" y="65"/>
                  </a:lnTo>
                  <a:lnTo>
                    <a:pt x="75" y="66"/>
                  </a:lnTo>
                  <a:lnTo>
                    <a:pt x="77" y="66"/>
                  </a:lnTo>
                  <a:lnTo>
                    <a:pt x="81" y="66"/>
                  </a:lnTo>
                  <a:lnTo>
                    <a:pt x="84" y="68"/>
                  </a:lnTo>
                  <a:lnTo>
                    <a:pt x="89" y="68"/>
                  </a:lnTo>
                  <a:lnTo>
                    <a:pt x="93" y="69"/>
                  </a:lnTo>
                  <a:lnTo>
                    <a:pt x="97" y="71"/>
                  </a:lnTo>
                  <a:lnTo>
                    <a:pt x="102" y="71"/>
                  </a:lnTo>
                  <a:lnTo>
                    <a:pt x="106" y="71"/>
                  </a:lnTo>
                  <a:lnTo>
                    <a:pt x="109" y="71"/>
                  </a:lnTo>
                  <a:lnTo>
                    <a:pt x="113" y="71"/>
                  </a:lnTo>
                  <a:lnTo>
                    <a:pt x="116" y="71"/>
                  </a:lnTo>
                  <a:lnTo>
                    <a:pt x="119" y="71"/>
                  </a:lnTo>
                  <a:lnTo>
                    <a:pt x="122" y="69"/>
                  </a:lnTo>
                  <a:lnTo>
                    <a:pt x="125" y="69"/>
                  </a:lnTo>
                  <a:lnTo>
                    <a:pt x="127" y="68"/>
                  </a:lnTo>
                  <a:lnTo>
                    <a:pt x="129" y="66"/>
                  </a:lnTo>
                  <a:lnTo>
                    <a:pt x="123" y="65"/>
                  </a:lnTo>
                  <a:lnTo>
                    <a:pt x="118" y="65"/>
                  </a:lnTo>
                  <a:lnTo>
                    <a:pt x="113" y="65"/>
                  </a:lnTo>
                  <a:lnTo>
                    <a:pt x="107" y="65"/>
                  </a:lnTo>
                  <a:lnTo>
                    <a:pt x="102" y="65"/>
                  </a:lnTo>
                  <a:lnTo>
                    <a:pt x="96" y="64"/>
                  </a:lnTo>
                  <a:lnTo>
                    <a:pt x="93" y="61"/>
                  </a:lnTo>
                  <a:lnTo>
                    <a:pt x="90" y="55"/>
                  </a:lnTo>
                  <a:lnTo>
                    <a:pt x="94" y="55"/>
                  </a:lnTo>
                  <a:lnTo>
                    <a:pt x="97" y="54"/>
                  </a:lnTo>
                  <a:lnTo>
                    <a:pt x="103" y="54"/>
                  </a:lnTo>
                  <a:lnTo>
                    <a:pt x="107" y="54"/>
                  </a:lnTo>
                  <a:lnTo>
                    <a:pt x="112" y="54"/>
                  </a:lnTo>
                  <a:lnTo>
                    <a:pt x="118" y="54"/>
                  </a:lnTo>
                  <a:lnTo>
                    <a:pt x="123" y="54"/>
                  </a:lnTo>
                  <a:lnTo>
                    <a:pt x="132" y="54"/>
                  </a:lnTo>
                  <a:lnTo>
                    <a:pt x="132" y="55"/>
                  </a:lnTo>
                  <a:lnTo>
                    <a:pt x="133" y="57"/>
                  </a:lnTo>
                  <a:lnTo>
                    <a:pt x="134" y="58"/>
                  </a:lnTo>
                  <a:lnTo>
                    <a:pt x="135" y="58"/>
                  </a:lnTo>
                  <a:lnTo>
                    <a:pt x="151" y="58"/>
                  </a:lnTo>
                  <a:lnTo>
                    <a:pt x="151" y="57"/>
                  </a:lnTo>
                  <a:lnTo>
                    <a:pt x="150" y="57"/>
                  </a:lnTo>
                  <a:lnTo>
                    <a:pt x="150" y="55"/>
                  </a:lnTo>
                  <a:lnTo>
                    <a:pt x="150" y="54"/>
                  </a:lnTo>
                  <a:lnTo>
                    <a:pt x="150" y="52"/>
                  </a:lnTo>
                  <a:lnTo>
                    <a:pt x="148" y="51"/>
                  </a:lnTo>
                  <a:lnTo>
                    <a:pt x="148" y="50"/>
                  </a:lnTo>
                  <a:lnTo>
                    <a:pt x="148" y="48"/>
                  </a:lnTo>
                  <a:lnTo>
                    <a:pt x="200" y="48"/>
                  </a:lnTo>
                  <a:lnTo>
                    <a:pt x="201" y="46"/>
                  </a:lnTo>
                  <a:lnTo>
                    <a:pt x="201" y="43"/>
                  </a:lnTo>
                  <a:lnTo>
                    <a:pt x="201" y="40"/>
                  </a:lnTo>
                  <a:lnTo>
                    <a:pt x="202" y="39"/>
                  </a:lnTo>
                  <a:lnTo>
                    <a:pt x="202" y="37"/>
                  </a:lnTo>
                  <a:lnTo>
                    <a:pt x="203" y="36"/>
                  </a:lnTo>
                  <a:lnTo>
                    <a:pt x="203" y="34"/>
                  </a:lnTo>
                  <a:lnTo>
                    <a:pt x="204" y="33"/>
                  </a:lnTo>
                  <a:lnTo>
                    <a:pt x="203" y="34"/>
                  </a:lnTo>
                  <a:lnTo>
                    <a:pt x="201" y="34"/>
                  </a:lnTo>
                  <a:lnTo>
                    <a:pt x="198" y="36"/>
                  </a:lnTo>
                  <a:lnTo>
                    <a:pt x="196" y="39"/>
                  </a:lnTo>
                  <a:lnTo>
                    <a:pt x="194" y="40"/>
                  </a:lnTo>
                  <a:lnTo>
                    <a:pt x="193" y="41"/>
                  </a:lnTo>
                  <a:lnTo>
                    <a:pt x="190" y="43"/>
                  </a:lnTo>
                  <a:lnTo>
                    <a:pt x="189" y="43"/>
                  </a:lnTo>
                  <a:lnTo>
                    <a:pt x="187" y="43"/>
                  </a:lnTo>
                  <a:lnTo>
                    <a:pt x="182" y="43"/>
                  </a:lnTo>
                  <a:lnTo>
                    <a:pt x="177" y="43"/>
                  </a:lnTo>
                  <a:lnTo>
                    <a:pt x="171" y="41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57" y="41"/>
                  </a:lnTo>
                  <a:lnTo>
                    <a:pt x="153" y="41"/>
                  </a:lnTo>
                  <a:lnTo>
                    <a:pt x="147" y="41"/>
                  </a:lnTo>
                  <a:lnTo>
                    <a:pt x="139" y="43"/>
                  </a:lnTo>
                  <a:lnTo>
                    <a:pt x="128" y="44"/>
                  </a:lnTo>
                  <a:lnTo>
                    <a:pt x="116" y="46"/>
                  </a:lnTo>
                  <a:lnTo>
                    <a:pt x="103" y="46"/>
                  </a:lnTo>
                  <a:lnTo>
                    <a:pt x="89" y="43"/>
                  </a:lnTo>
                  <a:lnTo>
                    <a:pt x="83" y="41"/>
                  </a:lnTo>
                  <a:lnTo>
                    <a:pt x="77" y="39"/>
                  </a:lnTo>
                  <a:lnTo>
                    <a:pt x="72" y="34"/>
                  </a:lnTo>
                  <a:lnTo>
                    <a:pt x="69" y="29"/>
                  </a:lnTo>
                  <a:lnTo>
                    <a:pt x="71" y="29"/>
                  </a:lnTo>
                  <a:lnTo>
                    <a:pt x="78" y="26"/>
                  </a:lnTo>
                  <a:lnTo>
                    <a:pt x="90" y="25"/>
                  </a:lnTo>
                  <a:lnTo>
                    <a:pt x="104" y="22"/>
                  </a:lnTo>
                  <a:lnTo>
                    <a:pt x="118" y="21"/>
                  </a:lnTo>
                  <a:lnTo>
                    <a:pt x="129" y="19"/>
                  </a:lnTo>
                  <a:lnTo>
                    <a:pt x="138" y="18"/>
                  </a:lnTo>
                  <a:lnTo>
                    <a:pt x="143" y="17"/>
                  </a:lnTo>
                  <a:lnTo>
                    <a:pt x="168" y="17"/>
                  </a:lnTo>
                  <a:lnTo>
                    <a:pt x="183" y="12"/>
                  </a:lnTo>
                  <a:lnTo>
                    <a:pt x="187" y="12"/>
                  </a:lnTo>
                  <a:lnTo>
                    <a:pt x="191" y="11"/>
                  </a:lnTo>
                  <a:lnTo>
                    <a:pt x="195" y="10"/>
                  </a:lnTo>
                  <a:lnTo>
                    <a:pt x="198" y="8"/>
                  </a:lnTo>
                  <a:lnTo>
                    <a:pt x="202" y="7"/>
                  </a:lnTo>
                  <a:lnTo>
                    <a:pt x="206" y="6"/>
                  </a:lnTo>
                  <a:lnTo>
                    <a:pt x="209" y="6"/>
                  </a:lnTo>
                  <a:lnTo>
                    <a:pt x="213" y="4"/>
                  </a:lnTo>
                  <a:lnTo>
                    <a:pt x="216" y="6"/>
                  </a:lnTo>
                  <a:lnTo>
                    <a:pt x="219" y="6"/>
                  </a:lnTo>
                  <a:lnTo>
                    <a:pt x="221" y="7"/>
                  </a:lnTo>
                  <a:lnTo>
                    <a:pt x="223" y="7"/>
                  </a:lnTo>
                  <a:lnTo>
                    <a:pt x="226" y="8"/>
                  </a:lnTo>
                  <a:lnTo>
                    <a:pt x="227" y="10"/>
                  </a:lnTo>
                  <a:lnTo>
                    <a:pt x="231" y="10"/>
                  </a:lnTo>
                  <a:lnTo>
                    <a:pt x="234" y="10"/>
                  </a:lnTo>
                  <a:lnTo>
                    <a:pt x="237" y="1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gray">
            <a:xfrm>
              <a:off x="2869090" y="2778577"/>
              <a:ext cx="120029" cy="67060"/>
            </a:xfrm>
            <a:custGeom>
              <a:avLst/>
              <a:gdLst>
                <a:gd name="T0" fmla="*/ 0 w 83"/>
                <a:gd name="T1" fmla="*/ 54629 h 51"/>
                <a:gd name="T2" fmla="*/ 0 w 83"/>
                <a:gd name="T3" fmla="*/ 57431 h 51"/>
                <a:gd name="T4" fmla="*/ 3175 w 83"/>
                <a:gd name="T5" fmla="*/ 60232 h 51"/>
                <a:gd name="T6" fmla="*/ 7938 w 83"/>
                <a:gd name="T7" fmla="*/ 64434 h 51"/>
                <a:gd name="T8" fmla="*/ 11113 w 83"/>
                <a:gd name="T9" fmla="*/ 65835 h 51"/>
                <a:gd name="T10" fmla="*/ 17463 w 83"/>
                <a:gd name="T11" fmla="*/ 70037 h 51"/>
                <a:gd name="T12" fmla="*/ 20638 w 83"/>
                <a:gd name="T13" fmla="*/ 71438 h 51"/>
                <a:gd name="T14" fmla="*/ 26988 w 83"/>
                <a:gd name="T15" fmla="*/ 71438 h 51"/>
                <a:gd name="T16" fmla="*/ 30163 w 83"/>
                <a:gd name="T17" fmla="*/ 71438 h 51"/>
                <a:gd name="T18" fmla="*/ 39688 w 83"/>
                <a:gd name="T19" fmla="*/ 71438 h 51"/>
                <a:gd name="T20" fmla="*/ 44450 w 83"/>
                <a:gd name="T21" fmla="*/ 70037 h 51"/>
                <a:gd name="T22" fmla="*/ 50800 w 83"/>
                <a:gd name="T23" fmla="*/ 65835 h 51"/>
                <a:gd name="T24" fmla="*/ 53975 w 83"/>
                <a:gd name="T25" fmla="*/ 61633 h 51"/>
                <a:gd name="T26" fmla="*/ 60325 w 83"/>
                <a:gd name="T27" fmla="*/ 57431 h 51"/>
                <a:gd name="T28" fmla="*/ 63500 w 83"/>
                <a:gd name="T29" fmla="*/ 54629 h 51"/>
                <a:gd name="T30" fmla="*/ 69850 w 83"/>
                <a:gd name="T31" fmla="*/ 50427 h 51"/>
                <a:gd name="T32" fmla="*/ 74613 w 83"/>
                <a:gd name="T33" fmla="*/ 50427 h 51"/>
                <a:gd name="T34" fmla="*/ 80963 w 83"/>
                <a:gd name="T35" fmla="*/ 50427 h 51"/>
                <a:gd name="T36" fmla="*/ 84138 w 83"/>
                <a:gd name="T37" fmla="*/ 54629 h 51"/>
                <a:gd name="T38" fmla="*/ 90488 w 83"/>
                <a:gd name="T39" fmla="*/ 56030 h 51"/>
                <a:gd name="T40" fmla="*/ 93663 w 83"/>
                <a:gd name="T41" fmla="*/ 57431 h 51"/>
                <a:gd name="T42" fmla="*/ 100013 w 83"/>
                <a:gd name="T43" fmla="*/ 61633 h 51"/>
                <a:gd name="T44" fmla="*/ 103188 w 83"/>
                <a:gd name="T45" fmla="*/ 64434 h 51"/>
                <a:gd name="T46" fmla="*/ 104775 w 83"/>
                <a:gd name="T47" fmla="*/ 67236 h 51"/>
                <a:gd name="T48" fmla="*/ 109538 w 83"/>
                <a:gd name="T49" fmla="*/ 70037 h 51"/>
                <a:gd name="T50" fmla="*/ 131763 w 83"/>
                <a:gd name="T51" fmla="*/ 70037 h 51"/>
                <a:gd name="T52" fmla="*/ 131763 w 83"/>
                <a:gd name="T53" fmla="*/ 54629 h 51"/>
                <a:gd name="T54" fmla="*/ 130175 w 83"/>
                <a:gd name="T55" fmla="*/ 54629 h 51"/>
                <a:gd name="T56" fmla="*/ 125413 w 83"/>
                <a:gd name="T57" fmla="*/ 54629 h 51"/>
                <a:gd name="T58" fmla="*/ 123825 w 83"/>
                <a:gd name="T59" fmla="*/ 54629 h 51"/>
                <a:gd name="T60" fmla="*/ 122238 w 83"/>
                <a:gd name="T61" fmla="*/ 54629 h 51"/>
                <a:gd name="T62" fmla="*/ 120650 w 83"/>
                <a:gd name="T63" fmla="*/ 54629 h 51"/>
                <a:gd name="T64" fmla="*/ 119063 w 83"/>
                <a:gd name="T65" fmla="*/ 54629 h 51"/>
                <a:gd name="T66" fmla="*/ 115888 w 83"/>
                <a:gd name="T67" fmla="*/ 50427 h 51"/>
                <a:gd name="T68" fmla="*/ 114300 w 83"/>
                <a:gd name="T69" fmla="*/ 50427 h 51"/>
                <a:gd name="T70" fmla="*/ 114300 w 83"/>
                <a:gd name="T71" fmla="*/ 49026 h 51"/>
                <a:gd name="T72" fmla="*/ 114300 w 83"/>
                <a:gd name="T73" fmla="*/ 46225 h 51"/>
                <a:gd name="T74" fmla="*/ 115888 w 83"/>
                <a:gd name="T75" fmla="*/ 44824 h 51"/>
                <a:gd name="T76" fmla="*/ 115888 w 83"/>
                <a:gd name="T77" fmla="*/ 43423 h 51"/>
                <a:gd name="T78" fmla="*/ 119063 w 83"/>
                <a:gd name="T79" fmla="*/ 43423 h 51"/>
                <a:gd name="T80" fmla="*/ 119063 w 83"/>
                <a:gd name="T81" fmla="*/ 40622 h 51"/>
                <a:gd name="T82" fmla="*/ 120650 w 83"/>
                <a:gd name="T83" fmla="*/ 39221 h 51"/>
                <a:gd name="T84" fmla="*/ 122238 w 83"/>
                <a:gd name="T85" fmla="*/ 39221 h 51"/>
                <a:gd name="T86" fmla="*/ 114300 w 83"/>
                <a:gd name="T87" fmla="*/ 33618 h 51"/>
                <a:gd name="T88" fmla="*/ 107950 w 83"/>
                <a:gd name="T89" fmla="*/ 28015 h 51"/>
                <a:gd name="T90" fmla="*/ 100013 w 83"/>
                <a:gd name="T91" fmla="*/ 21011 h 51"/>
                <a:gd name="T92" fmla="*/ 90488 w 83"/>
                <a:gd name="T93" fmla="*/ 16809 h 51"/>
                <a:gd name="T94" fmla="*/ 82550 w 83"/>
                <a:gd name="T95" fmla="*/ 12607 h 51"/>
                <a:gd name="T96" fmla="*/ 77788 w 83"/>
                <a:gd name="T97" fmla="*/ 8404 h 51"/>
                <a:gd name="T98" fmla="*/ 69850 w 83"/>
                <a:gd name="T99" fmla="*/ 4202 h 51"/>
                <a:gd name="T100" fmla="*/ 66675 w 83"/>
                <a:gd name="T101" fmla="*/ 0 h 51"/>
                <a:gd name="T102" fmla="*/ 58738 w 83"/>
                <a:gd name="T103" fmla="*/ 2801 h 51"/>
                <a:gd name="T104" fmla="*/ 49213 w 83"/>
                <a:gd name="T105" fmla="*/ 8404 h 51"/>
                <a:gd name="T106" fmla="*/ 39688 w 83"/>
                <a:gd name="T107" fmla="*/ 16809 h 51"/>
                <a:gd name="T108" fmla="*/ 28575 w 83"/>
                <a:gd name="T109" fmla="*/ 25213 h 51"/>
                <a:gd name="T110" fmla="*/ 19050 w 83"/>
                <a:gd name="T111" fmla="*/ 33618 h 51"/>
                <a:gd name="T112" fmla="*/ 11113 w 83"/>
                <a:gd name="T113" fmla="*/ 40622 h 51"/>
                <a:gd name="T114" fmla="*/ 3175 w 83"/>
                <a:gd name="T115" fmla="*/ 46225 h 51"/>
                <a:gd name="T116" fmla="*/ 0 w 83"/>
                <a:gd name="T117" fmla="*/ 54629 h 5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3"/>
                <a:gd name="T178" fmla="*/ 0 h 51"/>
                <a:gd name="T179" fmla="*/ 83 w 83"/>
                <a:gd name="T180" fmla="*/ 51 h 5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3" h="51">
                  <a:moveTo>
                    <a:pt x="0" y="39"/>
                  </a:moveTo>
                  <a:lnTo>
                    <a:pt x="0" y="41"/>
                  </a:lnTo>
                  <a:lnTo>
                    <a:pt x="2" y="43"/>
                  </a:lnTo>
                  <a:lnTo>
                    <a:pt x="5" y="46"/>
                  </a:lnTo>
                  <a:lnTo>
                    <a:pt x="7" y="47"/>
                  </a:lnTo>
                  <a:lnTo>
                    <a:pt x="11" y="50"/>
                  </a:lnTo>
                  <a:lnTo>
                    <a:pt x="13" y="51"/>
                  </a:lnTo>
                  <a:lnTo>
                    <a:pt x="17" y="51"/>
                  </a:lnTo>
                  <a:lnTo>
                    <a:pt x="19" y="51"/>
                  </a:lnTo>
                  <a:lnTo>
                    <a:pt x="25" y="51"/>
                  </a:lnTo>
                  <a:lnTo>
                    <a:pt x="28" y="50"/>
                  </a:lnTo>
                  <a:lnTo>
                    <a:pt x="32" y="47"/>
                  </a:lnTo>
                  <a:lnTo>
                    <a:pt x="34" y="44"/>
                  </a:lnTo>
                  <a:lnTo>
                    <a:pt x="38" y="41"/>
                  </a:lnTo>
                  <a:lnTo>
                    <a:pt x="40" y="39"/>
                  </a:lnTo>
                  <a:lnTo>
                    <a:pt x="44" y="36"/>
                  </a:lnTo>
                  <a:lnTo>
                    <a:pt x="47" y="36"/>
                  </a:lnTo>
                  <a:lnTo>
                    <a:pt x="51" y="36"/>
                  </a:lnTo>
                  <a:lnTo>
                    <a:pt x="53" y="39"/>
                  </a:lnTo>
                  <a:lnTo>
                    <a:pt x="57" y="40"/>
                  </a:lnTo>
                  <a:lnTo>
                    <a:pt x="59" y="41"/>
                  </a:lnTo>
                  <a:lnTo>
                    <a:pt x="63" y="44"/>
                  </a:lnTo>
                  <a:lnTo>
                    <a:pt x="65" y="46"/>
                  </a:lnTo>
                  <a:lnTo>
                    <a:pt x="66" y="48"/>
                  </a:lnTo>
                  <a:lnTo>
                    <a:pt x="69" y="50"/>
                  </a:lnTo>
                  <a:lnTo>
                    <a:pt x="83" y="50"/>
                  </a:lnTo>
                  <a:lnTo>
                    <a:pt x="83" y="39"/>
                  </a:lnTo>
                  <a:lnTo>
                    <a:pt x="82" y="39"/>
                  </a:lnTo>
                  <a:lnTo>
                    <a:pt x="79" y="39"/>
                  </a:lnTo>
                  <a:lnTo>
                    <a:pt x="78" y="39"/>
                  </a:lnTo>
                  <a:lnTo>
                    <a:pt x="77" y="39"/>
                  </a:lnTo>
                  <a:lnTo>
                    <a:pt x="76" y="39"/>
                  </a:lnTo>
                  <a:lnTo>
                    <a:pt x="75" y="39"/>
                  </a:lnTo>
                  <a:lnTo>
                    <a:pt x="73" y="36"/>
                  </a:lnTo>
                  <a:lnTo>
                    <a:pt x="72" y="36"/>
                  </a:lnTo>
                  <a:lnTo>
                    <a:pt x="72" y="35"/>
                  </a:lnTo>
                  <a:lnTo>
                    <a:pt x="72" y="33"/>
                  </a:lnTo>
                  <a:lnTo>
                    <a:pt x="73" y="32"/>
                  </a:lnTo>
                  <a:lnTo>
                    <a:pt x="73" y="31"/>
                  </a:lnTo>
                  <a:lnTo>
                    <a:pt x="75" y="31"/>
                  </a:lnTo>
                  <a:lnTo>
                    <a:pt x="75" y="29"/>
                  </a:lnTo>
                  <a:lnTo>
                    <a:pt x="76" y="28"/>
                  </a:lnTo>
                  <a:lnTo>
                    <a:pt x="77" y="28"/>
                  </a:lnTo>
                  <a:lnTo>
                    <a:pt x="72" y="24"/>
                  </a:lnTo>
                  <a:lnTo>
                    <a:pt x="68" y="20"/>
                  </a:lnTo>
                  <a:lnTo>
                    <a:pt x="63" y="15"/>
                  </a:lnTo>
                  <a:lnTo>
                    <a:pt x="57" y="12"/>
                  </a:lnTo>
                  <a:lnTo>
                    <a:pt x="52" y="9"/>
                  </a:lnTo>
                  <a:lnTo>
                    <a:pt x="49" y="6"/>
                  </a:lnTo>
                  <a:lnTo>
                    <a:pt x="44" y="3"/>
                  </a:lnTo>
                  <a:lnTo>
                    <a:pt x="42" y="0"/>
                  </a:lnTo>
                  <a:lnTo>
                    <a:pt x="37" y="2"/>
                  </a:lnTo>
                  <a:lnTo>
                    <a:pt x="31" y="6"/>
                  </a:lnTo>
                  <a:lnTo>
                    <a:pt x="25" y="12"/>
                  </a:lnTo>
                  <a:lnTo>
                    <a:pt x="18" y="18"/>
                  </a:lnTo>
                  <a:lnTo>
                    <a:pt x="12" y="24"/>
                  </a:lnTo>
                  <a:lnTo>
                    <a:pt x="7" y="29"/>
                  </a:lnTo>
                  <a:lnTo>
                    <a:pt x="2" y="33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1" name="Freeform 210"/>
            <p:cNvSpPr>
              <a:spLocks/>
            </p:cNvSpPr>
            <p:nvPr/>
          </p:nvSpPr>
          <p:spPr bwMode="gray">
            <a:xfrm>
              <a:off x="3052292" y="2789009"/>
              <a:ext cx="53696" cy="28313"/>
            </a:xfrm>
            <a:custGeom>
              <a:avLst/>
              <a:gdLst>
                <a:gd name="T0" fmla="*/ 0 w 37"/>
                <a:gd name="T1" fmla="*/ 19195 h 22"/>
                <a:gd name="T2" fmla="*/ 1588 w 37"/>
                <a:gd name="T3" fmla="*/ 20566 h 22"/>
                <a:gd name="T4" fmla="*/ 6350 w 37"/>
                <a:gd name="T5" fmla="*/ 20566 h 22"/>
                <a:gd name="T6" fmla="*/ 7938 w 37"/>
                <a:gd name="T7" fmla="*/ 24679 h 22"/>
                <a:gd name="T8" fmla="*/ 9525 w 37"/>
                <a:gd name="T9" fmla="*/ 26050 h 22"/>
                <a:gd name="T10" fmla="*/ 15875 w 37"/>
                <a:gd name="T11" fmla="*/ 28792 h 22"/>
                <a:gd name="T12" fmla="*/ 19050 w 37"/>
                <a:gd name="T13" fmla="*/ 30163 h 22"/>
                <a:gd name="T14" fmla="*/ 20638 w 37"/>
                <a:gd name="T15" fmla="*/ 30163 h 22"/>
                <a:gd name="T16" fmla="*/ 25400 w 37"/>
                <a:gd name="T17" fmla="*/ 30163 h 22"/>
                <a:gd name="T18" fmla="*/ 31750 w 37"/>
                <a:gd name="T19" fmla="*/ 30163 h 22"/>
                <a:gd name="T20" fmla="*/ 38100 w 37"/>
                <a:gd name="T21" fmla="*/ 28792 h 22"/>
                <a:gd name="T22" fmla="*/ 42863 w 37"/>
                <a:gd name="T23" fmla="*/ 26050 h 22"/>
                <a:gd name="T24" fmla="*/ 49213 w 37"/>
                <a:gd name="T25" fmla="*/ 20566 h 22"/>
                <a:gd name="T26" fmla="*/ 52388 w 37"/>
                <a:gd name="T27" fmla="*/ 17824 h 22"/>
                <a:gd name="T28" fmla="*/ 53975 w 37"/>
                <a:gd name="T29" fmla="*/ 13710 h 22"/>
                <a:gd name="T30" fmla="*/ 57150 w 37"/>
                <a:gd name="T31" fmla="*/ 8226 h 22"/>
                <a:gd name="T32" fmla="*/ 58738 w 37"/>
                <a:gd name="T33" fmla="*/ 0 h 22"/>
                <a:gd name="T34" fmla="*/ 49213 w 37"/>
                <a:gd name="T35" fmla="*/ 0 h 22"/>
                <a:gd name="T36" fmla="*/ 39688 w 37"/>
                <a:gd name="T37" fmla="*/ 0 h 22"/>
                <a:gd name="T38" fmla="*/ 30163 w 37"/>
                <a:gd name="T39" fmla="*/ 2742 h 22"/>
                <a:gd name="T40" fmla="*/ 22225 w 37"/>
                <a:gd name="T41" fmla="*/ 4113 h 22"/>
                <a:gd name="T42" fmla="*/ 15875 w 37"/>
                <a:gd name="T43" fmla="*/ 8226 h 22"/>
                <a:gd name="T44" fmla="*/ 7938 w 37"/>
                <a:gd name="T45" fmla="*/ 9597 h 22"/>
                <a:gd name="T46" fmla="*/ 1588 w 37"/>
                <a:gd name="T47" fmla="*/ 13710 h 22"/>
                <a:gd name="T48" fmla="*/ 0 w 37"/>
                <a:gd name="T49" fmla="*/ 19195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7"/>
                <a:gd name="T76" fmla="*/ 0 h 22"/>
                <a:gd name="T77" fmla="*/ 37 w 37"/>
                <a:gd name="T78" fmla="*/ 22 h 2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7" h="22">
                  <a:moveTo>
                    <a:pt x="0" y="14"/>
                  </a:moveTo>
                  <a:lnTo>
                    <a:pt x="1" y="15"/>
                  </a:lnTo>
                  <a:lnTo>
                    <a:pt x="4" y="15"/>
                  </a:lnTo>
                  <a:lnTo>
                    <a:pt x="5" y="18"/>
                  </a:lnTo>
                  <a:lnTo>
                    <a:pt x="6" y="19"/>
                  </a:lnTo>
                  <a:lnTo>
                    <a:pt x="10" y="21"/>
                  </a:lnTo>
                  <a:lnTo>
                    <a:pt x="12" y="22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4" y="21"/>
                  </a:lnTo>
                  <a:lnTo>
                    <a:pt x="27" y="19"/>
                  </a:lnTo>
                  <a:lnTo>
                    <a:pt x="31" y="15"/>
                  </a:lnTo>
                  <a:lnTo>
                    <a:pt x="33" y="13"/>
                  </a:lnTo>
                  <a:lnTo>
                    <a:pt x="34" y="10"/>
                  </a:lnTo>
                  <a:lnTo>
                    <a:pt x="36" y="6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5" y="0"/>
                  </a:lnTo>
                  <a:lnTo>
                    <a:pt x="19" y="2"/>
                  </a:lnTo>
                  <a:lnTo>
                    <a:pt x="14" y="3"/>
                  </a:lnTo>
                  <a:lnTo>
                    <a:pt x="10" y="6"/>
                  </a:lnTo>
                  <a:lnTo>
                    <a:pt x="5" y="7"/>
                  </a:lnTo>
                  <a:lnTo>
                    <a:pt x="1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gray">
            <a:xfrm>
              <a:off x="3115464" y="2707047"/>
              <a:ext cx="48959" cy="25334"/>
            </a:xfrm>
            <a:custGeom>
              <a:avLst/>
              <a:gdLst>
                <a:gd name="T0" fmla="*/ 0 w 34"/>
                <a:gd name="T1" fmla="*/ 26988 h 20"/>
                <a:gd name="T2" fmla="*/ 0 w 34"/>
                <a:gd name="T3" fmla="*/ 26988 h 20"/>
                <a:gd name="T4" fmla="*/ 1588 w 34"/>
                <a:gd name="T5" fmla="*/ 26988 h 20"/>
                <a:gd name="T6" fmla="*/ 3175 w 34"/>
                <a:gd name="T7" fmla="*/ 26988 h 20"/>
                <a:gd name="T8" fmla="*/ 6350 w 34"/>
                <a:gd name="T9" fmla="*/ 26988 h 20"/>
                <a:gd name="T10" fmla="*/ 7937 w 34"/>
                <a:gd name="T11" fmla="*/ 26988 h 20"/>
                <a:gd name="T12" fmla="*/ 11112 w 34"/>
                <a:gd name="T13" fmla="*/ 26988 h 20"/>
                <a:gd name="T14" fmla="*/ 14287 w 34"/>
                <a:gd name="T15" fmla="*/ 26988 h 20"/>
                <a:gd name="T16" fmla="*/ 19050 w 34"/>
                <a:gd name="T17" fmla="*/ 26988 h 20"/>
                <a:gd name="T18" fmla="*/ 23812 w 34"/>
                <a:gd name="T19" fmla="*/ 24289 h 20"/>
                <a:gd name="T20" fmla="*/ 28575 w 34"/>
                <a:gd name="T21" fmla="*/ 24289 h 20"/>
                <a:gd name="T22" fmla="*/ 33337 w 34"/>
                <a:gd name="T23" fmla="*/ 22940 h 20"/>
                <a:gd name="T24" fmla="*/ 38100 w 34"/>
                <a:gd name="T25" fmla="*/ 22940 h 20"/>
                <a:gd name="T26" fmla="*/ 42862 w 34"/>
                <a:gd name="T27" fmla="*/ 21590 h 20"/>
                <a:gd name="T28" fmla="*/ 49212 w 34"/>
                <a:gd name="T29" fmla="*/ 17542 h 20"/>
                <a:gd name="T30" fmla="*/ 53975 w 34"/>
                <a:gd name="T31" fmla="*/ 13494 h 20"/>
                <a:gd name="T32" fmla="*/ 53975 w 34"/>
                <a:gd name="T33" fmla="*/ 0 h 20"/>
                <a:gd name="T34" fmla="*/ 49212 w 34"/>
                <a:gd name="T35" fmla="*/ 0 h 20"/>
                <a:gd name="T36" fmla="*/ 42862 w 34"/>
                <a:gd name="T37" fmla="*/ 1349 h 20"/>
                <a:gd name="T38" fmla="*/ 33337 w 34"/>
                <a:gd name="T39" fmla="*/ 2699 h 20"/>
                <a:gd name="T40" fmla="*/ 26988 w 34"/>
                <a:gd name="T41" fmla="*/ 8096 h 20"/>
                <a:gd name="T42" fmla="*/ 19050 w 34"/>
                <a:gd name="T43" fmla="*/ 12145 h 20"/>
                <a:gd name="T44" fmla="*/ 9525 w 34"/>
                <a:gd name="T45" fmla="*/ 16193 h 20"/>
                <a:gd name="T46" fmla="*/ 3175 w 34"/>
                <a:gd name="T47" fmla="*/ 21590 h 20"/>
                <a:gd name="T48" fmla="*/ 0 w 34"/>
                <a:gd name="T49" fmla="*/ 26988 h 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20"/>
                <a:gd name="T77" fmla="*/ 34 w 34"/>
                <a:gd name="T78" fmla="*/ 20 h 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20">
                  <a:moveTo>
                    <a:pt x="0" y="20"/>
                  </a:moveTo>
                  <a:lnTo>
                    <a:pt x="0" y="20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7" y="20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5" y="18"/>
                  </a:lnTo>
                  <a:lnTo>
                    <a:pt x="18" y="18"/>
                  </a:lnTo>
                  <a:lnTo>
                    <a:pt x="21" y="17"/>
                  </a:lnTo>
                  <a:lnTo>
                    <a:pt x="24" y="17"/>
                  </a:lnTo>
                  <a:lnTo>
                    <a:pt x="27" y="16"/>
                  </a:lnTo>
                  <a:lnTo>
                    <a:pt x="31" y="13"/>
                  </a:lnTo>
                  <a:lnTo>
                    <a:pt x="34" y="1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27" y="1"/>
                  </a:lnTo>
                  <a:lnTo>
                    <a:pt x="21" y="2"/>
                  </a:lnTo>
                  <a:lnTo>
                    <a:pt x="17" y="6"/>
                  </a:lnTo>
                  <a:lnTo>
                    <a:pt x="12" y="9"/>
                  </a:lnTo>
                  <a:lnTo>
                    <a:pt x="6" y="12"/>
                  </a:lnTo>
                  <a:lnTo>
                    <a:pt x="2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gray">
            <a:xfrm>
              <a:off x="2870670" y="2563988"/>
              <a:ext cx="113711" cy="53648"/>
            </a:xfrm>
            <a:custGeom>
              <a:avLst/>
              <a:gdLst>
                <a:gd name="T0" fmla="*/ 14288 w 77"/>
                <a:gd name="T1" fmla="*/ 57150 h 41"/>
                <a:gd name="T2" fmla="*/ 12700 w 77"/>
                <a:gd name="T3" fmla="*/ 57150 h 41"/>
                <a:gd name="T4" fmla="*/ 7938 w 77"/>
                <a:gd name="T5" fmla="*/ 55756 h 41"/>
                <a:gd name="T6" fmla="*/ 6350 w 77"/>
                <a:gd name="T7" fmla="*/ 55756 h 41"/>
                <a:gd name="T8" fmla="*/ 4763 w 77"/>
                <a:gd name="T9" fmla="*/ 52968 h 41"/>
                <a:gd name="T10" fmla="*/ 3175 w 77"/>
                <a:gd name="T11" fmla="*/ 51574 h 41"/>
                <a:gd name="T12" fmla="*/ 0 w 77"/>
                <a:gd name="T13" fmla="*/ 47393 h 41"/>
                <a:gd name="T14" fmla="*/ 0 w 77"/>
                <a:gd name="T15" fmla="*/ 45999 h 41"/>
                <a:gd name="T16" fmla="*/ 0 w 77"/>
                <a:gd name="T17" fmla="*/ 41817 h 41"/>
                <a:gd name="T18" fmla="*/ 0 w 77"/>
                <a:gd name="T19" fmla="*/ 36241 h 41"/>
                <a:gd name="T20" fmla="*/ 3175 w 77"/>
                <a:gd name="T21" fmla="*/ 32060 h 41"/>
                <a:gd name="T22" fmla="*/ 4763 w 77"/>
                <a:gd name="T23" fmla="*/ 29272 h 41"/>
                <a:gd name="T24" fmla="*/ 7938 w 77"/>
                <a:gd name="T25" fmla="*/ 25090 h 41"/>
                <a:gd name="T26" fmla="*/ 17463 w 77"/>
                <a:gd name="T27" fmla="*/ 19515 h 41"/>
                <a:gd name="T28" fmla="*/ 28575 w 77"/>
                <a:gd name="T29" fmla="*/ 11151 h 41"/>
                <a:gd name="T30" fmla="*/ 41275 w 77"/>
                <a:gd name="T31" fmla="*/ 8363 h 41"/>
                <a:gd name="T32" fmla="*/ 53975 w 77"/>
                <a:gd name="T33" fmla="*/ 4182 h 41"/>
                <a:gd name="T34" fmla="*/ 63500 w 77"/>
                <a:gd name="T35" fmla="*/ 1394 h 41"/>
                <a:gd name="T36" fmla="*/ 69850 w 77"/>
                <a:gd name="T37" fmla="*/ 1394 h 41"/>
                <a:gd name="T38" fmla="*/ 76200 w 77"/>
                <a:gd name="T39" fmla="*/ 1394 h 41"/>
                <a:gd name="T40" fmla="*/ 84138 w 77"/>
                <a:gd name="T41" fmla="*/ 1394 h 41"/>
                <a:gd name="T42" fmla="*/ 88900 w 77"/>
                <a:gd name="T43" fmla="*/ 0 h 41"/>
                <a:gd name="T44" fmla="*/ 98425 w 77"/>
                <a:gd name="T45" fmla="*/ 0 h 41"/>
                <a:gd name="T46" fmla="*/ 104775 w 77"/>
                <a:gd name="T47" fmla="*/ 0 h 41"/>
                <a:gd name="T48" fmla="*/ 109538 w 77"/>
                <a:gd name="T49" fmla="*/ 0 h 41"/>
                <a:gd name="T50" fmla="*/ 115888 w 77"/>
                <a:gd name="T51" fmla="*/ 0 h 41"/>
                <a:gd name="T52" fmla="*/ 122238 w 77"/>
                <a:gd name="T53" fmla="*/ 1394 h 41"/>
                <a:gd name="T54" fmla="*/ 120650 w 77"/>
                <a:gd name="T55" fmla="*/ 8363 h 41"/>
                <a:gd name="T56" fmla="*/ 115888 w 77"/>
                <a:gd name="T57" fmla="*/ 15333 h 41"/>
                <a:gd name="T58" fmla="*/ 109538 w 77"/>
                <a:gd name="T59" fmla="*/ 20909 h 41"/>
                <a:gd name="T60" fmla="*/ 100013 w 77"/>
                <a:gd name="T61" fmla="*/ 26484 h 41"/>
                <a:gd name="T62" fmla="*/ 88900 w 77"/>
                <a:gd name="T63" fmla="*/ 30666 h 41"/>
                <a:gd name="T64" fmla="*/ 79375 w 77"/>
                <a:gd name="T65" fmla="*/ 34848 h 41"/>
                <a:gd name="T66" fmla="*/ 69850 w 77"/>
                <a:gd name="T67" fmla="*/ 36241 h 41"/>
                <a:gd name="T68" fmla="*/ 63500 w 77"/>
                <a:gd name="T69" fmla="*/ 37635 h 41"/>
                <a:gd name="T70" fmla="*/ 60325 w 77"/>
                <a:gd name="T71" fmla="*/ 37635 h 41"/>
                <a:gd name="T72" fmla="*/ 58738 w 77"/>
                <a:gd name="T73" fmla="*/ 37635 h 41"/>
                <a:gd name="T74" fmla="*/ 57150 w 77"/>
                <a:gd name="T75" fmla="*/ 37635 h 41"/>
                <a:gd name="T76" fmla="*/ 55563 w 77"/>
                <a:gd name="T77" fmla="*/ 37635 h 41"/>
                <a:gd name="T78" fmla="*/ 53975 w 77"/>
                <a:gd name="T79" fmla="*/ 37635 h 41"/>
                <a:gd name="T80" fmla="*/ 50800 w 77"/>
                <a:gd name="T81" fmla="*/ 37635 h 41"/>
                <a:gd name="T82" fmla="*/ 49213 w 77"/>
                <a:gd name="T83" fmla="*/ 37635 h 41"/>
                <a:gd name="T84" fmla="*/ 46038 w 77"/>
                <a:gd name="T85" fmla="*/ 37635 h 41"/>
                <a:gd name="T86" fmla="*/ 41275 w 77"/>
                <a:gd name="T87" fmla="*/ 40423 h 41"/>
                <a:gd name="T88" fmla="*/ 38100 w 77"/>
                <a:gd name="T89" fmla="*/ 45999 h 41"/>
                <a:gd name="T90" fmla="*/ 34925 w 77"/>
                <a:gd name="T91" fmla="*/ 47393 h 41"/>
                <a:gd name="T92" fmla="*/ 26988 w 77"/>
                <a:gd name="T93" fmla="*/ 51574 h 41"/>
                <a:gd name="T94" fmla="*/ 22225 w 77"/>
                <a:gd name="T95" fmla="*/ 52968 h 41"/>
                <a:gd name="T96" fmla="*/ 17463 w 77"/>
                <a:gd name="T97" fmla="*/ 55756 h 41"/>
                <a:gd name="T98" fmla="*/ 14288 w 77"/>
                <a:gd name="T99" fmla="*/ 57150 h 4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7"/>
                <a:gd name="T151" fmla="*/ 0 h 41"/>
                <a:gd name="T152" fmla="*/ 77 w 77"/>
                <a:gd name="T153" fmla="*/ 41 h 4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7" h="41">
                  <a:moveTo>
                    <a:pt x="9" y="41"/>
                  </a:moveTo>
                  <a:lnTo>
                    <a:pt x="8" y="41"/>
                  </a:lnTo>
                  <a:lnTo>
                    <a:pt x="5" y="40"/>
                  </a:lnTo>
                  <a:lnTo>
                    <a:pt x="4" y="40"/>
                  </a:lnTo>
                  <a:lnTo>
                    <a:pt x="3" y="38"/>
                  </a:lnTo>
                  <a:lnTo>
                    <a:pt x="2" y="37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2" y="23"/>
                  </a:lnTo>
                  <a:lnTo>
                    <a:pt x="3" y="21"/>
                  </a:lnTo>
                  <a:lnTo>
                    <a:pt x="5" y="18"/>
                  </a:lnTo>
                  <a:lnTo>
                    <a:pt x="11" y="14"/>
                  </a:lnTo>
                  <a:lnTo>
                    <a:pt x="18" y="8"/>
                  </a:lnTo>
                  <a:lnTo>
                    <a:pt x="26" y="6"/>
                  </a:lnTo>
                  <a:lnTo>
                    <a:pt x="34" y="3"/>
                  </a:lnTo>
                  <a:lnTo>
                    <a:pt x="40" y="1"/>
                  </a:lnTo>
                  <a:lnTo>
                    <a:pt x="44" y="1"/>
                  </a:lnTo>
                  <a:lnTo>
                    <a:pt x="48" y="1"/>
                  </a:lnTo>
                  <a:lnTo>
                    <a:pt x="53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7" y="1"/>
                  </a:lnTo>
                  <a:lnTo>
                    <a:pt x="76" y="6"/>
                  </a:lnTo>
                  <a:lnTo>
                    <a:pt x="73" y="11"/>
                  </a:lnTo>
                  <a:lnTo>
                    <a:pt x="69" y="15"/>
                  </a:lnTo>
                  <a:lnTo>
                    <a:pt x="63" y="19"/>
                  </a:lnTo>
                  <a:lnTo>
                    <a:pt x="56" y="22"/>
                  </a:lnTo>
                  <a:lnTo>
                    <a:pt x="50" y="25"/>
                  </a:lnTo>
                  <a:lnTo>
                    <a:pt x="44" y="26"/>
                  </a:lnTo>
                  <a:lnTo>
                    <a:pt x="40" y="27"/>
                  </a:lnTo>
                  <a:lnTo>
                    <a:pt x="38" y="27"/>
                  </a:lnTo>
                  <a:lnTo>
                    <a:pt x="37" y="27"/>
                  </a:lnTo>
                  <a:lnTo>
                    <a:pt x="36" y="27"/>
                  </a:lnTo>
                  <a:lnTo>
                    <a:pt x="35" y="27"/>
                  </a:lnTo>
                  <a:lnTo>
                    <a:pt x="34" y="27"/>
                  </a:lnTo>
                  <a:lnTo>
                    <a:pt x="32" y="27"/>
                  </a:lnTo>
                  <a:lnTo>
                    <a:pt x="31" y="27"/>
                  </a:lnTo>
                  <a:lnTo>
                    <a:pt x="29" y="27"/>
                  </a:lnTo>
                  <a:lnTo>
                    <a:pt x="26" y="29"/>
                  </a:lnTo>
                  <a:lnTo>
                    <a:pt x="24" y="33"/>
                  </a:lnTo>
                  <a:lnTo>
                    <a:pt x="22" y="34"/>
                  </a:lnTo>
                  <a:lnTo>
                    <a:pt x="17" y="37"/>
                  </a:lnTo>
                  <a:lnTo>
                    <a:pt x="14" y="38"/>
                  </a:lnTo>
                  <a:lnTo>
                    <a:pt x="11" y="40"/>
                  </a:lnTo>
                  <a:lnTo>
                    <a:pt x="9" y="4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gray">
            <a:xfrm>
              <a:off x="2753801" y="2568460"/>
              <a:ext cx="108972" cy="65568"/>
            </a:xfrm>
            <a:custGeom>
              <a:avLst/>
              <a:gdLst>
                <a:gd name="T0" fmla="*/ 17463 w 75"/>
                <a:gd name="T1" fmla="*/ 50292 h 50"/>
                <a:gd name="T2" fmla="*/ 12700 w 75"/>
                <a:gd name="T3" fmla="*/ 48895 h 50"/>
                <a:gd name="T4" fmla="*/ 7938 w 75"/>
                <a:gd name="T5" fmla="*/ 46101 h 50"/>
                <a:gd name="T6" fmla="*/ 3175 w 75"/>
                <a:gd name="T7" fmla="*/ 44704 h 50"/>
                <a:gd name="T8" fmla="*/ 0 w 75"/>
                <a:gd name="T9" fmla="*/ 32131 h 50"/>
                <a:gd name="T10" fmla="*/ 4763 w 75"/>
                <a:gd name="T11" fmla="*/ 29337 h 50"/>
                <a:gd name="T12" fmla="*/ 6350 w 75"/>
                <a:gd name="T13" fmla="*/ 25146 h 50"/>
                <a:gd name="T14" fmla="*/ 9525 w 75"/>
                <a:gd name="T15" fmla="*/ 20955 h 50"/>
                <a:gd name="T16" fmla="*/ 14288 w 75"/>
                <a:gd name="T17" fmla="*/ 20955 h 50"/>
                <a:gd name="T18" fmla="*/ 17463 w 75"/>
                <a:gd name="T19" fmla="*/ 20955 h 50"/>
                <a:gd name="T20" fmla="*/ 22225 w 75"/>
                <a:gd name="T21" fmla="*/ 20955 h 50"/>
                <a:gd name="T22" fmla="*/ 26988 w 75"/>
                <a:gd name="T23" fmla="*/ 20955 h 50"/>
                <a:gd name="T24" fmla="*/ 39688 w 75"/>
                <a:gd name="T25" fmla="*/ 20955 h 50"/>
                <a:gd name="T26" fmla="*/ 50800 w 75"/>
                <a:gd name="T27" fmla="*/ 13970 h 50"/>
                <a:gd name="T28" fmla="*/ 60325 w 75"/>
                <a:gd name="T29" fmla="*/ 8382 h 50"/>
                <a:gd name="T30" fmla="*/ 73025 w 75"/>
                <a:gd name="T31" fmla="*/ 0 h 50"/>
                <a:gd name="T32" fmla="*/ 76200 w 75"/>
                <a:gd name="T33" fmla="*/ 4191 h 50"/>
                <a:gd name="T34" fmla="*/ 79375 w 75"/>
                <a:gd name="T35" fmla="*/ 8382 h 50"/>
                <a:gd name="T36" fmla="*/ 84138 w 75"/>
                <a:gd name="T37" fmla="*/ 9779 h 50"/>
                <a:gd name="T38" fmla="*/ 90488 w 75"/>
                <a:gd name="T39" fmla="*/ 9779 h 50"/>
                <a:gd name="T40" fmla="*/ 96838 w 75"/>
                <a:gd name="T41" fmla="*/ 8382 h 50"/>
                <a:gd name="T42" fmla="*/ 101600 w 75"/>
                <a:gd name="T43" fmla="*/ 4191 h 50"/>
                <a:gd name="T44" fmla="*/ 106363 w 75"/>
                <a:gd name="T45" fmla="*/ 0 h 50"/>
                <a:gd name="T46" fmla="*/ 119063 w 75"/>
                <a:gd name="T47" fmla="*/ 0 h 50"/>
                <a:gd name="T48" fmla="*/ 115888 w 75"/>
                <a:gd name="T49" fmla="*/ 5588 h 50"/>
                <a:gd name="T50" fmla="*/ 111125 w 75"/>
                <a:gd name="T51" fmla="*/ 12573 h 50"/>
                <a:gd name="T52" fmla="*/ 106363 w 75"/>
                <a:gd name="T53" fmla="*/ 15367 h 50"/>
                <a:gd name="T54" fmla="*/ 101600 w 75"/>
                <a:gd name="T55" fmla="*/ 19558 h 50"/>
                <a:gd name="T56" fmla="*/ 100013 w 75"/>
                <a:gd name="T57" fmla="*/ 25146 h 50"/>
                <a:gd name="T58" fmla="*/ 100013 w 75"/>
                <a:gd name="T59" fmla="*/ 30734 h 50"/>
                <a:gd name="T60" fmla="*/ 100013 w 75"/>
                <a:gd name="T61" fmla="*/ 36322 h 50"/>
                <a:gd name="T62" fmla="*/ 101600 w 75"/>
                <a:gd name="T63" fmla="*/ 41910 h 50"/>
                <a:gd name="T64" fmla="*/ 90488 w 75"/>
                <a:gd name="T65" fmla="*/ 48895 h 50"/>
                <a:gd name="T66" fmla="*/ 80963 w 75"/>
                <a:gd name="T67" fmla="*/ 53086 h 50"/>
                <a:gd name="T68" fmla="*/ 73025 w 75"/>
                <a:gd name="T69" fmla="*/ 57277 h 50"/>
                <a:gd name="T70" fmla="*/ 63500 w 75"/>
                <a:gd name="T71" fmla="*/ 57277 h 50"/>
                <a:gd name="T72" fmla="*/ 50800 w 75"/>
                <a:gd name="T73" fmla="*/ 60071 h 50"/>
                <a:gd name="T74" fmla="*/ 44450 w 75"/>
                <a:gd name="T75" fmla="*/ 62865 h 50"/>
                <a:gd name="T76" fmla="*/ 38100 w 75"/>
                <a:gd name="T77" fmla="*/ 67056 h 50"/>
                <a:gd name="T78" fmla="*/ 33338 w 75"/>
                <a:gd name="T79" fmla="*/ 69850 h 50"/>
                <a:gd name="T80" fmla="*/ 26988 w 75"/>
                <a:gd name="T81" fmla="*/ 67056 h 50"/>
                <a:gd name="T82" fmla="*/ 23813 w 75"/>
                <a:gd name="T83" fmla="*/ 62865 h 50"/>
                <a:gd name="T84" fmla="*/ 22225 w 75"/>
                <a:gd name="T85" fmla="*/ 57277 h 50"/>
                <a:gd name="T86" fmla="*/ 19050 w 75"/>
                <a:gd name="T87" fmla="*/ 50292 h 5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5"/>
                <a:gd name="T133" fmla="*/ 0 h 50"/>
                <a:gd name="T134" fmla="*/ 75 w 75"/>
                <a:gd name="T135" fmla="*/ 50 h 5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5" h="50">
                  <a:moveTo>
                    <a:pt x="12" y="36"/>
                  </a:moveTo>
                  <a:lnTo>
                    <a:pt x="11" y="36"/>
                  </a:lnTo>
                  <a:lnTo>
                    <a:pt x="10" y="36"/>
                  </a:lnTo>
                  <a:lnTo>
                    <a:pt x="8" y="35"/>
                  </a:lnTo>
                  <a:lnTo>
                    <a:pt x="6" y="35"/>
                  </a:lnTo>
                  <a:lnTo>
                    <a:pt x="5" y="33"/>
                  </a:lnTo>
                  <a:lnTo>
                    <a:pt x="3" y="33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3" y="21"/>
                  </a:lnTo>
                  <a:lnTo>
                    <a:pt x="3" y="19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1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22" y="15"/>
                  </a:lnTo>
                  <a:lnTo>
                    <a:pt x="25" y="15"/>
                  </a:lnTo>
                  <a:lnTo>
                    <a:pt x="29" y="11"/>
                  </a:lnTo>
                  <a:lnTo>
                    <a:pt x="32" y="10"/>
                  </a:lnTo>
                  <a:lnTo>
                    <a:pt x="35" y="7"/>
                  </a:lnTo>
                  <a:lnTo>
                    <a:pt x="38" y="6"/>
                  </a:lnTo>
                  <a:lnTo>
                    <a:pt x="42" y="3"/>
                  </a:lnTo>
                  <a:lnTo>
                    <a:pt x="46" y="0"/>
                  </a:lnTo>
                  <a:lnTo>
                    <a:pt x="47" y="2"/>
                  </a:lnTo>
                  <a:lnTo>
                    <a:pt x="48" y="3"/>
                  </a:lnTo>
                  <a:lnTo>
                    <a:pt x="49" y="4"/>
                  </a:lnTo>
                  <a:lnTo>
                    <a:pt x="50" y="6"/>
                  </a:lnTo>
                  <a:lnTo>
                    <a:pt x="51" y="6"/>
                  </a:lnTo>
                  <a:lnTo>
                    <a:pt x="53" y="7"/>
                  </a:lnTo>
                  <a:lnTo>
                    <a:pt x="54" y="7"/>
                  </a:lnTo>
                  <a:lnTo>
                    <a:pt x="57" y="7"/>
                  </a:lnTo>
                  <a:lnTo>
                    <a:pt x="58" y="7"/>
                  </a:lnTo>
                  <a:lnTo>
                    <a:pt x="61" y="6"/>
                  </a:lnTo>
                  <a:lnTo>
                    <a:pt x="62" y="4"/>
                  </a:lnTo>
                  <a:lnTo>
                    <a:pt x="64" y="3"/>
                  </a:lnTo>
                  <a:lnTo>
                    <a:pt x="66" y="2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75" y="0"/>
                  </a:lnTo>
                  <a:lnTo>
                    <a:pt x="74" y="3"/>
                  </a:lnTo>
                  <a:lnTo>
                    <a:pt x="73" y="4"/>
                  </a:lnTo>
                  <a:lnTo>
                    <a:pt x="72" y="7"/>
                  </a:lnTo>
                  <a:lnTo>
                    <a:pt x="70" y="9"/>
                  </a:lnTo>
                  <a:lnTo>
                    <a:pt x="68" y="10"/>
                  </a:lnTo>
                  <a:lnTo>
                    <a:pt x="67" y="11"/>
                  </a:lnTo>
                  <a:lnTo>
                    <a:pt x="66" y="14"/>
                  </a:lnTo>
                  <a:lnTo>
                    <a:pt x="64" y="14"/>
                  </a:lnTo>
                  <a:lnTo>
                    <a:pt x="63" y="17"/>
                  </a:lnTo>
                  <a:lnTo>
                    <a:pt x="63" y="18"/>
                  </a:lnTo>
                  <a:lnTo>
                    <a:pt x="63" y="21"/>
                  </a:lnTo>
                  <a:lnTo>
                    <a:pt x="63" y="22"/>
                  </a:lnTo>
                  <a:lnTo>
                    <a:pt x="63" y="23"/>
                  </a:lnTo>
                  <a:lnTo>
                    <a:pt x="63" y="26"/>
                  </a:lnTo>
                  <a:lnTo>
                    <a:pt x="63" y="28"/>
                  </a:lnTo>
                  <a:lnTo>
                    <a:pt x="64" y="30"/>
                  </a:lnTo>
                  <a:lnTo>
                    <a:pt x="61" y="33"/>
                  </a:lnTo>
                  <a:lnTo>
                    <a:pt x="57" y="35"/>
                  </a:lnTo>
                  <a:lnTo>
                    <a:pt x="54" y="36"/>
                  </a:lnTo>
                  <a:lnTo>
                    <a:pt x="51" y="38"/>
                  </a:lnTo>
                  <a:lnTo>
                    <a:pt x="48" y="40"/>
                  </a:lnTo>
                  <a:lnTo>
                    <a:pt x="46" y="41"/>
                  </a:lnTo>
                  <a:lnTo>
                    <a:pt x="42" y="41"/>
                  </a:lnTo>
                  <a:lnTo>
                    <a:pt x="40" y="41"/>
                  </a:lnTo>
                  <a:lnTo>
                    <a:pt x="36" y="43"/>
                  </a:lnTo>
                  <a:lnTo>
                    <a:pt x="32" y="43"/>
                  </a:lnTo>
                  <a:lnTo>
                    <a:pt x="30" y="44"/>
                  </a:lnTo>
                  <a:lnTo>
                    <a:pt x="28" y="45"/>
                  </a:lnTo>
                  <a:lnTo>
                    <a:pt x="26" y="47"/>
                  </a:lnTo>
                  <a:lnTo>
                    <a:pt x="24" y="48"/>
                  </a:lnTo>
                  <a:lnTo>
                    <a:pt x="23" y="50"/>
                  </a:lnTo>
                  <a:lnTo>
                    <a:pt x="21" y="50"/>
                  </a:lnTo>
                  <a:lnTo>
                    <a:pt x="18" y="50"/>
                  </a:lnTo>
                  <a:lnTo>
                    <a:pt x="17" y="48"/>
                  </a:lnTo>
                  <a:lnTo>
                    <a:pt x="16" y="47"/>
                  </a:lnTo>
                  <a:lnTo>
                    <a:pt x="15" y="45"/>
                  </a:lnTo>
                  <a:lnTo>
                    <a:pt x="15" y="43"/>
                  </a:lnTo>
                  <a:lnTo>
                    <a:pt x="14" y="41"/>
                  </a:lnTo>
                  <a:lnTo>
                    <a:pt x="12" y="38"/>
                  </a:lnTo>
                  <a:lnTo>
                    <a:pt x="12" y="3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5" name="Freeform 214"/>
            <p:cNvSpPr>
              <a:spLocks/>
            </p:cNvSpPr>
            <p:nvPr/>
          </p:nvSpPr>
          <p:spPr bwMode="gray">
            <a:xfrm>
              <a:off x="2322646" y="2553557"/>
              <a:ext cx="219526" cy="89412"/>
            </a:xfrm>
            <a:custGeom>
              <a:avLst/>
              <a:gdLst>
                <a:gd name="T0" fmla="*/ 0 w 150"/>
                <a:gd name="T1" fmla="*/ 73163 h 69"/>
                <a:gd name="T2" fmla="*/ 0 w 150"/>
                <a:gd name="T3" fmla="*/ 78685 h 69"/>
                <a:gd name="T4" fmla="*/ 1588 w 150"/>
                <a:gd name="T5" fmla="*/ 85587 h 69"/>
                <a:gd name="T6" fmla="*/ 6350 w 150"/>
                <a:gd name="T7" fmla="*/ 88348 h 69"/>
                <a:gd name="T8" fmla="*/ 9525 w 150"/>
                <a:gd name="T9" fmla="*/ 91109 h 69"/>
                <a:gd name="T10" fmla="*/ 14288 w 150"/>
                <a:gd name="T11" fmla="*/ 92489 h 69"/>
                <a:gd name="T12" fmla="*/ 19050 w 150"/>
                <a:gd name="T13" fmla="*/ 95250 h 69"/>
                <a:gd name="T14" fmla="*/ 23812 w 150"/>
                <a:gd name="T15" fmla="*/ 95250 h 69"/>
                <a:gd name="T16" fmla="*/ 26988 w 150"/>
                <a:gd name="T17" fmla="*/ 95250 h 69"/>
                <a:gd name="T18" fmla="*/ 39687 w 150"/>
                <a:gd name="T19" fmla="*/ 95250 h 69"/>
                <a:gd name="T20" fmla="*/ 53975 w 150"/>
                <a:gd name="T21" fmla="*/ 91109 h 69"/>
                <a:gd name="T22" fmla="*/ 68262 w 150"/>
                <a:gd name="T23" fmla="*/ 85587 h 69"/>
                <a:gd name="T24" fmla="*/ 80962 w 150"/>
                <a:gd name="T25" fmla="*/ 78685 h 69"/>
                <a:gd name="T26" fmla="*/ 92075 w 150"/>
                <a:gd name="T27" fmla="*/ 73163 h 69"/>
                <a:gd name="T28" fmla="*/ 106363 w 150"/>
                <a:gd name="T29" fmla="*/ 66261 h 69"/>
                <a:gd name="T30" fmla="*/ 117475 w 150"/>
                <a:gd name="T31" fmla="*/ 60739 h 69"/>
                <a:gd name="T32" fmla="*/ 130175 w 150"/>
                <a:gd name="T33" fmla="*/ 55217 h 69"/>
                <a:gd name="T34" fmla="*/ 139700 w 150"/>
                <a:gd name="T35" fmla="*/ 52457 h 69"/>
                <a:gd name="T36" fmla="*/ 155575 w 150"/>
                <a:gd name="T37" fmla="*/ 48315 h 69"/>
                <a:gd name="T38" fmla="*/ 169862 w 150"/>
                <a:gd name="T39" fmla="*/ 45554 h 69"/>
                <a:gd name="T40" fmla="*/ 190500 w 150"/>
                <a:gd name="T41" fmla="*/ 41413 h 69"/>
                <a:gd name="T42" fmla="*/ 206375 w 150"/>
                <a:gd name="T43" fmla="*/ 37272 h 69"/>
                <a:gd name="T44" fmla="*/ 220663 w 150"/>
                <a:gd name="T45" fmla="*/ 31750 h 69"/>
                <a:gd name="T46" fmla="*/ 227013 w 150"/>
                <a:gd name="T47" fmla="*/ 27609 h 69"/>
                <a:gd name="T48" fmla="*/ 231775 w 150"/>
                <a:gd name="T49" fmla="*/ 26228 h 69"/>
                <a:gd name="T50" fmla="*/ 236538 w 150"/>
                <a:gd name="T51" fmla="*/ 20707 h 69"/>
                <a:gd name="T52" fmla="*/ 238125 w 150"/>
                <a:gd name="T53" fmla="*/ 16565 h 69"/>
                <a:gd name="T54" fmla="*/ 220663 w 150"/>
                <a:gd name="T55" fmla="*/ 12424 h 69"/>
                <a:gd name="T56" fmla="*/ 206375 w 150"/>
                <a:gd name="T57" fmla="*/ 9663 h 69"/>
                <a:gd name="T58" fmla="*/ 190500 w 150"/>
                <a:gd name="T59" fmla="*/ 6902 h 69"/>
                <a:gd name="T60" fmla="*/ 176212 w 150"/>
                <a:gd name="T61" fmla="*/ 2761 h 69"/>
                <a:gd name="T62" fmla="*/ 160337 w 150"/>
                <a:gd name="T63" fmla="*/ 1380 h 69"/>
                <a:gd name="T64" fmla="*/ 147637 w 150"/>
                <a:gd name="T65" fmla="*/ 0 h 69"/>
                <a:gd name="T66" fmla="*/ 131762 w 150"/>
                <a:gd name="T67" fmla="*/ 0 h 69"/>
                <a:gd name="T68" fmla="*/ 117475 w 150"/>
                <a:gd name="T69" fmla="*/ 0 h 69"/>
                <a:gd name="T70" fmla="*/ 111125 w 150"/>
                <a:gd name="T71" fmla="*/ 0 h 69"/>
                <a:gd name="T72" fmla="*/ 106363 w 150"/>
                <a:gd name="T73" fmla="*/ 1380 h 69"/>
                <a:gd name="T74" fmla="*/ 100012 w 150"/>
                <a:gd name="T75" fmla="*/ 1380 h 69"/>
                <a:gd name="T76" fmla="*/ 96837 w 150"/>
                <a:gd name="T77" fmla="*/ 2761 h 69"/>
                <a:gd name="T78" fmla="*/ 90487 w 150"/>
                <a:gd name="T79" fmla="*/ 2761 h 69"/>
                <a:gd name="T80" fmla="*/ 87312 w 150"/>
                <a:gd name="T81" fmla="*/ 2761 h 69"/>
                <a:gd name="T82" fmla="*/ 82550 w 150"/>
                <a:gd name="T83" fmla="*/ 1380 h 69"/>
                <a:gd name="T84" fmla="*/ 79375 w 150"/>
                <a:gd name="T85" fmla="*/ 0 h 69"/>
                <a:gd name="T86" fmla="*/ 79375 w 150"/>
                <a:gd name="T87" fmla="*/ 6902 h 69"/>
                <a:gd name="T88" fmla="*/ 76200 w 150"/>
                <a:gd name="T89" fmla="*/ 15185 h 69"/>
                <a:gd name="T90" fmla="*/ 71437 w 150"/>
                <a:gd name="T91" fmla="*/ 20707 h 69"/>
                <a:gd name="T92" fmla="*/ 68262 w 150"/>
                <a:gd name="T93" fmla="*/ 27609 h 69"/>
                <a:gd name="T94" fmla="*/ 53975 w 150"/>
                <a:gd name="T95" fmla="*/ 33130 h 69"/>
                <a:gd name="T96" fmla="*/ 38100 w 150"/>
                <a:gd name="T97" fmla="*/ 40033 h 69"/>
                <a:gd name="T98" fmla="*/ 25400 w 150"/>
                <a:gd name="T99" fmla="*/ 42793 h 69"/>
                <a:gd name="T100" fmla="*/ 11112 w 150"/>
                <a:gd name="T101" fmla="*/ 48315 h 69"/>
                <a:gd name="T102" fmla="*/ 7937 w 150"/>
                <a:gd name="T103" fmla="*/ 55217 h 69"/>
                <a:gd name="T104" fmla="*/ 4762 w 150"/>
                <a:gd name="T105" fmla="*/ 57978 h 69"/>
                <a:gd name="T106" fmla="*/ 0 w 150"/>
                <a:gd name="T107" fmla="*/ 64880 h 69"/>
                <a:gd name="T108" fmla="*/ 0 w 150"/>
                <a:gd name="T109" fmla="*/ 73163 h 6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50"/>
                <a:gd name="T166" fmla="*/ 0 h 69"/>
                <a:gd name="T167" fmla="*/ 150 w 150"/>
                <a:gd name="T168" fmla="*/ 69 h 6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50" h="69">
                  <a:moveTo>
                    <a:pt x="0" y="53"/>
                  </a:moveTo>
                  <a:lnTo>
                    <a:pt x="0" y="57"/>
                  </a:lnTo>
                  <a:lnTo>
                    <a:pt x="1" y="62"/>
                  </a:lnTo>
                  <a:lnTo>
                    <a:pt x="4" y="64"/>
                  </a:lnTo>
                  <a:lnTo>
                    <a:pt x="6" y="66"/>
                  </a:lnTo>
                  <a:lnTo>
                    <a:pt x="9" y="67"/>
                  </a:lnTo>
                  <a:lnTo>
                    <a:pt x="12" y="69"/>
                  </a:lnTo>
                  <a:lnTo>
                    <a:pt x="15" y="69"/>
                  </a:lnTo>
                  <a:lnTo>
                    <a:pt x="17" y="69"/>
                  </a:lnTo>
                  <a:lnTo>
                    <a:pt x="25" y="69"/>
                  </a:lnTo>
                  <a:lnTo>
                    <a:pt x="34" y="66"/>
                  </a:lnTo>
                  <a:lnTo>
                    <a:pt x="43" y="62"/>
                  </a:lnTo>
                  <a:lnTo>
                    <a:pt x="51" y="57"/>
                  </a:lnTo>
                  <a:lnTo>
                    <a:pt x="58" y="53"/>
                  </a:lnTo>
                  <a:lnTo>
                    <a:pt x="67" y="48"/>
                  </a:lnTo>
                  <a:lnTo>
                    <a:pt x="74" y="44"/>
                  </a:lnTo>
                  <a:lnTo>
                    <a:pt x="82" y="40"/>
                  </a:lnTo>
                  <a:lnTo>
                    <a:pt x="88" y="38"/>
                  </a:lnTo>
                  <a:lnTo>
                    <a:pt x="98" y="35"/>
                  </a:lnTo>
                  <a:lnTo>
                    <a:pt x="107" y="33"/>
                  </a:lnTo>
                  <a:lnTo>
                    <a:pt x="120" y="30"/>
                  </a:lnTo>
                  <a:lnTo>
                    <a:pt x="130" y="27"/>
                  </a:lnTo>
                  <a:lnTo>
                    <a:pt x="139" y="23"/>
                  </a:lnTo>
                  <a:lnTo>
                    <a:pt x="143" y="20"/>
                  </a:lnTo>
                  <a:lnTo>
                    <a:pt x="146" y="19"/>
                  </a:lnTo>
                  <a:lnTo>
                    <a:pt x="149" y="15"/>
                  </a:lnTo>
                  <a:lnTo>
                    <a:pt x="150" y="12"/>
                  </a:lnTo>
                  <a:lnTo>
                    <a:pt x="139" y="9"/>
                  </a:lnTo>
                  <a:lnTo>
                    <a:pt x="130" y="7"/>
                  </a:lnTo>
                  <a:lnTo>
                    <a:pt x="120" y="5"/>
                  </a:lnTo>
                  <a:lnTo>
                    <a:pt x="111" y="2"/>
                  </a:lnTo>
                  <a:lnTo>
                    <a:pt x="101" y="1"/>
                  </a:lnTo>
                  <a:lnTo>
                    <a:pt x="93" y="0"/>
                  </a:lnTo>
                  <a:lnTo>
                    <a:pt x="83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7" y="1"/>
                  </a:lnTo>
                  <a:lnTo>
                    <a:pt x="63" y="1"/>
                  </a:lnTo>
                  <a:lnTo>
                    <a:pt x="61" y="2"/>
                  </a:lnTo>
                  <a:lnTo>
                    <a:pt x="57" y="2"/>
                  </a:lnTo>
                  <a:lnTo>
                    <a:pt x="55" y="2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50" y="5"/>
                  </a:lnTo>
                  <a:lnTo>
                    <a:pt x="48" y="11"/>
                  </a:lnTo>
                  <a:lnTo>
                    <a:pt x="45" y="15"/>
                  </a:lnTo>
                  <a:lnTo>
                    <a:pt x="43" y="20"/>
                  </a:lnTo>
                  <a:lnTo>
                    <a:pt x="34" y="24"/>
                  </a:lnTo>
                  <a:lnTo>
                    <a:pt x="24" y="29"/>
                  </a:lnTo>
                  <a:lnTo>
                    <a:pt x="16" y="31"/>
                  </a:lnTo>
                  <a:lnTo>
                    <a:pt x="7" y="35"/>
                  </a:lnTo>
                  <a:lnTo>
                    <a:pt x="5" y="40"/>
                  </a:lnTo>
                  <a:lnTo>
                    <a:pt x="3" y="42"/>
                  </a:lnTo>
                  <a:lnTo>
                    <a:pt x="0" y="4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6" name="Freeform 215"/>
            <p:cNvSpPr>
              <a:spLocks/>
            </p:cNvSpPr>
            <p:nvPr/>
          </p:nvSpPr>
          <p:spPr bwMode="gray">
            <a:xfrm>
              <a:off x="2404771" y="2581871"/>
              <a:ext cx="311125" cy="128157"/>
            </a:xfrm>
            <a:custGeom>
              <a:avLst/>
              <a:gdLst>
                <a:gd name="T0" fmla="*/ 157163 w 213"/>
                <a:gd name="T1" fmla="*/ 1407 h 97"/>
                <a:gd name="T2" fmla="*/ 149225 w 213"/>
                <a:gd name="T3" fmla="*/ 15482 h 97"/>
                <a:gd name="T4" fmla="*/ 146050 w 213"/>
                <a:gd name="T5" fmla="*/ 23927 h 97"/>
                <a:gd name="T6" fmla="*/ 160338 w 213"/>
                <a:gd name="T7" fmla="*/ 23927 h 97"/>
                <a:gd name="T8" fmla="*/ 174625 w 213"/>
                <a:gd name="T9" fmla="*/ 16890 h 97"/>
                <a:gd name="T10" fmla="*/ 184150 w 213"/>
                <a:gd name="T11" fmla="*/ 9852 h 97"/>
                <a:gd name="T12" fmla="*/ 187325 w 213"/>
                <a:gd name="T13" fmla="*/ 21112 h 97"/>
                <a:gd name="T14" fmla="*/ 187325 w 213"/>
                <a:gd name="T15" fmla="*/ 29557 h 97"/>
                <a:gd name="T16" fmla="*/ 200025 w 213"/>
                <a:gd name="T17" fmla="*/ 36594 h 97"/>
                <a:gd name="T18" fmla="*/ 249238 w 213"/>
                <a:gd name="T19" fmla="*/ 21112 h 97"/>
                <a:gd name="T20" fmla="*/ 249238 w 213"/>
                <a:gd name="T21" fmla="*/ 35187 h 97"/>
                <a:gd name="T22" fmla="*/ 257175 w 213"/>
                <a:gd name="T23" fmla="*/ 42224 h 97"/>
                <a:gd name="T24" fmla="*/ 271463 w 213"/>
                <a:gd name="T25" fmla="*/ 30964 h 97"/>
                <a:gd name="T26" fmla="*/ 273050 w 213"/>
                <a:gd name="T27" fmla="*/ 21112 h 97"/>
                <a:gd name="T28" fmla="*/ 273050 w 213"/>
                <a:gd name="T29" fmla="*/ 8445 h 97"/>
                <a:gd name="T30" fmla="*/ 277813 w 213"/>
                <a:gd name="T31" fmla="*/ 1407 h 97"/>
                <a:gd name="T32" fmla="*/ 285750 w 213"/>
                <a:gd name="T33" fmla="*/ 0 h 97"/>
                <a:gd name="T34" fmla="*/ 296863 w 213"/>
                <a:gd name="T35" fmla="*/ 0 h 97"/>
                <a:gd name="T36" fmla="*/ 307975 w 213"/>
                <a:gd name="T37" fmla="*/ 1407 h 97"/>
                <a:gd name="T38" fmla="*/ 317500 w 213"/>
                <a:gd name="T39" fmla="*/ 0 h 97"/>
                <a:gd name="T40" fmla="*/ 320675 w 213"/>
                <a:gd name="T41" fmla="*/ 14075 h 97"/>
                <a:gd name="T42" fmla="*/ 325438 w 213"/>
                <a:gd name="T43" fmla="*/ 21112 h 97"/>
                <a:gd name="T44" fmla="*/ 325438 w 213"/>
                <a:gd name="T45" fmla="*/ 35187 h 97"/>
                <a:gd name="T46" fmla="*/ 317500 w 213"/>
                <a:gd name="T47" fmla="*/ 50669 h 97"/>
                <a:gd name="T48" fmla="*/ 307975 w 213"/>
                <a:gd name="T49" fmla="*/ 66151 h 97"/>
                <a:gd name="T50" fmla="*/ 312738 w 213"/>
                <a:gd name="T51" fmla="*/ 73189 h 97"/>
                <a:gd name="T52" fmla="*/ 327025 w 213"/>
                <a:gd name="T53" fmla="*/ 77411 h 97"/>
                <a:gd name="T54" fmla="*/ 338138 w 213"/>
                <a:gd name="T55" fmla="*/ 85856 h 97"/>
                <a:gd name="T56" fmla="*/ 320675 w 213"/>
                <a:gd name="T57" fmla="*/ 104153 h 97"/>
                <a:gd name="T58" fmla="*/ 306388 w 213"/>
                <a:gd name="T59" fmla="*/ 101338 h 97"/>
                <a:gd name="T60" fmla="*/ 287338 w 213"/>
                <a:gd name="T61" fmla="*/ 99931 h 97"/>
                <a:gd name="T62" fmla="*/ 276225 w 213"/>
                <a:gd name="T63" fmla="*/ 106968 h 97"/>
                <a:gd name="T64" fmla="*/ 261938 w 213"/>
                <a:gd name="T65" fmla="*/ 116820 h 97"/>
                <a:gd name="T66" fmla="*/ 239713 w 213"/>
                <a:gd name="T67" fmla="*/ 118228 h 97"/>
                <a:gd name="T68" fmla="*/ 220663 w 213"/>
                <a:gd name="T69" fmla="*/ 112598 h 97"/>
                <a:gd name="T70" fmla="*/ 207963 w 213"/>
                <a:gd name="T71" fmla="*/ 108376 h 97"/>
                <a:gd name="T72" fmla="*/ 190500 w 213"/>
                <a:gd name="T73" fmla="*/ 111190 h 97"/>
                <a:gd name="T74" fmla="*/ 152400 w 213"/>
                <a:gd name="T75" fmla="*/ 121043 h 97"/>
                <a:gd name="T76" fmla="*/ 122238 w 213"/>
                <a:gd name="T77" fmla="*/ 128080 h 97"/>
                <a:gd name="T78" fmla="*/ 92075 w 213"/>
                <a:gd name="T79" fmla="*/ 132303 h 97"/>
                <a:gd name="T80" fmla="*/ 63500 w 213"/>
                <a:gd name="T81" fmla="*/ 136525 h 97"/>
                <a:gd name="T82" fmla="*/ 47625 w 213"/>
                <a:gd name="T83" fmla="*/ 114005 h 97"/>
                <a:gd name="T84" fmla="*/ 25400 w 213"/>
                <a:gd name="T85" fmla="*/ 112598 h 97"/>
                <a:gd name="T86" fmla="*/ 7938 w 213"/>
                <a:gd name="T87" fmla="*/ 104153 h 97"/>
                <a:gd name="T88" fmla="*/ 6350 w 213"/>
                <a:gd name="T89" fmla="*/ 95708 h 97"/>
                <a:gd name="T90" fmla="*/ 26988 w 213"/>
                <a:gd name="T91" fmla="*/ 90078 h 97"/>
                <a:gd name="T92" fmla="*/ 44450 w 213"/>
                <a:gd name="T93" fmla="*/ 85856 h 97"/>
                <a:gd name="T94" fmla="*/ 68263 w 213"/>
                <a:gd name="T95" fmla="*/ 87263 h 97"/>
                <a:gd name="T96" fmla="*/ 92075 w 213"/>
                <a:gd name="T97" fmla="*/ 91486 h 97"/>
                <a:gd name="T98" fmla="*/ 117475 w 213"/>
                <a:gd name="T99" fmla="*/ 90078 h 97"/>
                <a:gd name="T100" fmla="*/ 20638 w 213"/>
                <a:gd name="T101" fmla="*/ 71781 h 97"/>
                <a:gd name="T102" fmla="*/ 53975 w 213"/>
                <a:gd name="T103" fmla="*/ 66151 h 97"/>
                <a:gd name="T104" fmla="*/ 85725 w 213"/>
                <a:gd name="T105" fmla="*/ 57706 h 97"/>
                <a:gd name="T106" fmla="*/ 76200 w 213"/>
                <a:gd name="T107" fmla="*/ 50669 h 97"/>
                <a:gd name="T108" fmla="*/ 50800 w 213"/>
                <a:gd name="T109" fmla="*/ 57706 h 97"/>
                <a:gd name="T110" fmla="*/ 26988 w 213"/>
                <a:gd name="T111" fmla="*/ 64744 h 97"/>
                <a:gd name="T112" fmla="*/ 26988 w 213"/>
                <a:gd name="T113" fmla="*/ 57706 h 97"/>
                <a:gd name="T114" fmla="*/ 26988 w 213"/>
                <a:gd name="T115" fmla="*/ 50669 h 97"/>
                <a:gd name="T116" fmla="*/ 28575 w 213"/>
                <a:gd name="T117" fmla="*/ 45039 h 9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3"/>
                <a:gd name="T178" fmla="*/ 0 h 97"/>
                <a:gd name="T179" fmla="*/ 213 w 213"/>
                <a:gd name="T180" fmla="*/ 97 h 9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3" h="97">
                  <a:moveTo>
                    <a:pt x="19" y="30"/>
                  </a:moveTo>
                  <a:lnTo>
                    <a:pt x="99" y="0"/>
                  </a:lnTo>
                  <a:lnTo>
                    <a:pt x="99" y="1"/>
                  </a:lnTo>
                  <a:lnTo>
                    <a:pt x="98" y="4"/>
                  </a:lnTo>
                  <a:lnTo>
                    <a:pt x="95" y="7"/>
                  </a:lnTo>
                  <a:lnTo>
                    <a:pt x="94" y="11"/>
                  </a:lnTo>
                  <a:lnTo>
                    <a:pt x="93" y="12"/>
                  </a:lnTo>
                  <a:lnTo>
                    <a:pt x="92" y="15"/>
                  </a:lnTo>
                  <a:lnTo>
                    <a:pt x="92" y="17"/>
                  </a:lnTo>
                  <a:lnTo>
                    <a:pt x="93" y="17"/>
                  </a:lnTo>
                  <a:lnTo>
                    <a:pt x="98" y="17"/>
                  </a:lnTo>
                  <a:lnTo>
                    <a:pt x="101" y="17"/>
                  </a:lnTo>
                  <a:lnTo>
                    <a:pt x="105" y="15"/>
                  </a:lnTo>
                  <a:lnTo>
                    <a:pt x="107" y="14"/>
                  </a:lnTo>
                  <a:lnTo>
                    <a:pt x="110" y="12"/>
                  </a:lnTo>
                  <a:lnTo>
                    <a:pt x="112" y="11"/>
                  </a:lnTo>
                  <a:lnTo>
                    <a:pt x="114" y="10"/>
                  </a:lnTo>
                  <a:lnTo>
                    <a:pt x="116" y="7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8" y="15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18" y="21"/>
                  </a:lnTo>
                  <a:lnTo>
                    <a:pt x="118" y="22"/>
                  </a:lnTo>
                  <a:lnTo>
                    <a:pt x="118" y="26"/>
                  </a:lnTo>
                  <a:lnTo>
                    <a:pt x="126" y="26"/>
                  </a:lnTo>
                  <a:lnTo>
                    <a:pt x="157" y="10"/>
                  </a:lnTo>
                  <a:lnTo>
                    <a:pt x="157" y="12"/>
                  </a:lnTo>
                  <a:lnTo>
                    <a:pt x="157" y="15"/>
                  </a:lnTo>
                  <a:lnTo>
                    <a:pt x="157" y="18"/>
                  </a:lnTo>
                  <a:lnTo>
                    <a:pt x="157" y="21"/>
                  </a:lnTo>
                  <a:lnTo>
                    <a:pt x="157" y="25"/>
                  </a:lnTo>
                  <a:lnTo>
                    <a:pt x="158" y="26"/>
                  </a:lnTo>
                  <a:lnTo>
                    <a:pt x="161" y="29"/>
                  </a:lnTo>
                  <a:lnTo>
                    <a:pt x="162" y="30"/>
                  </a:lnTo>
                  <a:lnTo>
                    <a:pt x="166" y="29"/>
                  </a:lnTo>
                  <a:lnTo>
                    <a:pt x="169" y="26"/>
                  </a:lnTo>
                  <a:lnTo>
                    <a:pt x="171" y="22"/>
                  </a:lnTo>
                  <a:lnTo>
                    <a:pt x="172" y="21"/>
                  </a:lnTo>
                  <a:lnTo>
                    <a:pt x="172" y="18"/>
                  </a:lnTo>
                  <a:lnTo>
                    <a:pt x="172" y="15"/>
                  </a:lnTo>
                  <a:lnTo>
                    <a:pt x="172" y="11"/>
                  </a:lnTo>
                  <a:lnTo>
                    <a:pt x="172" y="7"/>
                  </a:lnTo>
                  <a:lnTo>
                    <a:pt x="172" y="6"/>
                  </a:lnTo>
                  <a:lnTo>
                    <a:pt x="174" y="4"/>
                  </a:lnTo>
                  <a:lnTo>
                    <a:pt x="174" y="3"/>
                  </a:lnTo>
                  <a:lnTo>
                    <a:pt x="175" y="1"/>
                  </a:lnTo>
                  <a:lnTo>
                    <a:pt x="176" y="1"/>
                  </a:lnTo>
                  <a:lnTo>
                    <a:pt x="178" y="0"/>
                  </a:lnTo>
                  <a:lnTo>
                    <a:pt x="180" y="0"/>
                  </a:lnTo>
                  <a:lnTo>
                    <a:pt x="181" y="0"/>
                  </a:lnTo>
                  <a:lnTo>
                    <a:pt x="184" y="0"/>
                  </a:lnTo>
                  <a:lnTo>
                    <a:pt x="187" y="0"/>
                  </a:lnTo>
                  <a:lnTo>
                    <a:pt x="189" y="0"/>
                  </a:lnTo>
                  <a:lnTo>
                    <a:pt x="191" y="1"/>
                  </a:lnTo>
                  <a:lnTo>
                    <a:pt x="194" y="1"/>
                  </a:lnTo>
                  <a:lnTo>
                    <a:pt x="196" y="1"/>
                  </a:lnTo>
                  <a:lnTo>
                    <a:pt x="197" y="0"/>
                  </a:lnTo>
                  <a:lnTo>
                    <a:pt x="200" y="0"/>
                  </a:lnTo>
                  <a:lnTo>
                    <a:pt x="201" y="3"/>
                  </a:lnTo>
                  <a:lnTo>
                    <a:pt x="202" y="7"/>
                  </a:lnTo>
                  <a:lnTo>
                    <a:pt x="202" y="10"/>
                  </a:lnTo>
                  <a:lnTo>
                    <a:pt x="203" y="11"/>
                  </a:lnTo>
                  <a:lnTo>
                    <a:pt x="203" y="14"/>
                  </a:lnTo>
                  <a:lnTo>
                    <a:pt x="205" y="15"/>
                  </a:lnTo>
                  <a:lnTo>
                    <a:pt x="205" y="18"/>
                  </a:lnTo>
                  <a:lnTo>
                    <a:pt x="205" y="19"/>
                  </a:lnTo>
                  <a:lnTo>
                    <a:pt x="205" y="25"/>
                  </a:lnTo>
                  <a:lnTo>
                    <a:pt x="203" y="27"/>
                  </a:lnTo>
                  <a:lnTo>
                    <a:pt x="202" y="32"/>
                  </a:lnTo>
                  <a:lnTo>
                    <a:pt x="200" y="36"/>
                  </a:lnTo>
                  <a:lnTo>
                    <a:pt x="197" y="40"/>
                  </a:lnTo>
                  <a:lnTo>
                    <a:pt x="195" y="44"/>
                  </a:lnTo>
                  <a:lnTo>
                    <a:pt x="194" y="47"/>
                  </a:lnTo>
                  <a:lnTo>
                    <a:pt x="191" y="48"/>
                  </a:lnTo>
                  <a:lnTo>
                    <a:pt x="195" y="51"/>
                  </a:lnTo>
                  <a:lnTo>
                    <a:pt x="197" y="52"/>
                  </a:lnTo>
                  <a:lnTo>
                    <a:pt x="201" y="54"/>
                  </a:lnTo>
                  <a:lnTo>
                    <a:pt x="203" y="54"/>
                  </a:lnTo>
                  <a:lnTo>
                    <a:pt x="206" y="55"/>
                  </a:lnTo>
                  <a:lnTo>
                    <a:pt x="208" y="57"/>
                  </a:lnTo>
                  <a:lnTo>
                    <a:pt x="211" y="58"/>
                  </a:lnTo>
                  <a:lnTo>
                    <a:pt x="213" y="61"/>
                  </a:lnTo>
                  <a:lnTo>
                    <a:pt x="213" y="71"/>
                  </a:lnTo>
                  <a:lnTo>
                    <a:pt x="207" y="72"/>
                  </a:lnTo>
                  <a:lnTo>
                    <a:pt x="202" y="74"/>
                  </a:lnTo>
                  <a:lnTo>
                    <a:pt x="199" y="74"/>
                  </a:lnTo>
                  <a:lnTo>
                    <a:pt x="195" y="72"/>
                  </a:lnTo>
                  <a:lnTo>
                    <a:pt x="193" y="72"/>
                  </a:lnTo>
                  <a:lnTo>
                    <a:pt x="189" y="72"/>
                  </a:lnTo>
                  <a:lnTo>
                    <a:pt x="186" y="71"/>
                  </a:lnTo>
                  <a:lnTo>
                    <a:pt x="181" y="71"/>
                  </a:lnTo>
                  <a:lnTo>
                    <a:pt x="178" y="72"/>
                  </a:lnTo>
                  <a:lnTo>
                    <a:pt x="176" y="74"/>
                  </a:lnTo>
                  <a:lnTo>
                    <a:pt x="174" y="76"/>
                  </a:lnTo>
                  <a:lnTo>
                    <a:pt x="171" y="79"/>
                  </a:lnTo>
                  <a:lnTo>
                    <a:pt x="168" y="80"/>
                  </a:lnTo>
                  <a:lnTo>
                    <a:pt x="165" y="83"/>
                  </a:lnTo>
                  <a:lnTo>
                    <a:pt x="162" y="84"/>
                  </a:lnTo>
                  <a:lnTo>
                    <a:pt x="157" y="84"/>
                  </a:lnTo>
                  <a:lnTo>
                    <a:pt x="151" y="84"/>
                  </a:lnTo>
                  <a:lnTo>
                    <a:pt x="146" y="83"/>
                  </a:lnTo>
                  <a:lnTo>
                    <a:pt x="143" y="81"/>
                  </a:lnTo>
                  <a:lnTo>
                    <a:pt x="139" y="80"/>
                  </a:lnTo>
                  <a:lnTo>
                    <a:pt x="137" y="79"/>
                  </a:lnTo>
                  <a:lnTo>
                    <a:pt x="133" y="79"/>
                  </a:lnTo>
                  <a:lnTo>
                    <a:pt x="131" y="77"/>
                  </a:lnTo>
                  <a:lnTo>
                    <a:pt x="129" y="77"/>
                  </a:lnTo>
                  <a:lnTo>
                    <a:pt x="126" y="77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5" y="83"/>
                  </a:lnTo>
                  <a:lnTo>
                    <a:pt x="96" y="86"/>
                  </a:lnTo>
                  <a:lnTo>
                    <a:pt x="88" y="88"/>
                  </a:lnTo>
                  <a:lnTo>
                    <a:pt x="81" y="91"/>
                  </a:lnTo>
                  <a:lnTo>
                    <a:pt x="77" y="91"/>
                  </a:lnTo>
                  <a:lnTo>
                    <a:pt x="71" y="93"/>
                  </a:lnTo>
                  <a:lnTo>
                    <a:pt x="64" y="93"/>
                  </a:lnTo>
                  <a:lnTo>
                    <a:pt x="58" y="94"/>
                  </a:lnTo>
                  <a:lnTo>
                    <a:pt x="51" y="95"/>
                  </a:lnTo>
                  <a:lnTo>
                    <a:pt x="45" y="97"/>
                  </a:lnTo>
                  <a:lnTo>
                    <a:pt x="40" y="97"/>
                  </a:lnTo>
                  <a:lnTo>
                    <a:pt x="35" y="95"/>
                  </a:lnTo>
                  <a:lnTo>
                    <a:pt x="30" y="91"/>
                  </a:lnTo>
                  <a:lnTo>
                    <a:pt x="30" y="81"/>
                  </a:lnTo>
                  <a:lnTo>
                    <a:pt x="25" y="81"/>
                  </a:lnTo>
                  <a:lnTo>
                    <a:pt x="20" y="81"/>
                  </a:lnTo>
                  <a:lnTo>
                    <a:pt x="16" y="80"/>
                  </a:lnTo>
                  <a:lnTo>
                    <a:pt x="12" y="79"/>
                  </a:lnTo>
                  <a:lnTo>
                    <a:pt x="9" y="77"/>
                  </a:lnTo>
                  <a:lnTo>
                    <a:pt x="5" y="74"/>
                  </a:lnTo>
                  <a:lnTo>
                    <a:pt x="3" y="71"/>
                  </a:lnTo>
                  <a:lnTo>
                    <a:pt x="0" y="68"/>
                  </a:lnTo>
                  <a:lnTo>
                    <a:pt x="4" y="68"/>
                  </a:lnTo>
                  <a:lnTo>
                    <a:pt x="9" y="66"/>
                  </a:lnTo>
                  <a:lnTo>
                    <a:pt x="12" y="65"/>
                  </a:lnTo>
                  <a:lnTo>
                    <a:pt x="17" y="64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8" y="61"/>
                  </a:lnTo>
                  <a:lnTo>
                    <a:pt x="31" y="61"/>
                  </a:lnTo>
                  <a:lnTo>
                    <a:pt x="38" y="61"/>
                  </a:lnTo>
                  <a:lnTo>
                    <a:pt x="43" y="62"/>
                  </a:lnTo>
                  <a:lnTo>
                    <a:pt x="48" y="62"/>
                  </a:lnTo>
                  <a:lnTo>
                    <a:pt x="54" y="64"/>
                  </a:lnTo>
                  <a:lnTo>
                    <a:pt x="58" y="65"/>
                  </a:lnTo>
                  <a:lnTo>
                    <a:pt x="63" y="65"/>
                  </a:lnTo>
                  <a:lnTo>
                    <a:pt x="68" y="65"/>
                  </a:lnTo>
                  <a:lnTo>
                    <a:pt x="74" y="64"/>
                  </a:lnTo>
                  <a:lnTo>
                    <a:pt x="38" y="55"/>
                  </a:lnTo>
                  <a:lnTo>
                    <a:pt x="9" y="54"/>
                  </a:lnTo>
                  <a:lnTo>
                    <a:pt x="13" y="51"/>
                  </a:lnTo>
                  <a:lnTo>
                    <a:pt x="19" y="50"/>
                  </a:lnTo>
                  <a:lnTo>
                    <a:pt x="26" y="48"/>
                  </a:lnTo>
                  <a:lnTo>
                    <a:pt x="34" y="47"/>
                  </a:lnTo>
                  <a:lnTo>
                    <a:pt x="41" y="46"/>
                  </a:lnTo>
                  <a:lnTo>
                    <a:pt x="48" y="43"/>
                  </a:lnTo>
                  <a:lnTo>
                    <a:pt x="54" y="41"/>
                  </a:lnTo>
                  <a:lnTo>
                    <a:pt x="58" y="39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43" y="37"/>
                  </a:lnTo>
                  <a:lnTo>
                    <a:pt x="38" y="39"/>
                  </a:lnTo>
                  <a:lnTo>
                    <a:pt x="32" y="41"/>
                  </a:lnTo>
                  <a:lnTo>
                    <a:pt x="26" y="44"/>
                  </a:lnTo>
                  <a:lnTo>
                    <a:pt x="22" y="46"/>
                  </a:lnTo>
                  <a:lnTo>
                    <a:pt x="17" y="46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7" y="41"/>
                  </a:lnTo>
                  <a:lnTo>
                    <a:pt x="17" y="40"/>
                  </a:lnTo>
                  <a:lnTo>
                    <a:pt x="17" y="37"/>
                  </a:lnTo>
                  <a:lnTo>
                    <a:pt x="17" y="36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8" y="32"/>
                  </a:lnTo>
                  <a:lnTo>
                    <a:pt x="19" y="3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7" name="Freeform 216"/>
            <p:cNvSpPr>
              <a:spLocks/>
            </p:cNvSpPr>
            <p:nvPr/>
          </p:nvSpPr>
          <p:spPr bwMode="gray">
            <a:xfrm>
              <a:off x="3241810" y="3180930"/>
              <a:ext cx="151614" cy="149019"/>
            </a:xfrm>
            <a:custGeom>
              <a:avLst/>
              <a:gdLst>
                <a:gd name="T0" fmla="*/ 88900 w 104"/>
                <a:gd name="T1" fmla="*/ 21073 h 113"/>
                <a:gd name="T2" fmla="*/ 100012 w 104"/>
                <a:gd name="T3" fmla="*/ 12644 h 113"/>
                <a:gd name="T4" fmla="*/ 111125 w 104"/>
                <a:gd name="T5" fmla="*/ 2810 h 113"/>
                <a:gd name="T6" fmla="*/ 119063 w 104"/>
                <a:gd name="T7" fmla="*/ 0 h 113"/>
                <a:gd name="T8" fmla="*/ 120650 w 104"/>
                <a:gd name="T9" fmla="*/ 7024 h 113"/>
                <a:gd name="T10" fmla="*/ 114300 w 104"/>
                <a:gd name="T11" fmla="*/ 19668 h 113"/>
                <a:gd name="T12" fmla="*/ 104775 w 104"/>
                <a:gd name="T13" fmla="*/ 30907 h 113"/>
                <a:gd name="T14" fmla="*/ 95250 w 104"/>
                <a:gd name="T15" fmla="*/ 37931 h 113"/>
                <a:gd name="T16" fmla="*/ 92075 w 104"/>
                <a:gd name="T17" fmla="*/ 42146 h 113"/>
                <a:gd name="T18" fmla="*/ 98425 w 104"/>
                <a:gd name="T19" fmla="*/ 43551 h 113"/>
                <a:gd name="T20" fmla="*/ 103188 w 104"/>
                <a:gd name="T21" fmla="*/ 42146 h 113"/>
                <a:gd name="T22" fmla="*/ 107950 w 104"/>
                <a:gd name="T23" fmla="*/ 42146 h 113"/>
                <a:gd name="T24" fmla="*/ 111125 w 104"/>
                <a:gd name="T25" fmla="*/ 43551 h 113"/>
                <a:gd name="T26" fmla="*/ 109538 w 104"/>
                <a:gd name="T27" fmla="*/ 47765 h 113"/>
                <a:gd name="T28" fmla="*/ 104775 w 104"/>
                <a:gd name="T29" fmla="*/ 51980 h 113"/>
                <a:gd name="T30" fmla="*/ 103188 w 104"/>
                <a:gd name="T31" fmla="*/ 57600 h 113"/>
                <a:gd name="T32" fmla="*/ 104775 w 104"/>
                <a:gd name="T33" fmla="*/ 61814 h 113"/>
                <a:gd name="T34" fmla="*/ 122238 w 104"/>
                <a:gd name="T35" fmla="*/ 66029 h 113"/>
                <a:gd name="T36" fmla="*/ 144463 w 104"/>
                <a:gd name="T37" fmla="*/ 68838 h 113"/>
                <a:gd name="T38" fmla="*/ 160338 w 104"/>
                <a:gd name="T39" fmla="*/ 73053 h 113"/>
                <a:gd name="T40" fmla="*/ 160338 w 104"/>
                <a:gd name="T41" fmla="*/ 75863 h 113"/>
                <a:gd name="T42" fmla="*/ 153988 w 104"/>
                <a:gd name="T43" fmla="*/ 78673 h 113"/>
                <a:gd name="T44" fmla="*/ 150813 w 104"/>
                <a:gd name="T45" fmla="*/ 82887 h 113"/>
                <a:gd name="T46" fmla="*/ 146050 w 104"/>
                <a:gd name="T47" fmla="*/ 87102 h 113"/>
                <a:gd name="T48" fmla="*/ 149225 w 104"/>
                <a:gd name="T49" fmla="*/ 94126 h 113"/>
                <a:gd name="T50" fmla="*/ 153988 w 104"/>
                <a:gd name="T51" fmla="*/ 98341 h 113"/>
                <a:gd name="T52" fmla="*/ 161925 w 104"/>
                <a:gd name="T53" fmla="*/ 103960 h 113"/>
                <a:gd name="T54" fmla="*/ 165100 w 104"/>
                <a:gd name="T55" fmla="*/ 108175 h 113"/>
                <a:gd name="T56" fmla="*/ 144463 w 104"/>
                <a:gd name="T57" fmla="*/ 122223 h 113"/>
                <a:gd name="T58" fmla="*/ 128588 w 104"/>
                <a:gd name="T59" fmla="*/ 132058 h 113"/>
                <a:gd name="T60" fmla="*/ 111125 w 104"/>
                <a:gd name="T61" fmla="*/ 141892 h 113"/>
                <a:gd name="T62" fmla="*/ 93662 w 104"/>
                <a:gd name="T63" fmla="*/ 158750 h 113"/>
                <a:gd name="T64" fmla="*/ 87312 w 104"/>
                <a:gd name="T65" fmla="*/ 137677 h 113"/>
                <a:gd name="T66" fmla="*/ 90487 w 104"/>
                <a:gd name="T67" fmla="*/ 137677 h 113"/>
                <a:gd name="T68" fmla="*/ 93662 w 104"/>
                <a:gd name="T69" fmla="*/ 133462 h 113"/>
                <a:gd name="T70" fmla="*/ 98425 w 104"/>
                <a:gd name="T71" fmla="*/ 132058 h 113"/>
                <a:gd name="T72" fmla="*/ 71438 w 104"/>
                <a:gd name="T73" fmla="*/ 132058 h 113"/>
                <a:gd name="T74" fmla="*/ 49212 w 104"/>
                <a:gd name="T75" fmla="*/ 132058 h 113"/>
                <a:gd name="T76" fmla="*/ 26988 w 104"/>
                <a:gd name="T77" fmla="*/ 132058 h 113"/>
                <a:gd name="T78" fmla="*/ 11112 w 104"/>
                <a:gd name="T79" fmla="*/ 132058 h 113"/>
                <a:gd name="T80" fmla="*/ 7938 w 104"/>
                <a:gd name="T81" fmla="*/ 132058 h 113"/>
                <a:gd name="T82" fmla="*/ 3175 w 104"/>
                <a:gd name="T83" fmla="*/ 129248 h 113"/>
                <a:gd name="T84" fmla="*/ 0 w 104"/>
                <a:gd name="T85" fmla="*/ 125033 h 113"/>
                <a:gd name="T86" fmla="*/ 1588 w 104"/>
                <a:gd name="T87" fmla="*/ 116604 h 113"/>
                <a:gd name="T88" fmla="*/ 11112 w 104"/>
                <a:gd name="T89" fmla="*/ 106770 h 113"/>
                <a:gd name="T90" fmla="*/ 26988 w 104"/>
                <a:gd name="T91" fmla="*/ 94126 h 113"/>
                <a:gd name="T92" fmla="*/ 39688 w 104"/>
                <a:gd name="T93" fmla="*/ 84292 h 113"/>
                <a:gd name="T94" fmla="*/ 52388 w 104"/>
                <a:gd name="T95" fmla="*/ 73053 h 113"/>
                <a:gd name="T96" fmla="*/ 60325 w 104"/>
                <a:gd name="T97" fmla="*/ 56195 h 113"/>
                <a:gd name="T98" fmla="*/ 65088 w 104"/>
                <a:gd name="T99" fmla="*/ 36527 h 113"/>
                <a:gd name="T100" fmla="*/ 77788 w 104"/>
                <a:gd name="T101" fmla="*/ 25288 h 11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4"/>
                <a:gd name="T154" fmla="*/ 0 h 113"/>
                <a:gd name="T155" fmla="*/ 104 w 104"/>
                <a:gd name="T156" fmla="*/ 113 h 11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4" h="113">
                  <a:moveTo>
                    <a:pt x="55" y="16"/>
                  </a:moveTo>
                  <a:lnTo>
                    <a:pt x="56" y="15"/>
                  </a:lnTo>
                  <a:lnTo>
                    <a:pt x="59" y="14"/>
                  </a:lnTo>
                  <a:lnTo>
                    <a:pt x="63" y="9"/>
                  </a:lnTo>
                  <a:lnTo>
                    <a:pt x="66" y="7"/>
                  </a:lnTo>
                  <a:lnTo>
                    <a:pt x="70" y="2"/>
                  </a:lnTo>
                  <a:lnTo>
                    <a:pt x="74" y="1"/>
                  </a:lnTo>
                  <a:lnTo>
                    <a:pt x="75" y="0"/>
                  </a:lnTo>
                  <a:lnTo>
                    <a:pt x="76" y="1"/>
                  </a:lnTo>
                  <a:lnTo>
                    <a:pt x="76" y="5"/>
                  </a:lnTo>
                  <a:lnTo>
                    <a:pt x="75" y="9"/>
                  </a:lnTo>
                  <a:lnTo>
                    <a:pt x="72" y="14"/>
                  </a:lnTo>
                  <a:lnTo>
                    <a:pt x="70" y="18"/>
                  </a:lnTo>
                  <a:lnTo>
                    <a:pt x="66" y="22"/>
                  </a:lnTo>
                  <a:lnTo>
                    <a:pt x="63" y="26"/>
                  </a:lnTo>
                  <a:lnTo>
                    <a:pt x="60" y="27"/>
                  </a:lnTo>
                  <a:lnTo>
                    <a:pt x="57" y="30"/>
                  </a:lnTo>
                  <a:lnTo>
                    <a:pt x="58" y="30"/>
                  </a:lnTo>
                  <a:lnTo>
                    <a:pt x="60" y="31"/>
                  </a:lnTo>
                  <a:lnTo>
                    <a:pt x="62" y="31"/>
                  </a:lnTo>
                  <a:lnTo>
                    <a:pt x="63" y="31"/>
                  </a:lnTo>
                  <a:lnTo>
                    <a:pt x="65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70" y="31"/>
                  </a:lnTo>
                  <a:lnTo>
                    <a:pt x="69" y="33"/>
                  </a:lnTo>
                  <a:lnTo>
                    <a:pt x="69" y="34"/>
                  </a:lnTo>
                  <a:lnTo>
                    <a:pt x="68" y="35"/>
                  </a:lnTo>
                  <a:lnTo>
                    <a:pt x="66" y="37"/>
                  </a:lnTo>
                  <a:lnTo>
                    <a:pt x="66" y="38"/>
                  </a:lnTo>
                  <a:lnTo>
                    <a:pt x="65" y="41"/>
                  </a:lnTo>
                  <a:lnTo>
                    <a:pt x="65" y="42"/>
                  </a:lnTo>
                  <a:lnTo>
                    <a:pt x="66" y="44"/>
                  </a:lnTo>
                  <a:lnTo>
                    <a:pt x="71" y="45"/>
                  </a:lnTo>
                  <a:lnTo>
                    <a:pt x="77" y="47"/>
                  </a:lnTo>
                  <a:lnTo>
                    <a:pt x="84" y="48"/>
                  </a:lnTo>
                  <a:lnTo>
                    <a:pt x="91" y="49"/>
                  </a:lnTo>
                  <a:lnTo>
                    <a:pt x="97" y="51"/>
                  </a:lnTo>
                  <a:lnTo>
                    <a:pt x="101" y="52"/>
                  </a:lnTo>
                  <a:lnTo>
                    <a:pt x="103" y="52"/>
                  </a:lnTo>
                  <a:lnTo>
                    <a:pt x="101" y="54"/>
                  </a:lnTo>
                  <a:lnTo>
                    <a:pt x="100" y="55"/>
                  </a:lnTo>
                  <a:lnTo>
                    <a:pt x="97" y="56"/>
                  </a:lnTo>
                  <a:lnTo>
                    <a:pt x="96" y="58"/>
                  </a:lnTo>
                  <a:lnTo>
                    <a:pt x="95" y="59"/>
                  </a:lnTo>
                  <a:lnTo>
                    <a:pt x="94" y="60"/>
                  </a:lnTo>
                  <a:lnTo>
                    <a:pt x="92" y="62"/>
                  </a:lnTo>
                  <a:lnTo>
                    <a:pt x="92" y="65"/>
                  </a:lnTo>
                  <a:lnTo>
                    <a:pt x="94" y="67"/>
                  </a:lnTo>
                  <a:lnTo>
                    <a:pt x="96" y="69"/>
                  </a:lnTo>
                  <a:lnTo>
                    <a:pt x="97" y="70"/>
                  </a:lnTo>
                  <a:lnTo>
                    <a:pt x="100" y="72"/>
                  </a:lnTo>
                  <a:lnTo>
                    <a:pt x="102" y="74"/>
                  </a:lnTo>
                  <a:lnTo>
                    <a:pt x="103" y="76"/>
                  </a:lnTo>
                  <a:lnTo>
                    <a:pt x="104" y="77"/>
                  </a:lnTo>
                  <a:lnTo>
                    <a:pt x="97" y="81"/>
                  </a:lnTo>
                  <a:lnTo>
                    <a:pt x="91" y="87"/>
                  </a:lnTo>
                  <a:lnTo>
                    <a:pt x="85" y="89"/>
                  </a:lnTo>
                  <a:lnTo>
                    <a:pt x="81" y="94"/>
                  </a:lnTo>
                  <a:lnTo>
                    <a:pt x="75" y="96"/>
                  </a:lnTo>
                  <a:lnTo>
                    <a:pt x="70" y="101"/>
                  </a:lnTo>
                  <a:lnTo>
                    <a:pt x="65" y="106"/>
                  </a:lnTo>
                  <a:lnTo>
                    <a:pt x="59" y="113"/>
                  </a:lnTo>
                  <a:lnTo>
                    <a:pt x="52" y="98"/>
                  </a:lnTo>
                  <a:lnTo>
                    <a:pt x="55" y="98"/>
                  </a:lnTo>
                  <a:lnTo>
                    <a:pt x="56" y="98"/>
                  </a:lnTo>
                  <a:lnTo>
                    <a:pt x="57" y="98"/>
                  </a:lnTo>
                  <a:lnTo>
                    <a:pt x="58" y="96"/>
                  </a:lnTo>
                  <a:lnTo>
                    <a:pt x="59" y="95"/>
                  </a:lnTo>
                  <a:lnTo>
                    <a:pt x="60" y="94"/>
                  </a:lnTo>
                  <a:lnTo>
                    <a:pt x="62" y="94"/>
                  </a:lnTo>
                  <a:lnTo>
                    <a:pt x="53" y="94"/>
                  </a:lnTo>
                  <a:lnTo>
                    <a:pt x="45" y="94"/>
                  </a:lnTo>
                  <a:lnTo>
                    <a:pt x="38" y="94"/>
                  </a:lnTo>
                  <a:lnTo>
                    <a:pt x="31" y="94"/>
                  </a:lnTo>
                  <a:lnTo>
                    <a:pt x="23" y="94"/>
                  </a:lnTo>
                  <a:lnTo>
                    <a:pt x="17" y="94"/>
                  </a:lnTo>
                  <a:lnTo>
                    <a:pt x="11" y="94"/>
                  </a:lnTo>
                  <a:lnTo>
                    <a:pt x="7" y="94"/>
                  </a:lnTo>
                  <a:lnTo>
                    <a:pt x="6" y="94"/>
                  </a:lnTo>
                  <a:lnTo>
                    <a:pt x="5" y="94"/>
                  </a:lnTo>
                  <a:lnTo>
                    <a:pt x="4" y="92"/>
                  </a:lnTo>
                  <a:lnTo>
                    <a:pt x="2" y="92"/>
                  </a:lnTo>
                  <a:lnTo>
                    <a:pt x="1" y="91"/>
                  </a:lnTo>
                  <a:lnTo>
                    <a:pt x="0" y="89"/>
                  </a:lnTo>
                  <a:lnTo>
                    <a:pt x="0" y="88"/>
                  </a:lnTo>
                  <a:lnTo>
                    <a:pt x="1" y="83"/>
                  </a:lnTo>
                  <a:lnTo>
                    <a:pt x="4" y="80"/>
                  </a:lnTo>
                  <a:lnTo>
                    <a:pt x="7" y="76"/>
                  </a:lnTo>
                  <a:lnTo>
                    <a:pt x="12" y="72"/>
                  </a:lnTo>
                  <a:lnTo>
                    <a:pt x="17" y="67"/>
                  </a:lnTo>
                  <a:lnTo>
                    <a:pt x="21" y="63"/>
                  </a:lnTo>
                  <a:lnTo>
                    <a:pt x="25" y="60"/>
                  </a:lnTo>
                  <a:lnTo>
                    <a:pt x="30" y="58"/>
                  </a:lnTo>
                  <a:lnTo>
                    <a:pt x="33" y="52"/>
                  </a:lnTo>
                  <a:lnTo>
                    <a:pt x="35" y="45"/>
                  </a:lnTo>
                  <a:lnTo>
                    <a:pt x="38" y="40"/>
                  </a:lnTo>
                  <a:lnTo>
                    <a:pt x="39" y="33"/>
                  </a:lnTo>
                  <a:lnTo>
                    <a:pt x="41" y="26"/>
                  </a:lnTo>
                  <a:lnTo>
                    <a:pt x="45" y="20"/>
                  </a:lnTo>
                  <a:lnTo>
                    <a:pt x="49" y="18"/>
                  </a:lnTo>
                  <a:lnTo>
                    <a:pt x="55" y="16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gray">
            <a:xfrm>
              <a:off x="2485317" y="2476068"/>
              <a:ext cx="156352" cy="49176"/>
            </a:xfrm>
            <a:custGeom>
              <a:avLst/>
              <a:gdLst>
                <a:gd name="T0" fmla="*/ 52388 w 107"/>
                <a:gd name="T1" fmla="*/ 52388 h 38"/>
                <a:gd name="T2" fmla="*/ 65088 w 107"/>
                <a:gd name="T3" fmla="*/ 46873 h 38"/>
                <a:gd name="T4" fmla="*/ 80963 w 107"/>
                <a:gd name="T5" fmla="*/ 41359 h 38"/>
                <a:gd name="T6" fmla="*/ 98425 w 107"/>
                <a:gd name="T7" fmla="*/ 39980 h 38"/>
                <a:gd name="T8" fmla="*/ 114300 w 107"/>
                <a:gd name="T9" fmla="*/ 34466 h 38"/>
                <a:gd name="T10" fmla="*/ 131763 w 107"/>
                <a:gd name="T11" fmla="*/ 30330 h 38"/>
                <a:gd name="T12" fmla="*/ 146050 w 107"/>
                <a:gd name="T13" fmla="*/ 26194 h 38"/>
                <a:gd name="T14" fmla="*/ 160338 w 107"/>
                <a:gd name="T15" fmla="*/ 20679 h 38"/>
                <a:gd name="T16" fmla="*/ 169863 w 107"/>
                <a:gd name="T17" fmla="*/ 11029 h 38"/>
                <a:gd name="T18" fmla="*/ 165100 w 107"/>
                <a:gd name="T19" fmla="*/ 9650 h 38"/>
                <a:gd name="T20" fmla="*/ 161925 w 107"/>
                <a:gd name="T21" fmla="*/ 8272 h 38"/>
                <a:gd name="T22" fmla="*/ 158750 w 107"/>
                <a:gd name="T23" fmla="*/ 5515 h 38"/>
                <a:gd name="T24" fmla="*/ 153988 w 107"/>
                <a:gd name="T25" fmla="*/ 4136 h 38"/>
                <a:gd name="T26" fmla="*/ 150813 w 107"/>
                <a:gd name="T27" fmla="*/ 4136 h 38"/>
                <a:gd name="T28" fmla="*/ 144463 w 107"/>
                <a:gd name="T29" fmla="*/ 2757 h 38"/>
                <a:gd name="T30" fmla="*/ 141288 w 107"/>
                <a:gd name="T31" fmla="*/ 2757 h 38"/>
                <a:gd name="T32" fmla="*/ 134938 w 107"/>
                <a:gd name="T33" fmla="*/ 0 h 38"/>
                <a:gd name="T34" fmla="*/ 120650 w 107"/>
                <a:gd name="T35" fmla="*/ 2757 h 38"/>
                <a:gd name="T36" fmla="*/ 103188 w 107"/>
                <a:gd name="T37" fmla="*/ 5515 h 38"/>
                <a:gd name="T38" fmla="*/ 84138 w 107"/>
                <a:gd name="T39" fmla="*/ 11029 h 38"/>
                <a:gd name="T40" fmla="*/ 61913 w 107"/>
                <a:gd name="T41" fmla="*/ 20679 h 38"/>
                <a:gd name="T42" fmla="*/ 41275 w 107"/>
                <a:gd name="T43" fmla="*/ 28951 h 38"/>
                <a:gd name="T44" fmla="*/ 22225 w 107"/>
                <a:gd name="T45" fmla="*/ 35844 h 38"/>
                <a:gd name="T46" fmla="*/ 9525 w 107"/>
                <a:gd name="T47" fmla="*/ 45495 h 38"/>
                <a:gd name="T48" fmla="*/ 0 w 107"/>
                <a:gd name="T49" fmla="*/ 52388 h 38"/>
                <a:gd name="T50" fmla="*/ 52388 w 107"/>
                <a:gd name="T51" fmla="*/ 52388 h 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07"/>
                <a:gd name="T79" fmla="*/ 0 h 38"/>
                <a:gd name="T80" fmla="*/ 107 w 107"/>
                <a:gd name="T81" fmla="*/ 38 h 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07" h="38">
                  <a:moveTo>
                    <a:pt x="33" y="38"/>
                  </a:moveTo>
                  <a:lnTo>
                    <a:pt x="41" y="34"/>
                  </a:lnTo>
                  <a:lnTo>
                    <a:pt x="51" y="30"/>
                  </a:lnTo>
                  <a:lnTo>
                    <a:pt x="62" y="29"/>
                  </a:lnTo>
                  <a:lnTo>
                    <a:pt x="72" y="25"/>
                  </a:lnTo>
                  <a:lnTo>
                    <a:pt x="83" y="22"/>
                  </a:lnTo>
                  <a:lnTo>
                    <a:pt x="92" y="19"/>
                  </a:lnTo>
                  <a:lnTo>
                    <a:pt x="101" y="15"/>
                  </a:lnTo>
                  <a:lnTo>
                    <a:pt x="107" y="8"/>
                  </a:lnTo>
                  <a:lnTo>
                    <a:pt x="104" y="7"/>
                  </a:lnTo>
                  <a:lnTo>
                    <a:pt x="102" y="6"/>
                  </a:lnTo>
                  <a:lnTo>
                    <a:pt x="100" y="4"/>
                  </a:lnTo>
                  <a:lnTo>
                    <a:pt x="97" y="3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5" y="0"/>
                  </a:lnTo>
                  <a:lnTo>
                    <a:pt x="76" y="2"/>
                  </a:lnTo>
                  <a:lnTo>
                    <a:pt x="65" y="4"/>
                  </a:lnTo>
                  <a:lnTo>
                    <a:pt x="53" y="8"/>
                  </a:lnTo>
                  <a:lnTo>
                    <a:pt x="39" y="15"/>
                  </a:lnTo>
                  <a:lnTo>
                    <a:pt x="26" y="21"/>
                  </a:lnTo>
                  <a:lnTo>
                    <a:pt x="14" y="26"/>
                  </a:lnTo>
                  <a:lnTo>
                    <a:pt x="6" y="33"/>
                  </a:lnTo>
                  <a:lnTo>
                    <a:pt x="0" y="38"/>
                  </a:lnTo>
                  <a:lnTo>
                    <a:pt x="33" y="3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09" name="Freeform 218"/>
            <p:cNvSpPr>
              <a:spLocks/>
            </p:cNvSpPr>
            <p:nvPr/>
          </p:nvSpPr>
          <p:spPr bwMode="gray">
            <a:xfrm>
              <a:off x="2564282" y="2495440"/>
              <a:ext cx="210049" cy="65568"/>
            </a:xfrm>
            <a:custGeom>
              <a:avLst/>
              <a:gdLst>
                <a:gd name="T0" fmla="*/ 3175 w 144"/>
                <a:gd name="T1" fmla="*/ 46101 h 50"/>
                <a:gd name="T2" fmla="*/ 15875 w 144"/>
                <a:gd name="T3" fmla="*/ 46101 h 50"/>
                <a:gd name="T4" fmla="*/ 31750 w 144"/>
                <a:gd name="T5" fmla="*/ 44704 h 50"/>
                <a:gd name="T6" fmla="*/ 44450 w 144"/>
                <a:gd name="T7" fmla="*/ 44704 h 50"/>
                <a:gd name="T8" fmla="*/ 49212 w 144"/>
                <a:gd name="T9" fmla="*/ 44704 h 50"/>
                <a:gd name="T10" fmla="*/ 44450 w 144"/>
                <a:gd name="T11" fmla="*/ 48895 h 50"/>
                <a:gd name="T12" fmla="*/ 41275 w 144"/>
                <a:gd name="T13" fmla="*/ 55880 h 50"/>
                <a:gd name="T14" fmla="*/ 36512 w 144"/>
                <a:gd name="T15" fmla="*/ 61468 h 50"/>
                <a:gd name="T16" fmla="*/ 36512 w 144"/>
                <a:gd name="T17" fmla="*/ 65659 h 50"/>
                <a:gd name="T18" fmla="*/ 39687 w 144"/>
                <a:gd name="T19" fmla="*/ 67056 h 50"/>
                <a:gd name="T20" fmla="*/ 42862 w 144"/>
                <a:gd name="T21" fmla="*/ 69850 h 50"/>
                <a:gd name="T22" fmla="*/ 46037 w 144"/>
                <a:gd name="T23" fmla="*/ 69850 h 50"/>
                <a:gd name="T24" fmla="*/ 68262 w 144"/>
                <a:gd name="T25" fmla="*/ 67056 h 50"/>
                <a:gd name="T26" fmla="*/ 87312 w 144"/>
                <a:gd name="T27" fmla="*/ 64262 h 50"/>
                <a:gd name="T28" fmla="*/ 106363 w 144"/>
                <a:gd name="T29" fmla="*/ 57277 h 50"/>
                <a:gd name="T30" fmla="*/ 125412 w 144"/>
                <a:gd name="T31" fmla="*/ 55880 h 50"/>
                <a:gd name="T32" fmla="*/ 131762 w 144"/>
                <a:gd name="T33" fmla="*/ 55880 h 50"/>
                <a:gd name="T34" fmla="*/ 141287 w 144"/>
                <a:gd name="T35" fmla="*/ 55880 h 50"/>
                <a:gd name="T36" fmla="*/ 150812 w 144"/>
                <a:gd name="T37" fmla="*/ 55880 h 50"/>
                <a:gd name="T38" fmla="*/ 153987 w 144"/>
                <a:gd name="T39" fmla="*/ 55880 h 50"/>
                <a:gd name="T40" fmla="*/ 176212 w 144"/>
                <a:gd name="T41" fmla="*/ 54483 h 50"/>
                <a:gd name="T42" fmla="*/ 195262 w 144"/>
                <a:gd name="T43" fmla="*/ 48895 h 50"/>
                <a:gd name="T44" fmla="*/ 214313 w 144"/>
                <a:gd name="T45" fmla="*/ 40513 h 50"/>
                <a:gd name="T46" fmla="*/ 228600 w 144"/>
                <a:gd name="T47" fmla="*/ 30734 h 50"/>
                <a:gd name="T48" fmla="*/ 219075 w 144"/>
                <a:gd name="T49" fmla="*/ 27940 h 50"/>
                <a:gd name="T50" fmla="*/ 212725 w 144"/>
                <a:gd name="T51" fmla="*/ 25146 h 50"/>
                <a:gd name="T52" fmla="*/ 204788 w 144"/>
                <a:gd name="T53" fmla="*/ 27940 h 50"/>
                <a:gd name="T54" fmla="*/ 195262 w 144"/>
                <a:gd name="T55" fmla="*/ 27940 h 50"/>
                <a:gd name="T56" fmla="*/ 198437 w 144"/>
                <a:gd name="T57" fmla="*/ 23749 h 50"/>
                <a:gd name="T58" fmla="*/ 203200 w 144"/>
                <a:gd name="T59" fmla="*/ 13970 h 50"/>
                <a:gd name="T60" fmla="*/ 204788 w 144"/>
                <a:gd name="T61" fmla="*/ 6985 h 50"/>
                <a:gd name="T62" fmla="*/ 206375 w 144"/>
                <a:gd name="T63" fmla="*/ 0 h 50"/>
                <a:gd name="T64" fmla="*/ 184150 w 144"/>
                <a:gd name="T65" fmla="*/ 6985 h 50"/>
                <a:gd name="T66" fmla="*/ 174625 w 144"/>
                <a:gd name="T67" fmla="*/ 18161 h 50"/>
                <a:gd name="T68" fmla="*/ 163512 w 144"/>
                <a:gd name="T69" fmla="*/ 29337 h 50"/>
                <a:gd name="T70" fmla="*/ 153987 w 144"/>
                <a:gd name="T71" fmla="*/ 37719 h 50"/>
                <a:gd name="T72" fmla="*/ 136525 w 144"/>
                <a:gd name="T73" fmla="*/ 37719 h 50"/>
                <a:gd name="T74" fmla="*/ 123825 w 144"/>
                <a:gd name="T75" fmla="*/ 33528 h 50"/>
                <a:gd name="T76" fmla="*/ 112713 w 144"/>
                <a:gd name="T77" fmla="*/ 27940 h 50"/>
                <a:gd name="T78" fmla="*/ 104775 w 144"/>
                <a:gd name="T79" fmla="*/ 20955 h 50"/>
                <a:gd name="T80" fmla="*/ 87312 w 144"/>
                <a:gd name="T81" fmla="*/ 18161 h 50"/>
                <a:gd name="T82" fmla="*/ 55563 w 144"/>
                <a:gd name="T83" fmla="*/ 19558 h 50"/>
                <a:gd name="T84" fmla="*/ 25400 w 144"/>
                <a:gd name="T85" fmla="*/ 29337 h 50"/>
                <a:gd name="T86" fmla="*/ 4762 w 144"/>
                <a:gd name="T87" fmla="*/ 43307 h 5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4"/>
                <a:gd name="T133" fmla="*/ 0 h 50"/>
                <a:gd name="T134" fmla="*/ 144 w 144"/>
                <a:gd name="T135" fmla="*/ 50 h 5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4" h="50">
                  <a:moveTo>
                    <a:pt x="0" y="35"/>
                  </a:moveTo>
                  <a:lnTo>
                    <a:pt x="2" y="33"/>
                  </a:lnTo>
                  <a:lnTo>
                    <a:pt x="7" y="33"/>
                  </a:lnTo>
                  <a:lnTo>
                    <a:pt x="10" y="33"/>
                  </a:lnTo>
                  <a:lnTo>
                    <a:pt x="15" y="33"/>
                  </a:lnTo>
                  <a:lnTo>
                    <a:pt x="20" y="32"/>
                  </a:lnTo>
                  <a:lnTo>
                    <a:pt x="23" y="32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31" y="32"/>
                  </a:lnTo>
                  <a:lnTo>
                    <a:pt x="29" y="33"/>
                  </a:lnTo>
                  <a:lnTo>
                    <a:pt x="28" y="35"/>
                  </a:lnTo>
                  <a:lnTo>
                    <a:pt x="27" y="39"/>
                  </a:lnTo>
                  <a:lnTo>
                    <a:pt x="26" y="40"/>
                  </a:lnTo>
                  <a:lnTo>
                    <a:pt x="25" y="43"/>
                  </a:lnTo>
                  <a:lnTo>
                    <a:pt x="23" y="44"/>
                  </a:lnTo>
                  <a:lnTo>
                    <a:pt x="23" y="46"/>
                  </a:lnTo>
                  <a:lnTo>
                    <a:pt x="23" y="47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50"/>
                  </a:lnTo>
                  <a:lnTo>
                    <a:pt x="27" y="50"/>
                  </a:lnTo>
                  <a:lnTo>
                    <a:pt x="28" y="50"/>
                  </a:lnTo>
                  <a:lnTo>
                    <a:pt x="29" y="50"/>
                  </a:lnTo>
                  <a:lnTo>
                    <a:pt x="35" y="50"/>
                  </a:lnTo>
                  <a:lnTo>
                    <a:pt x="43" y="48"/>
                  </a:lnTo>
                  <a:lnTo>
                    <a:pt x="49" y="47"/>
                  </a:lnTo>
                  <a:lnTo>
                    <a:pt x="55" y="46"/>
                  </a:lnTo>
                  <a:lnTo>
                    <a:pt x="61" y="43"/>
                  </a:lnTo>
                  <a:lnTo>
                    <a:pt x="67" y="41"/>
                  </a:lnTo>
                  <a:lnTo>
                    <a:pt x="73" y="40"/>
                  </a:lnTo>
                  <a:lnTo>
                    <a:pt x="79" y="40"/>
                  </a:lnTo>
                  <a:lnTo>
                    <a:pt x="80" y="40"/>
                  </a:lnTo>
                  <a:lnTo>
                    <a:pt x="83" y="40"/>
                  </a:lnTo>
                  <a:lnTo>
                    <a:pt x="85" y="40"/>
                  </a:lnTo>
                  <a:lnTo>
                    <a:pt x="89" y="40"/>
                  </a:lnTo>
                  <a:lnTo>
                    <a:pt x="91" y="40"/>
                  </a:lnTo>
                  <a:lnTo>
                    <a:pt x="95" y="40"/>
                  </a:lnTo>
                  <a:lnTo>
                    <a:pt x="96" y="40"/>
                  </a:lnTo>
                  <a:lnTo>
                    <a:pt x="97" y="40"/>
                  </a:lnTo>
                  <a:lnTo>
                    <a:pt x="103" y="40"/>
                  </a:lnTo>
                  <a:lnTo>
                    <a:pt x="111" y="39"/>
                  </a:lnTo>
                  <a:lnTo>
                    <a:pt x="117" y="39"/>
                  </a:lnTo>
                  <a:lnTo>
                    <a:pt x="123" y="35"/>
                  </a:lnTo>
                  <a:lnTo>
                    <a:pt x="129" y="33"/>
                  </a:lnTo>
                  <a:lnTo>
                    <a:pt x="135" y="29"/>
                  </a:lnTo>
                  <a:lnTo>
                    <a:pt x="140" y="27"/>
                  </a:lnTo>
                  <a:lnTo>
                    <a:pt x="144" y="22"/>
                  </a:lnTo>
                  <a:lnTo>
                    <a:pt x="142" y="20"/>
                  </a:lnTo>
                  <a:lnTo>
                    <a:pt x="138" y="20"/>
                  </a:lnTo>
                  <a:lnTo>
                    <a:pt x="136" y="18"/>
                  </a:lnTo>
                  <a:lnTo>
                    <a:pt x="134" y="18"/>
                  </a:lnTo>
                  <a:lnTo>
                    <a:pt x="131" y="18"/>
                  </a:lnTo>
                  <a:lnTo>
                    <a:pt x="129" y="20"/>
                  </a:lnTo>
                  <a:lnTo>
                    <a:pt x="127" y="20"/>
                  </a:lnTo>
                  <a:lnTo>
                    <a:pt x="123" y="20"/>
                  </a:lnTo>
                  <a:lnTo>
                    <a:pt x="124" y="18"/>
                  </a:lnTo>
                  <a:lnTo>
                    <a:pt x="125" y="17"/>
                  </a:lnTo>
                  <a:lnTo>
                    <a:pt x="127" y="14"/>
                  </a:lnTo>
                  <a:lnTo>
                    <a:pt x="128" y="10"/>
                  </a:lnTo>
                  <a:lnTo>
                    <a:pt x="128" y="7"/>
                  </a:lnTo>
                  <a:lnTo>
                    <a:pt x="129" y="5"/>
                  </a:lnTo>
                  <a:lnTo>
                    <a:pt x="130" y="3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6" y="5"/>
                  </a:lnTo>
                  <a:lnTo>
                    <a:pt x="112" y="7"/>
                  </a:lnTo>
                  <a:lnTo>
                    <a:pt x="110" y="13"/>
                  </a:lnTo>
                  <a:lnTo>
                    <a:pt x="106" y="17"/>
                  </a:lnTo>
                  <a:lnTo>
                    <a:pt x="103" y="21"/>
                  </a:lnTo>
                  <a:lnTo>
                    <a:pt x="101" y="24"/>
                  </a:lnTo>
                  <a:lnTo>
                    <a:pt x="97" y="27"/>
                  </a:lnTo>
                  <a:lnTo>
                    <a:pt x="92" y="27"/>
                  </a:lnTo>
                  <a:lnTo>
                    <a:pt x="86" y="27"/>
                  </a:lnTo>
                  <a:lnTo>
                    <a:pt x="81" y="25"/>
                  </a:lnTo>
                  <a:lnTo>
                    <a:pt x="78" y="24"/>
                  </a:lnTo>
                  <a:lnTo>
                    <a:pt x="74" y="21"/>
                  </a:lnTo>
                  <a:lnTo>
                    <a:pt x="71" y="20"/>
                  </a:lnTo>
                  <a:lnTo>
                    <a:pt x="68" y="17"/>
                  </a:lnTo>
                  <a:lnTo>
                    <a:pt x="66" y="15"/>
                  </a:lnTo>
                  <a:lnTo>
                    <a:pt x="62" y="14"/>
                  </a:lnTo>
                  <a:lnTo>
                    <a:pt x="55" y="13"/>
                  </a:lnTo>
                  <a:lnTo>
                    <a:pt x="46" y="13"/>
                  </a:lnTo>
                  <a:lnTo>
                    <a:pt x="35" y="14"/>
                  </a:lnTo>
                  <a:lnTo>
                    <a:pt x="26" y="18"/>
                  </a:lnTo>
                  <a:lnTo>
                    <a:pt x="16" y="21"/>
                  </a:lnTo>
                  <a:lnTo>
                    <a:pt x="9" y="27"/>
                  </a:lnTo>
                  <a:lnTo>
                    <a:pt x="3" y="3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0" name="Freeform 219"/>
            <p:cNvSpPr>
              <a:spLocks/>
            </p:cNvSpPr>
            <p:nvPr/>
          </p:nvSpPr>
          <p:spPr bwMode="gray">
            <a:xfrm>
              <a:off x="2998594" y="2502890"/>
              <a:ext cx="214787" cy="52157"/>
            </a:xfrm>
            <a:custGeom>
              <a:avLst/>
              <a:gdLst>
                <a:gd name="T0" fmla="*/ 36512 w 148"/>
                <a:gd name="T1" fmla="*/ 0 h 40"/>
                <a:gd name="T2" fmla="*/ 30162 w 148"/>
                <a:gd name="T3" fmla="*/ 0 h 40"/>
                <a:gd name="T4" fmla="*/ 25400 w 148"/>
                <a:gd name="T5" fmla="*/ 0 h 40"/>
                <a:gd name="T6" fmla="*/ 20637 w 148"/>
                <a:gd name="T7" fmla="*/ 0 h 40"/>
                <a:gd name="T8" fmla="*/ 15875 w 148"/>
                <a:gd name="T9" fmla="*/ 0 h 40"/>
                <a:gd name="T10" fmla="*/ 9525 w 148"/>
                <a:gd name="T11" fmla="*/ 0 h 40"/>
                <a:gd name="T12" fmla="*/ 6350 w 148"/>
                <a:gd name="T13" fmla="*/ 1389 h 40"/>
                <a:gd name="T14" fmla="*/ 4762 w 148"/>
                <a:gd name="T15" fmla="*/ 5556 h 40"/>
                <a:gd name="T16" fmla="*/ 4762 w 148"/>
                <a:gd name="T17" fmla="*/ 11113 h 40"/>
                <a:gd name="T18" fmla="*/ 6350 w 148"/>
                <a:gd name="T19" fmla="*/ 16669 h 40"/>
                <a:gd name="T20" fmla="*/ 7937 w 148"/>
                <a:gd name="T21" fmla="*/ 19447 h 40"/>
                <a:gd name="T22" fmla="*/ 11112 w 148"/>
                <a:gd name="T23" fmla="*/ 22225 h 40"/>
                <a:gd name="T24" fmla="*/ 7937 w 148"/>
                <a:gd name="T25" fmla="*/ 25003 h 40"/>
                <a:gd name="T26" fmla="*/ 4762 w 148"/>
                <a:gd name="T27" fmla="*/ 29171 h 40"/>
                <a:gd name="T28" fmla="*/ 0 w 148"/>
                <a:gd name="T29" fmla="*/ 34727 h 40"/>
                <a:gd name="T30" fmla="*/ 4762 w 148"/>
                <a:gd name="T31" fmla="*/ 37505 h 40"/>
                <a:gd name="T32" fmla="*/ 25400 w 148"/>
                <a:gd name="T33" fmla="*/ 45839 h 40"/>
                <a:gd name="T34" fmla="*/ 55563 w 148"/>
                <a:gd name="T35" fmla="*/ 51396 h 40"/>
                <a:gd name="T36" fmla="*/ 85725 w 148"/>
                <a:gd name="T37" fmla="*/ 55563 h 40"/>
                <a:gd name="T38" fmla="*/ 182562 w 148"/>
                <a:gd name="T39" fmla="*/ 55563 h 40"/>
                <a:gd name="T40" fmla="*/ 192087 w 148"/>
                <a:gd name="T41" fmla="*/ 45839 h 40"/>
                <a:gd name="T42" fmla="*/ 206375 w 148"/>
                <a:gd name="T43" fmla="*/ 43061 h 40"/>
                <a:gd name="T44" fmla="*/ 219075 w 148"/>
                <a:gd name="T45" fmla="*/ 43061 h 40"/>
                <a:gd name="T46" fmla="*/ 234950 w 148"/>
                <a:gd name="T47" fmla="*/ 43061 h 40"/>
                <a:gd name="T48" fmla="*/ 230188 w 148"/>
                <a:gd name="T49" fmla="*/ 20836 h 40"/>
                <a:gd name="T50" fmla="*/ 225425 w 148"/>
                <a:gd name="T51" fmla="*/ 16669 h 40"/>
                <a:gd name="T52" fmla="*/ 220663 w 148"/>
                <a:gd name="T53" fmla="*/ 9724 h 40"/>
                <a:gd name="T54" fmla="*/ 215900 w 148"/>
                <a:gd name="T55" fmla="*/ 8334 h 40"/>
                <a:gd name="T56" fmla="*/ 201612 w 148"/>
                <a:gd name="T57" fmla="*/ 8334 h 40"/>
                <a:gd name="T58" fmla="*/ 182562 w 148"/>
                <a:gd name="T59" fmla="*/ 11113 h 40"/>
                <a:gd name="T60" fmla="*/ 161925 w 148"/>
                <a:gd name="T61" fmla="*/ 20836 h 40"/>
                <a:gd name="T62" fmla="*/ 141287 w 148"/>
                <a:gd name="T63" fmla="*/ 25003 h 40"/>
                <a:gd name="T64" fmla="*/ 117475 w 148"/>
                <a:gd name="T65" fmla="*/ 25003 h 40"/>
                <a:gd name="T66" fmla="*/ 96837 w 148"/>
                <a:gd name="T67" fmla="*/ 25003 h 40"/>
                <a:gd name="T68" fmla="*/ 79375 w 148"/>
                <a:gd name="T69" fmla="*/ 25003 h 40"/>
                <a:gd name="T70" fmla="*/ 61912 w 148"/>
                <a:gd name="T71" fmla="*/ 25003 h 40"/>
                <a:gd name="T72" fmla="*/ 47625 w 148"/>
                <a:gd name="T73" fmla="*/ 25003 h 40"/>
                <a:gd name="T74" fmla="*/ 39687 w 148"/>
                <a:gd name="T75" fmla="*/ 20836 h 40"/>
                <a:gd name="T76" fmla="*/ 34925 w 148"/>
                <a:gd name="T77" fmla="*/ 16669 h 40"/>
                <a:gd name="T78" fmla="*/ 33337 w 148"/>
                <a:gd name="T79" fmla="*/ 9724 h 40"/>
                <a:gd name="T80" fmla="*/ 33337 w 148"/>
                <a:gd name="T81" fmla="*/ 5556 h 40"/>
                <a:gd name="T82" fmla="*/ 34925 w 148"/>
                <a:gd name="T83" fmla="*/ 1389 h 40"/>
                <a:gd name="T84" fmla="*/ 38100 w 148"/>
                <a:gd name="T85" fmla="*/ 0 h 4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48"/>
                <a:gd name="T130" fmla="*/ 0 h 40"/>
                <a:gd name="T131" fmla="*/ 148 w 148"/>
                <a:gd name="T132" fmla="*/ 40 h 4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48" h="40">
                  <a:moveTo>
                    <a:pt x="24" y="0"/>
                  </a:move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8"/>
                  </a:lnTo>
                  <a:lnTo>
                    <a:pt x="4" y="11"/>
                  </a:lnTo>
                  <a:lnTo>
                    <a:pt x="4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6" y="15"/>
                  </a:lnTo>
                  <a:lnTo>
                    <a:pt x="7" y="16"/>
                  </a:lnTo>
                  <a:lnTo>
                    <a:pt x="6" y="16"/>
                  </a:lnTo>
                  <a:lnTo>
                    <a:pt x="5" y="18"/>
                  </a:lnTo>
                  <a:lnTo>
                    <a:pt x="4" y="19"/>
                  </a:lnTo>
                  <a:lnTo>
                    <a:pt x="3" y="21"/>
                  </a:lnTo>
                  <a:lnTo>
                    <a:pt x="2" y="22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3" y="27"/>
                  </a:lnTo>
                  <a:lnTo>
                    <a:pt x="9" y="31"/>
                  </a:lnTo>
                  <a:lnTo>
                    <a:pt x="16" y="33"/>
                  </a:lnTo>
                  <a:lnTo>
                    <a:pt x="25" y="35"/>
                  </a:lnTo>
                  <a:lnTo>
                    <a:pt x="35" y="37"/>
                  </a:lnTo>
                  <a:lnTo>
                    <a:pt x="45" y="38"/>
                  </a:lnTo>
                  <a:lnTo>
                    <a:pt x="54" y="40"/>
                  </a:lnTo>
                  <a:lnTo>
                    <a:pt x="60" y="40"/>
                  </a:lnTo>
                  <a:lnTo>
                    <a:pt x="115" y="40"/>
                  </a:lnTo>
                  <a:lnTo>
                    <a:pt x="119" y="34"/>
                  </a:lnTo>
                  <a:lnTo>
                    <a:pt x="121" y="33"/>
                  </a:lnTo>
                  <a:lnTo>
                    <a:pt x="125" y="31"/>
                  </a:lnTo>
                  <a:lnTo>
                    <a:pt x="130" y="31"/>
                  </a:lnTo>
                  <a:lnTo>
                    <a:pt x="133" y="31"/>
                  </a:lnTo>
                  <a:lnTo>
                    <a:pt x="138" y="31"/>
                  </a:lnTo>
                  <a:lnTo>
                    <a:pt x="143" y="33"/>
                  </a:lnTo>
                  <a:lnTo>
                    <a:pt x="148" y="31"/>
                  </a:lnTo>
                  <a:lnTo>
                    <a:pt x="148" y="16"/>
                  </a:lnTo>
                  <a:lnTo>
                    <a:pt x="145" y="15"/>
                  </a:lnTo>
                  <a:lnTo>
                    <a:pt x="144" y="14"/>
                  </a:lnTo>
                  <a:lnTo>
                    <a:pt x="142" y="12"/>
                  </a:lnTo>
                  <a:lnTo>
                    <a:pt x="140" y="8"/>
                  </a:lnTo>
                  <a:lnTo>
                    <a:pt x="139" y="7"/>
                  </a:lnTo>
                  <a:lnTo>
                    <a:pt x="137" y="6"/>
                  </a:lnTo>
                  <a:lnTo>
                    <a:pt x="136" y="6"/>
                  </a:lnTo>
                  <a:lnTo>
                    <a:pt x="133" y="4"/>
                  </a:lnTo>
                  <a:lnTo>
                    <a:pt x="127" y="6"/>
                  </a:lnTo>
                  <a:lnTo>
                    <a:pt x="121" y="7"/>
                  </a:lnTo>
                  <a:lnTo>
                    <a:pt x="115" y="8"/>
                  </a:lnTo>
                  <a:lnTo>
                    <a:pt x="108" y="12"/>
                  </a:lnTo>
                  <a:lnTo>
                    <a:pt x="102" y="15"/>
                  </a:lnTo>
                  <a:lnTo>
                    <a:pt x="97" y="16"/>
                  </a:lnTo>
                  <a:lnTo>
                    <a:pt x="89" y="18"/>
                  </a:lnTo>
                  <a:lnTo>
                    <a:pt x="82" y="18"/>
                  </a:lnTo>
                  <a:lnTo>
                    <a:pt x="74" y="18"/>
                  </a:lnTo>
                  <a:lnTo>
                    <a:pt x="67" y="18"/>
                  </a:lnTo>
                  <a:lnTo>
                    <a:pt x="61" y="18"/>
                  </a:lnTo>
                  <a:lnTo>
                    <a:pt x="55" y="18"/>
                  </a:lnTo>
                  <a:lnTo>
                    <a:pt x="50" y="18"/>
                  </a:lnTo>
                  <a:lnTo>
                    <a:pt x="45" y="18"/>
                  </a:lnTo>
                  <a:lnTo>
                    <a:pt x="39" y="18"/>
                  </a:lnTo>
                  <a:lnTo>
                    <a:pt x="32" y="18"/>
                  </a:lnTo>
                  <a:lnTo>
                    <a:pt x="30" y="18"/>
                  </a:lnTo>
                  <a:lnTo>
                    <a:pt x="27" y="16"/>
                  </a:lnTo>
                  <a:lnTo>
                    <a:pt x="25" y="15"/>
                  </a:lnTo>
                  <a:lnTo>
                    <a:pt x="23" y="14"/>
                  </a:lnTo>
                  <a:lnTo>
                    <a:pt x="22" y="12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3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1" name="Freeform 220"/>
            <p:cNvSpPr>
              <a:spLocks/>
            </p:cNvSpPr>
            <p:nvPr/>
          </p:nvSpPr>
          <p:spPr bwMode="gray">
            <a:xfrm>
              <a:off x="3057029" y="2397086"/>
              <a:ext cx="148455" cy="71531"/>
            </a:xfrm>
            <a:custGeom>
              <a:avLst/>
              <a:gdLst>
                <a:gd name="T0" fmla="*/ 71438 w 102"/>
                <a:gd name="T1" fmla="*/ 60960 h 55"/>
                <a:gd name="T2" fmla="*/ 98425 w 102"/>
                <a:gd name="T3" fmla="*/ 54033 h 55"/>
                <a:gd name="T4" fmla="*/ 131763 w 102"/>
                <a:gd name="T5" fmla="*/ 45720 h 55"/>
                <a:gd name="T6" fmla="*/ 153988 w 102"/>
                <a:gd name="T7" fmla="*/ 38793 h 55"/>
                <a:gd name="T8" fmla="*/ 157163 w 102"/>
                <a:gd name="T9" fmla="*/ 29095 h 55"/>
                <a:gd name="T10" fmla="*/ 144463 w 102"/>
                <a:gd name="T11" fmla="*/ 23553 h 55"/>
                <a:gd name="T12" fmla="*/ 131763 w 102"/>
                <a:gd name="T13" fmla="*/ 20782 h 55"/>
                <a:gd name="T14" fmla="*/ 112713 w 102"/>
                <a:gd name="T15" fmla="*/ 18011 h 55"/>
                <a:gd name="T16" fmla="*/ 103188 w 102"/>
                <a:gd name="T17" fmla="*/ 18011 h 55"/>
                <a:gd name="T18" fmla="*/ 98425 w 102"/>
                <a:gd name="T19" fmla="*/ 15240 h 55"/>
                <a:gd name="T20" fmla="*/ 96837 w 102"/>
                <a:gd name="T21" fmla="*/ 9698 h 55"/>
                <a:gd name="T22" fmla="*/ 93662 w 102"/>
                <a:gd name="T23" fmla="*/ 5542 h 55"/>
                <a:gd name="T24" fmla="*/ 90487 w 102"/>
                <a:gd name="T25" fmla="*/ 4156 h 55"/>
                <a:gd name="T26" fmla="*/ 85725 w 102"/>
                <a:gd name="T27" fmla="*/ 4156 h 55"/>
                <a:gd name="T28" fmla="*/ 82550 w 102"/>
                <a:gd name="T29" fmla="*/ 2771 h 55"/>
                <a:gd name="T30" fmla="*/ 76200 w 102"/>
                <a:gd name="T31" fmla="*/ 0 h 55"/>
                <a:gd name="T32" fmla="*/ 65088 w 102"/>
                <a:gd name="T33" fmla="*/ 2771 h 55"/>
                <a:gd name="T34" fmla="*/ 42862 w 102"/>
                <a:gd name="T35" fmla="*/ 5542 h 55"/>
                <a:gd name="T36" fmla="*/ 15875 w 102"/>
                <a:gd name="T37" fmla="*/ 13855 h 55"/>
                <a:gd name="T38" fmla="*/ 3175 w 102"/>
                <a:gd name="T39" fmla="*/ 23553 h 55"/>
                <a:gd name="T40" fmla="*/ 0 w 102"/>
                <a:gd name="T41" fmla="*/ 30480 h 55"/>
                <a:gd name="T42" fmla="*/ 15875 w 102"/>
                <a:gd name="T43" fmla="*/ 40178 h 55"/>
                <a:gd name="T44" fmla="*/ 31750 w 102"/>
                <a:gd name="T45" fmla="*/ 41564 h 55"/>
                <a:gd name="T46" fmla="*/ 23812 w 102"/>
                <a:gd name="T47" fmla="*/ 45720 h 55"/>
                <a:gd name="T48" fmla="*/ 20637 w 102"/>
                <a:gd name="T49" fmla="*/ 49876 h 55"/>
                <a:gd name="T50" fmla="*/ 19050 w 102"/>
                <a:gd name="T51" fmla="*/ 54033 h 55"/>
                <a:gd name="T52" fmla="*/ 19050 w 102"/>
                <a:gd name="T53" fmla="*/ 60960 h 55"/>
                <a:gd name="T54" fmla="*/ 20637 w 102"/>
                <a:gd name="T55" fmla="*/ 62345 h 55"/>
                <a:gd name="T56" fmla="*/ 22225 w 102"/>
                <a:gd name="T57" fmla="*/ 65116 h 55"/>
                <a:gd name="T58" fmla="*/ 22225 w 102"/>
                <a:gd name="T59" fmla="*/ 69273 h 55"/>
                <a:gd name="T60" fmla="*/ 22225 w 102"/>
                <a:gd name="T61" fmla="*/ 72044 h 55"/>
                <a:gd name="T62" fmla="*/ 23812 w 102"/>
                <a:gd name="T63" fmla="*/ 74815 h 55"/>
                <a:gd name="T64" fmla="*/ 25400 w 102"/>
                <a:gd name="T65" fmla="*/ 76200 h 55"/>
                <a:gd name="T66" fmla="*/ 30163 w 102"/>
                <a:gd name="T67" fmla="*/ 76200 h 55"/>
                <a:gd name="T68" fmla="*/ 41275 w 102"/>
                <a:gd name="T69" fmla="*/ 76200 h 55"/>
                <a:gd name="T70" fmla="*/ 46037 w 102"/>
                <a:gd name="T71" fmla="*/ 72044 h 55"/>
                <a:gd name="T72" fmla="*/ 53975 w 102"/>
                <a:gd name="T73" fmla="*/ 70658 h 55"/>
                <a:gd name="T74" fmla="*/ 61913 w 102"/>
                <a:gd name="T75" fmla="*/ 70658 h 55"/>
                <a:gd name="T76" fmla="*/ 57150 w 102"/>
                <a:gd name="T77" fmla="*/ 62345 h 5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2"/>
                <a:gd name="T118" fmla="*/ 0 h 55"/>
                <a:gd name="T119" fmla="*/ 102 w 102"/>
                <a:gd name="T120" fmla="*/ 55 h 5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2" h="55">
                  <a:moveTo>
                    <a:pt x="36" y="45"/>
                  </a:moveTo>
                  <a:lnTo>
                    <a:pt x="45" y="44"/>
                  </a:lnTo>
                  <a:lnTo>
                    <a:pt x="53" y="40"/>
                  </a:lnTo>
                  <a:lnTo>
                    <a:pt x="62" y="39"/>
                  </a:lnTo>
                  <a:lnTo>
                    <a:pt x="72" y="36"/>
                  </a:lnTo>
                  <a:lnTo>
                    <a:pt x="83" y="33"/>
                  </a:lnTo>
                  <a:lnTo>
                    <a:pt x="91" y="30"/>
                  </a:lnTo>
                  <a:lnTo>
                    <a:pt x="97" y="28"/>
                  </a:lnTo>
                  <a:lnTo>
                    <a:pt x="102" y="25"/>
                  </a:lnTo>
                  <a:lnTo>
                    <a:pt x="99" y="21"/>
                  </a:lnTo>
                  <a:lnTo>
                    <a:pt x="96" y="18"/>
                  </a:lnTo>
                  <a:lnTo>
                    <a:pt x="91" y="17"/>
                  </a:lnTo>
                  <a:lnTo>
                    <a:pt x="87" y="15"/>
                  </a:lnTo>
                  <a:lnTo>
                    <a:pt x="83" y="15"/>
                  </a:lnTo>
                  <a:lnTo>
                    <a:pt x="77" y="15"/>
                  </a:lnTo>
                  <a:lnTo>
                    <a:pt x="71" y="13"/>
                  </a:lnTo>
                  <a:lnTo>
                    <a:pt x="66" y="13"/>
                  </a:lnTo>
                  <a:lnTo>
                    <a:pt x="65" y="13"/>
                  </a:lnTo>
                  <a:lnTo>
                    <a:pt x="64" y="13"/>
                  </a:lnTo>
                  <a:lnTo>
                    <a:pt x="62" y="11"/>
                  </a:lnTo>
                  <a:lnTo>
                    <a:pt x="62" y="9"/>
                  </a:lnTo>
                  <a:lnTo>
                    <a:pt x="61" y="7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7" y="3"/>
                  </a:lnTo>
                  <a:lnTo>
                    <a:pt x="55" y="3"/>
                  </a:lnTo>
                  <a:lnTo>
                    <a:pt x="54" y="3"/>
                  </a:lnTo>
                  <a:lnTo>
                    <a:pt x="53" y="2"/>
                  </a:lnTo>
                  <a:lnTo>
                    <a:pt x="52" y="2"/>
                  </a:lnTo>
                  <a:lnTo>
                    <a:pt x="51" y="2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17" y="6"/>
                  </a:lnTo>
                  <a:lnTo>
                    <a:pt x="10" y="10"/>
                  </a:lnTo>
                  <a:lnTo>
                    <a:pt x="4" y="15"/>
                  </a:lnTo>
                  <a:lnTo>
                    <a:pt x="2" y="17"/>
                  </a:lnTo>
                  <a:lnTo>
                    <a:pt x="1" y="19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10" y="29"/>
                  </a:lnTo>
                  <a:lnTo>
                    <a:pt x="22" y="29"/>
                  </a:lnTo>
                  <a:lnTo>
                    <a:pt x="20" y="30"/>
                  </a:lnTo>
                  <a:lnTo>
                    <a:pt x="17" y="32"/>
                  </a:lnTo>
                  <a:lnTo>
                    <a:pt x="15" y="33"/>
                  </a:lnTo>
                  <a:lnTo>
                    <a:pt x="14" y="35"/>
                  </a:lnTo>
                  <a:lnTo>
                    <a:pt x="13" y="36"/>
                  </a:lnTo>
                  <a:lnTo>
                    <a:pt x="13" y="37"/>
                  </a:lnTo>
                  <a:lnTo>
                    <a:pt x="12" y="39"/>
                  </a:lnTo>
                  <a:lnTo>
                    <a:pt x="12" y="43"/>
                  </a:lnTo>
                  <a:lnTo>
                    <a:pt x="12" y="44"/>
                  </a:lnTo>
                  <a:lnTo>
                    <a:pt x="13" y="44"/>
                  </a:lnTo>
                  <a:lnTo>
                    <a:pt x="13" y="45"/>
                  </a:lnTo>
                  <a:lnTo>
                    <a:pt x="13" y="47"/>
                  </a:lnTo>
                  <a:lnTo>
                    <a:pt x="14" y="47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14" y="51"/>
                  </a:lnTo>
                  <a:lnTo>
                    <a:pt x="14" y="52"/>
                  </a:lnTo>
                  <a:lnTo>
                    <a:pt x="15" y="52"/>
                  </a:lnTo>
                  <a:lnTo>
                    <a:pt x="15" y="5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7" y="55"/>
                  </a:lnTo>
                  <a:lnTo>
                    <a:pt x="19" y="55"/>
                  </a:lnTo>
                  <a:lnTo>
                    <a:pt x="21" y="55"/>
                  </a:lnTo>
                  <a:lnTo>
                    <a:pt x="26" y="55"/>
                  </a:lnTo>
                  <a:lnTo>
                    <a:pt x="28" y="54"/>
                  </a:lnTo>
                  <a:lnTo>
                    <a:pt x="29" y="52"/>
                  </a:lnTo>
                  <a:lnTo>
                    <a:pt x="32" y="52"/>
                  </a:lnTo>
                  <a:lnTo>
                    <a:pt x="34" y="51"/>
                  </a:lnTo>
                  <a:lnTo>
                    <a:pt x="36" y="51"/>
                  </a:lnTo>
                  <a:lnTo>
                    <a:pt x="39" y="51"/>
                  </a:lnTo>
                  <a:lnTo>
                    <a:pt x="41" y="51"/>
                  </a:lnTo>
                  <a:lnTo>
                    <a:pt x="36" y="45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2" name="Freeform 221"/>
            <p:cNvSpPr>
              <a:spLocks/>
            </p:cNvSpPr>
            <p:nvPr/>
          </p:nvSpPr>
          <p:spPr bwMode="gray">
            <a:xfrm>
              <a:off x="3154947" y="2565478"/>
              <a:ext cx="74227" cy="29803"/>
            </a:xfrm>
            <a:custGeom>
              <a:avLst/>
              <a:gdLst>
                <a:gd name="T0" fmla="*/ 26988 w 51"/>
                <a:gd name="T1" fmla="*/ 30370 h 23"/>
                <a:gd name="T2" fmla="*/ 19050 w 51"/>
                <a:gd name="T3" fmla="*/ 30370 h 23"/>
                <a:gd name="T4" fmla="*/ 15875 w 51"/>
                <a:gd name="T5" fmla="*/ 28989 h 23"/>
                <a:gd name="T6" fmla="*/ 12700 w 51"/>
                <a:gd name="T7" fmla="*/ 26228 h 23"/>
                <a:gd name="T8" fmla="*/ 7938 w 51"/>
                <a:gd name="T9" fmla="*/ 20707 h 23"/>
                <a:gd name="T10" fmla="*/ 6350 w 51"/>
                <a:gd name="T11" fmla="*/ 17946 h 23"/>
                <a:gd name="T12" fmla="*/ 3175 w 51"/>
                <a:gd name="T13" fmla="*/ 13804 h 23"/>
                <a:gd name="T14" fmla="*/ 0 w 51"/>
                <a:gd name="T15" fmla="*/ 9663 h 23"/>
                <a:gd name="T16" fmla="*/ 0 w 51"/>
                <a:gd name="T17" fmla="*/ 4141 h 23"/>
                <a:gd name="T18" fmla="*/ 6350 w 51"/>
                <a:gd name="T19" fmla="*/ 4141 h 23"/>
                <a:gd name="T20" fmla="*/ 9525 w 51"/>
                <a:gd name="T21" fmla="*/ 4141 h 23"/>
                <a:gd name="T22" fmla="*/ 14288 w 51"/>
                <a:gd name="T23" fmla="*/ 4141 h 23"/>
                <a:gd name="T24" fmla="*/ 17463 w 51"/>
                <a:gd name="T25" fmla="*/ 4141 h 23"/>
                <a:gd name="T26" fmla="*/ 23813 w 51"/>
                <a:gd name="T27" fmla="*/ 4141 h 23"/>
                <a:gd name="T28" fmla="*/ 26988 w 51"/>
                <a:gd name="T29" fmla="*/ 4141 h 23"/>
                <a:gd name="T30" fmla="*/ 30163 w 51"/>
                <a:gd name="T31" fmla="*/ 4141 h 23"/>
                <a:gd name="T32" fmla="*/ 31750 w 51"/>
                <a:gd name="T33" fmla="*/ 4141 h 23"/>
                <a:gd name="T34" fmla="*/ 38100 w 51"/>
                <a:gd name="T35" fmla="*/ 2761 h 23"/>
                <a:gd name="T36" fmla="*/ 44450 w 51"/>
                <a:gd name="T37" fmla="*/ 2761 h 23"/>
                <a:gd name="T38" fmla="*/ 50800 w 51"/>
                <a:gd name="T39" fmla="*/ 0 h 23"/>
                <a:gd name="T40" fmla="*/ 61913 w 51"/>
                <a:gd name="T41" fmla="*/ 0 h 23"/>
                <a:gd name="T42" fmla="*/ 69850 w 51"/>
                <a:gd name="T43" fmla="*/ 0 h 23"/>
                <a:gd name="T44" fmla="*/ 76200 w 51"/>
                <a:gd name="T45" fmla="*/ 2761 h 23"/>
                <a:gd name="T46" fmla="*/ 79375 w 51"/>
                <a:gd name="T47" fmla="*/ 6902 h 23"/>
                <a:gd name="T48" fmla="*/ 80963 w 51"/>
                <a:gd name="T49" fmla="*/ 15185 h 23"/>
                <a:gd name="T50" fmla="*/ 80963 w 51"/>
                <a:gd name="T51" fmla="*/ 19326 h 23"/>
                <a:gd name="T52" fmla="*/ 79375 w 51"/>
                <a:gd name="T53" fmla="*/ 24848 h 23"/>
                <a:gd name="T54" fmla="*/ 77788 w 51"/>
                <a:gd name="T55" fmla="*/ 26228 h 23"/>
                <a:gd name="T56" fmla="*/ 76200 w 51"/>
                <a:gd name="T57" fmla="*/ 30370 h 23"/>
                <a:gd name="T58" fmla="*/ 68263 w 51"/>
                <a:gd name="T59" fmla="*/ 31750 h 23"/>
                <a:gd name="T60" fmla="*/ 58738 w 51"/>
                <a:gd name="T61" fmla="*/ 31750 h 23"/>
                <a:gd name="T62" fmla="*/ 49213 w 51"/>
                <a:gd name="T63" fmla="*/ 31750 h 23"/>
                <a:gd name="T64" fmla="*/ 39688 w 51"/>
                <a:gd name="T65" fmla="*/ 31750 h 23"/>
                <a:gd name="T66" fmla="*/ 31750 w 51"/>
                <a:gd name="T67" fmla="*/ 30370 h 23"/>
                <a:gd name="T68" fmla="*/ 26988 w 51"/>
                <a:gd name="T69" fmla="*/ 30370 h 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"/>
                <a:gd name="T106" fmla="*/ 0 h 23"/>
                <a:gd name="T107" fmla="*/ 51 w 51"/>
                <a:gd name="T108" fmla="*/ 23 h 2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" h="23">
                  <a:moveTo>
                    <a:pt x="17" y="22"/>
                  </a:moveTo>
                  <a:lnTo>
                    <a:pt x="12" y="22"/>
                  </a:lnTo>
                  <a:lnTo>
                    <a:pt x="10" y="21"/>
                  </a:lnTo>
                  <a:lnTo>
                    <a:pt x="8" y="19"/>
                  </a:lnTo>
                  <a:lnTo>
                    <a:pt x="5" y="15"/>
                  </a:lnTo>
                  <a:lnTo>
                    <a:pt x="4" y="13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5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4" y="0"/>
                  </a:lnTo>
                  <a:lnTo>
                    <a:pt x="48" y="2"/>
                  </a:lnTo>
                  <a:lnTo>
                    <a:pt x="50" y="5"/>
                  </a:lnTo>
                  <a:lnTo>
                    <a:pt x="51" y="11"/>
                  </a:lnTo>
                  <a:lnTo>
                    <a:pt x="51" y="14"/>
                  </a:lnTo>
                  <a:lnTo>
                    <a:pt x="50" y="18"/>
                  </a:lnTo>
                  <a:lnTo>
                    <a:pt x="49" y="19"/>
                  </a:lnTo>
                  <a:lnTo>
                    <a:pt x="48" y="22"/>
                  </a:lnTo>
                  <a:lnTo>
                    <a:pt x="43" y="23"/>
                  </a:lnTo>
                  <a:lnTo>
                    <a:pt x="37" y="23"/>
                  </a:lnTo>
                  <a:lnTo>
                    <a:pt x="31" y="23"/>
                  </a:lnTo>
                  <a:lnTo>
                    <a:pt x="25" y="23"/>
                  </a:lnTo>
                  <a:lnTo>
                    <a:pt x="20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3" name="Freeform 222"/>
            <p:cNvSpPr>
              <a:spLocks/>
            </p:cNvSpPr>
            <p:nvPr/>
          </p:nvSpPr>
          <p:spPr bwMode="gray">
            <a:xfrm>
              <a:off x="2703262" y="4608538"/>
              <a:ext cx="999708" cy="1166824"/>
            </a:xfrm>
            <a:custGeom>
              <a:avLst/>
              <a:gdLst>
                <a:gd name="T0" fmla="*/ 222250 w 685"/>
                <a:gd name="T1" fmla="*/ 485420 h 886"/>
                <a:gd name="T2" fmla="*/ 250825 w 685"/>
                <a:gd name="T3" fmla="*/ 549956 h 886"/>
                <a:gd name="T4" fmla="*/ 349250 w 685"/>
                <a:gd name="T5" fmla="*/ 597656 h 886"/>
                <a:gd name="T6" fmla="*/ 390525 w 685"/>
                <a:gd name="T7" fmla="*/ 652371 h 886"/>
                <a:gd name="T8" fmla="*/ 417513 w 685"/>
                <a:gd name="T9" fmla="*/ 702878 h 886"/>
                <a:gd name="T10" fmla="*/ 468313 w 685"/>
                <a:gd name="T11" fmla="*/ 751981 h 886"/>
                <a:gd name="T12" fmla="*/ 461963 w 685"/>
                <a:gd name="T13" fmla="*/ 812308 h 886"/>
                <a:gd name="T14" fmla="*/ 477838 w 685"/>
                <a:gd name="T15" fmla="*/ 845978 h 886"/>
                <a:gd name="T16" fmla="*/ 506413 w 685"/>
                <a:gd name="T17" fmla="*/ 896485 h 886"/>
                <a:gd name="T18" fmla="*/ 565150 w 685"/>
                <a:gd name="T19" fmla="*/ 925947 h 886"/>
                <a:gd name="T20" fmla="*/ 593725 w 685"/>
                <a:gd name="T21" fmla="*/ 1003109 h 886"/>
                <a:gd name="T22" fmla="*/ 604838 w 685"/>
                <a:gd name="T23" fmla="*/ 1033974 h 886"/>
                <a:gd name="T24" fmla="*/ 581025 w 685"/>
                <a:gd name="T25" fmla="*/ 1083077 h 886"/>
                <a:gd name="T26" fmla="*/ 539750 w 685"/>
                <a:gd name="T27" fmla="*/ 1163045 h 886"/>
                <a:gd name="T28" fmla="*/ 590550 w 685"/>
                <a:gd name="T29" fmla="*/ 1188298 h 886"/>
                <a:gd name="T30" fmla="*/ 666750 w 685"/>
                <a:gd name="T31" fmla="*/ 1243013 h 886"/>
                <a:gd name="T32" fmla="*/ 700088 w 685"/>
                <a:gd name="T33" fmla="*/ 1175671 h 886"/>
                <a:gd name="T34" fmla="*/ 735013 w 685"/>
                <a:gd name="T35" fmla="*/ 1111136 h 886"/>
                <a:gd name="T36" fmla="*/ 733425 w 685"/>
                <a:gd name="T37" fmla="*/ 1033974 h 886"/>
                <a:gd name="T38" fmla="*/ 796925 w 685"/>
                <a:gd name="T39" fmla="*/ 946991 h 886"/>
                <a:gd name="T40" fmla="*/ 860425 w 685"/>
                <a:gd name="T41" fmla="*/ 913320 h 886"/>
                <a:gd name="T42" fmla="*/ 912813 w 685"/>
                <a:gd name="T43" fmla="*/ 911917 h 886"/>
                <a:gd name="T44" fmla="*/ 955675 w 685"/>
                <a:gd name="T45" fmla="*/ 823531 h 886"/>
                <a:gd name="T46" fmla="*/ 977900 w 685"/>
                <a:gd name="T47" fmla="*/ 739354 h 886"/>
                <a:gd name="T48" fmla="*/ 982663 w 685"/>
                <a:gd name="T49" fmla="*/ 684639 h 886"/>
                <a:gd name="T50" fmla="*/ 974725 w 685"/>
                <a:gd name="T51" fmla="*/ 597656 h 886"/>
                <a:gd name="T52" fmla="*/ 1017588 w 685"/>
                <a:gd name="T53" fmla="*/ 535927 h 886"/>
                <a:gd name="T54" fmla="*/ 1087438 w 685"/>
                <a:gd name="T55" fmla="*/ 409661 h 886"/>
                <a:gd name="T56" fmla="*/ 1054100 w 685"/>
                <a:gd name="T57" fmla="*/ 324081 h 886"/>
                <a:gd name="T58" fmla="*/ 974725 w 685"/>
                <a:gd name="T59" fmla="*/ 267963 h 886"/>
                <a:gd name="T60" fmla="*/ 912813 w 685"/>
                <a:gd name="T61" fmla="*/ 248322 h 886"/>
                <a:gd name="T62" fmla="*/ 857250 w 685"/>
                <a:gd name="T63" fmla="*/ 241307 h 886"/>
                <a:gd name="T64" fmla="*/ 814388 w 685"/>
                <a:gd name="T65" fmla="*/ 253934 h 886"/>
                <a:gd name="T66" fmla="*/ 812800 w 685"/>
                <a:gd name="T67" fmla="*/ 225875 h 886"/>
                <a:gd name="T68" fmla="*/ 782638 w 685"/>
                <a:gd name="T69" fmla="*/ 199219 h 886"/>
                <a:gd name="T70" fmla="*/ 730250 w 685"/>
                <a:gd name="T71" fmla="*/ 175369 h 886"/>
                <a:gd name="T72" fmla="*/ 674688 w 685"/>
                <a:gd name="T73" fmla="*/ 223069 h 886"/>
                <a:gd name="T74" fmla="*/ 617538 w 685"/>
                <a:gd name="T75" fmla="*/ 199219 h 886"/>
                <a:gd name="T76" fmla="*/ 627063 w 685"/>
                <a:gd name="T77" fmla="*/ 164145 h 886"/>
                <a:gd name="T78" fmla="*/ 657225 w 685"/>
                <a:gd name="T79" fmla="*/ 112236 h 886"/>
                <a:gd name="T80" fmla="*/ 636588 w 685"/>
                <a:gd name="T81" fmla="*/ 81371 h 886"/>
                <a:gd name="T82" fmla="*/ 596900 w 685"/>
                <a:gd name="T83" fmla="*/ 70147 h 886"/>
                <a:gd name="T84" fmla="*/ 511175 w 685"/>
                <a:gd name="T85" fmla="*/ 84177 h 886"/>
                <a:gd name="T86" fmla="*/ 485775 w 685"/>
                <a:gd name="T87" fmla="*/ 95401 h 886"/>
                <a:gd name="T88" fmla="*/ 438150 w 685"/>
                <a:gd name="T89" fmla="*/ 115042 h 886"/>
                <a:gd name="T90" fmla="*/ 388938 w 685"/>
                <a:gd name="T91" fmla="*/ 71550 h 886"/>
                <a:gd name="T92" fmla="*/ 395288 w 685"/>
                <a:gd name="T93" fmla="*/ 29462 h 886"/>
                <a:gd name="T94" fmla="*/ 358775 w 685"/>
                <a:gd name="T95" fmla="*/ 9821 h 886"/>
                <a:gd name="T96" fmla="*/ 315913 w 685"/>
                <a:gd name="T97" fmla="*/ 35074 h 886"/>
                <a:gd name="T98" fmla="*/ 268288 w 685"/>
                <a:gd name="T99" fmla="*/ 32268 h 886"/>
                <a:gd name="T100" fmla="*/ 277813 w 685"/>
                <a:gd name="T101" fmla="*/ 91192 h 886"/>
                <a:gd name="T102" fmla="*/ 212725 w 685"/>
                <a:gd name="T103" fmla="*/ 138892 h 886"/>
                <a:gd name="T104" fmla="*/ 147638 w 685"/>
                <a:gd name="T105" fmla="*/ 105221 h 886"/>
                <a:gd name="T106" fmla="*/ 115888 w 685"/>
                <a:gd name="T107" fmla="*/ 126265 h 886"/>
                <a:gd name="T108" fmla="*/ 98425 w 685"/>
                <a:gd name="T109" fmla="*/ 150116 h 886"/>
                <a:gd name="T110" fmla="*/ 119063 w 685"/>
                <a:gd name="T111" fmla="*/ 199219 h 886"/>
                <a:gd name="T112" fmla="*/ 88900 w 685"/>
                <a:gd name="T113" fmla="*/ 298828 h 886"/>
                <a:gd name="T114" fmla="*/ 52388 w 685"/>
                <a:gd name="T115" fmla="*/ 304440 h 886"/>
                <a:gd name="T116" fmla="*/ 31750 w 685"/>
                <a:gd name="T117" fmla="*/ 329693 h 886"/>
                <a:gd name="T118" fmla="*/ 11113 w 685"/>
                <a:gd name="T119" fmla="*/ 446138 h 886"/>
                <a:gd name="T120" fmla="*/ 76200 w 685"/>
                <a:gd name="T121" fmla="*/ 479809 h 886"/>
                <a:gd name="T122" fmla="*/ 96838 w 685"/>
                <a:gd name="T123" fmla="*/ 524703 h 88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85"/>
                <a:gd name="T187" fmla="*/ 0 h 886"/>
                <a:gd name="T188" fmla="*/ 685 w 685"/>
                <a:gd name="T189" fmla="*/ 886 h 88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85" h="886">
                  <a:moveTo>
                    <a:pt x="70" y="375"/>
                  </a:moveTo>
                  <a:lnTo>
                    <a:pt x="94" y="373"/>
                  </a:lnTo>
                  <a:lnTo>
                    <a:pt x="100" y="370"/>
                  </a:lnTo>
                  <a:lnTo>
                    <a:pt x="106" y="366"/>
                  </a:lnTo>
                  <a:lnTo>
                    <a:pt x="112" y="362"/>
                  </a:lnTo>
                  <a:lnTo>
                    <a:pt x="117" y="357"/>
                  </a:lnTo>
                  <a:lnTo>
                    <a:pt x="123" y="353"/>
                  </a:lnTo>
                  <a:lnTo>
                    <a:pt x="129" y="349"/>
                  </a:lnTo>
                  <a:lnTo>
                    <a:pt x="134" y="346"/>
                  </a:lnTo>
                  <a:lnTo>
                    <a:pt x="140" y="346"/>
                  </a:lnTo>
                  <a:lnTo>
                    <a:pt x="145" y="346"/>
                  </a:lnTo>
                  <a:lnTo>
                    <a:pt x="148" y="349"/>
                  </a:lnTo>
                  <a:lnTo>
                    <a:pt x="150" y="353"/>
                  </a:lnTo>
                  <a:lnTo>
                    <a:pt x="152" y="357"/>
                  </a:lnTo>
                  <a:lnTo>
                    <a:pt x="152" y="363"/>
                  </a:lnTo>
                  <a:lnTo>
                    <a:pt x="154" y="369"/>
                  </a:lnTo>
                  <a:lnTo>
                    <a:pt x="154" y="375"/>
                  </a:lnTo>
                  <a:lnTo>
                    <a:pt x="154" y="381"/>
                  </a:lnTo>
                  <a:lnTo>
                    <a:pt x="156" y="387"/>
                  </a:lnTo>
                  <a:lnTo>
                    <a:pt x="158" y="392"/>
                  </a:lnTo>
                  <a:lnTo>
                    <a:pt x="162" y="398"/>
                  </a:lnTo>
                  <a:lnTo>
                    <a:pt x="165" y="402"/>
                  </a:lnTo>
                  <a:lnTo>
                    <a:pt x="170" y="406"/>
                  </a:lnTo>
                  <a:lnTo>
                    <a:pt x="176" y="409"/>
                  </a:lnTo>
                  <a:lnTo>
                    <a:pt x="181" y="410"/>
                  </a:lnTo>
                  <a:lnTo>
                    <a:pt x="187" y="410"/>
                  </a:lnTo>
                  <a:lnTo>
                    <a:pt x="193" y="412"/>
                  </a:lnTo>
                  <a:lnTo>
                    <a:pt x="201" y="414"/>
                  </a:lnTo>
                  <a:lnTo>
                    <a:pt x="210" y="420"/>
                  </a:lnTo>
                  <a:lnTo>
                    <a:pt x="220" y="426"/>
                  </a:lnTo>
                  <a:lnTo>
                    <a:pt x="231" y="433"/>
                  </a:lnTo>
                  <a:lnTo>
                    <a:pt x="239" y="440"/>
                  </a:lnTo>
                  <a:lnTo>
                    <a:pt x="241" y="442"/>
                  </a:lnTo>
                  <a:lnTo>
                    <a:pt x="244" y="447"/>
                  </a:lnTo>
                  <a:lnTo>
                    <a:pt x="246" y="449"/>
                  </a:lnTo>
                  <a:lnTo>
                    <a:pt x="246" y="454"/>
                  </a:lnTo>
                  <a:lnTo>
                    <a:pt x="246" y="456"/>
                  </a:lnTo>
                  <a:lnTo>
                    <a:pt x="246" y="460"/>
                  </a:lnTo>
                  <a:lnTo>
                    <a:pt x="246" y="462"/>
                  </a:lnTo>
                  <a:lnTo>
                    <a:pt x="246" y="465"/>
                  </a:lnTo>
                  <a:lnTo>
                    <a:pt x="246" y="467"/>
                  </a:lnTo>
                  <a:lnTo>
                    <a:pt x="246" y="469"/>
                  </a:lnTo>
                  <a:lnTo>
                    <a:pt x="246" y="470"/>
                  </a:lnTo>
                  <a:lnTo>
                    <a:pt x="246" y="474"/>
                  </a:lnTo>
                  <a:lnTo>
                    <a:pt x="247" y="480"/>
                  </a:lnTo>
                  <a:lnTo>
                    <a:pt x="250" y="486"/>
                  </a:lnTo>
                  <a:lnTo>
                    <a:pt x="252" y="491"/>
                  </a:lnTo>
                  <a:lnTo>
                    <a:pt x="256" y="497"/>
                  </a:lnTo>
                  <a:lnTo>
                    <a:pt x="260" y="501"/>
                  </a:lnTo>
                  <a:lnTo>
                    <a:pt x="263" y="501"/>
                  </a:lnTo>
                  <a:lnTo>
                    <a:pt x="265" y="502"/>
                  </a:lnTo>
                  <a:lnTo>
                    <a:pt x="269" y="502"/>
                  </a:lnTo>
                  <a:lnTo>
                    <a:pt x="272" y="501"/>
                  </a:lnTo>
                  <a:lnTo>
                    <a:pt x="281" y="501"/>
                  </a:lnTo>
                  <a:lnTo>
                    <a:pt x="282" y="509"/>
                  </a:lnTo>
                  <a:lnTo>
                    <a:pt x="283" y="516"/>
                  </a:lnTo>
                  <a:lnTo>
                    <a:pt x="285" y="522"/>
                  </a:lnTo>
                  <a:lnTo>
                    <a:pt x="289" y="526"/>
                  </a:lnTo>
                  <a:lnTo>
                    <a:pt x="293" y="530"/>
                  </a:lnTo>
                  <a:lnTo>
                    <a:pt x="295" y="536"/>
                  </a:lnTo>
                  <a:lnTo>
                    <a:pt x="297" y="541"/>
                  </a:lnTo>
                  <a:lnTo>
                    <a:pt x="297" y="551"/>
                  </a:lnTo>
                  <a:lnTo>
                    <a:pt x="297" y="555"/>
                  </a:lnTo>
                  <a:lnTo>
                    <a:pt x="296" y="559"/>
                  </a:lnTo>
                  <a:lnTo>
                    <a:pt x="296" y="562"/>
                  </a:lnTo>
                  <a:lnTo>
                    <a:pt x="295" y="565"/>
                  </a:lnTo>
                  <a:lnTo>
                    <a:pt x="294" y="569"/>
                  </a:lnTo>
                  <a:lnTo>
                    <a:pt x="293" y="572"/>
                  </a:lnTo>
                  <a:lnTo>
                    <a:pt x="291" y="575"/>
                  </a:lnTo>
                  <a:lnTo>
                    <a:pt x="291" y="579"/>
                  </a:lnTo>
                  <a:lnTo>
                    <a:pt x="291" y="583"/>
                  </a:lnTo>
                  <a:lnTo>
                    <a:pt x="293" y="586"/>
                  </a:lnTo>
                  <a:lnTo>
                    <a:pt x="294" y="589"/>
                  </a:lnTo>
                  <a:lnTo>
                    <a:pt x="295" y="591"/>
                  </a:lnTo>
                  <a:lnTo>
                    <a:pt x="297" y="593"/>
                  </a:lnTo>
                  <a:lnTo>
                    <a:pt x="299" y="594"/>
                  </a:lnTo>
                  <a:lnTo>
                    <a:pt x="300" y="594"/>
                  </a:lnTo>
                  <a:lnTo>
                    <a:pt x="300" y="596"/>
                  </a:lnTo>
                  <a:lnTo>
                    <a:pt x="300" y="600"/>
                  </a:lnTo>
                  <a:lnTo>
                    <a:pt x="301" y="603"/>
                  </a:lnTo>
                  <a:lnTo>
                    <a:pt x="300" y="607"/>
                  </a:lnTo>
                  <a:lnTo>
                    <a:pt x="300" y="610"/>
                  </a:lnTo>
                  <a:lnTo>
                    <a:pt x="300" y="612"/>
                  </a:lnTo>
                  <a:lnTo>
                    <a:pt x="300" y="617"/>
                  </a:lnTo>
                  <a:lnTo>
                    <a:pt x="300" y="619"/>
                  </a:lnTo>
                  <a:lnTo>
                    <a:pt x="300" y="624"/>
                  </a:lnTo>
                  <a:lnTo>
                    <a:pt x="302" y="628"/>
                  </a:lnTo>
                  <a:lnTo>
                    <a:pt x="307" y="632"/>
                  </a:lnTo>
                  <a:lnTo>
                    <a:pt x="313" y="636"/>
                  </a:lnTo>
                  <a:lnTo>
                    <a:pt x="319" y="639"/>
                  </a:lnTo>
                  <a:lnTo>
                    <a:pt x="325" y="642"/>
                  </a:lnTo>
                  <a:lnTo>
                    <a:pt x="331" y="644"/>
                  </a:lnTo>
                  <a:lnTo>
                    <a:pt x="337" y="647"/>
                  </a:lnTo>
                  <a:lnTo>
                    <a:pt x="340" y="651"/>
                  </a:lnTo>
                  <a:lnTo>
                    <a:pt x="343" y="653"/>
                  </a:lnTo>
                  <a:lnTo>
                    <a:pt x="345" y="656"/>
                  </a:lnTo>
                  <a:lnTo>
                    <a:pt x="347" y="657"/>
                  </a:lnTo>
                  <a:lnTo>
                    <a:pt x="350" y="658"/>
                  </a:lnTo>
                  <a:lnTo>
                    <a:pt x="353" y="660"/>
                  </a:lnTo>
                  <a:lnTo>
                    <a:pt x="356" y="660"/>
                  </a:lnTo>
                  <a:lnTo>
                    <a:pt x="358" y="661"/>
                  </a:lnTo>
                  <a:lnTo>
                    <a:pt x="359" y="665"/>
                  </a:lnTo>
                  <a:lnTo>
                    <a:pt x="363" y="670"/>
                  </a:lnTo>
                  <a:lnTo>
                    <a:pt x="365" y="679"/>
                  </a:lnTo>
                  <a:lnTo>
                    <a:pt x="365" y="687"/>
                  </a:lnTo>
                  <a:lnTo>
                    <a:pt x="366" y="696"/>
                  </a:lnTo>
                  <a:lnTo>
                    <a:pt x="368" y="704"/>
                  </a:lnTo>
                  <a:lnTo>
                    <a:pt x="370" y="711"/>
                  </a:lnTo>
                  <a:lnTo>
                    <a:pt x="371" y="714"/>
                  </a:lnTo>
                  <a:lnTo>
                    <a:pt x="374" y="715"/>
                  </a:lnTo>
                  <a:lnTo>
                    <a:pt x="377" y="716"/>
                  </a:lnTo>
                  <a:lnTo>
                    <a:pt x="381" y="716"/>
                  </a:lnTo>
                  <a:lnTo>
                    <a:pt x="381" y="719"/>
                  </a:lnTo>
                  <a:lnTo>
                    <a:pt x="381" y="722"/>
                  </a:lnTo>
                  <a:lnTo>
                    <a:pt x="381" y="725"/>
                  </a:lnTo>
                  <a:lnTo>
                    <a:pt x="381" y="726"/>
                  </a:lnTo>
                  <a:lnTo>
                    <a:pt x="381" y="729"/>
                  </a:lnTo>
                  <a:lnTo>
                    <a:pt x="381" y="732"/>
                  </a:lnTo>
                  <a:lnTo>
                    <a:pt x="381" y="735"/>
                  </a:lnTo>
                  <a:lnTo>
                    <a:pt x="381" y="737"/>
                  </a:lnTo>
                  <a:lnTo>
                    <a:pt x="381" y="740"/>
                  </a:lnTo>
                  <a:lnTo>
                    <a:pt x="381" y="743"/>
                  </a:lnTo>
                  <a:lnTo>
                    <a:pt x="381" y="747"/>
                  </a:lnTo>
                  <a:lnTo>
                    <a:pt x="381" y="751"/>
                  </a:lnTo>
                  <a:lnTo>
                    <a:pt x="381" y="755"/>
                  </a:lnTo>
                  <a:lnTo>
                    <a:pt x="381" y="758"/>
                  </a:lnTo>
                  <a:lnTo>
                    <a:pt x="381" y="762"/>
                  </a:lnTo>
                  <a:lnTo>
                    <a:pt x="381" y="764"/>
                  </a:lnTo>
                  <a:lnTo>
                    <a:pt x="375" y="767"/>
                  </a:lnTo>
                  <a:lnTo>
                    <a:pt x="366" y="772"/>
                  </a:lnTo>
                  <a:lnTo>
                    <a:pt x="359" y="779"/>
                  </a:lnTo>
                  <a:lnTo>
                    <a:pt x="351" y="788"/>
                  </a:lnTo>
                  <a:lnTo>
                    <a:pt x="344" y="797"/>
                  </a:lnTo>
                  <a:lnTo>
                    <a:pt x="338" y="807"/>
                  </a:lnTo>
                  <a:lnTo>
                    <a:pt x="333" y="815"/>
                  </a:lnTo>
                  <a:lnTo>
                    <a:pt x="332" y="824"/>
                  </a:lnTo>
                  <a:lnTo>
                    <a:pt x="333" y="827"/>
                  </a:lnTo>
                  <a:lnTo>
                    <a:pt x="334" y="827"/>
                  </a:lnTo>
                  <a:lnTo>
                    <a:pt x="338" y="828"/>
                  </a:lnTo>
                  <a:lnTo>
                    <a:pt x="340" y="829"/>
                  </a:lnTo>
                  <a:lnTo>
                    <a:pt x="344" y="829"/>
                  </a:lnTo>
                  <a:lnTo>
                    <a:pt x="347" y="829"/>
                  </a:lnTo>
                  <a:lnTo>
                    <a:pt x="350" y="829"/>
                  </a:lnTo>
                  <a:lnTo>
                    <a:pt x="351" y="829"/>
                  </a:lnTo>
                  <a:lnTo>
                    <a:pt x="356" y="832"/>
                  </a:lnTo>
                  <a:lnTo>
                    <a:pt x="359" y="834"/>
                  </a:lnTo>
                  <a:lnTo>
                    <a:pt x="363" y="838"/>
                  </a:lnTo>
                  <a:lnTo>
                    <a:pt x="366" y="840"/>
                  </a:lnTo>
                  <a:lnTo>
                    <a:pt x="369" y="843"/>
                  </a:lnTo>
                  <a:lnTo>
                    <a:pt x="372" y="847"/>
                  </a:lnTo>
                  <a:lnTo>
                    <a:pt x="377" y="850"/>
                  </a:lnTo>
                  <a:lnTo>
                    <a:pt x="381" y="852"/>
                  </a:lnTo>
                  <a:lnTo>
                    <a:pt x="387" y="854"/>
                  </a:lnTo>
                  <a:lnTo>
                    <a:pt x="393" y="859"/>
                  </a:lnTo>
                  <a:lnTo>
                    <a:pt x="397" y="864"/>
                  </a:lnTo>
                  <a:lnTo>
                    <a:pt x="402" y="870"/>
                  </a:lnTo>
                  <a:lnTo>
                    <a:pt x="407" y="875"/>
                  </a:lnTo>
                  <a:lnTo>
                    <a:pt x="412" y="880"/>
                  </a:lnTo>
                  <a:lnTo>
                    <a:pt x="416" y="884"/>
                  </a:lnTo>
                  <a:lnTo>
                    <a:pt x="420" y="886"/>
                  </a:lnTo>
                  <a:lnTo>
                    <a:pt x="421" y="881"/>
                  </a:lnTo>
                  <a:lnTo>
                    <a:pt x="424" y="875"/>
                  </a:lnTo>
                  <a:lnTo>
                    <a:pt x="426" y="871"/>
                  </a:lnTo>
                  <a:lnTo>
                    <a:pt x="428" y="866"/>
                  </a:lnTo>
                  <a:lnTo>
                    <a:pt x="431" y="861"/>
                  </a:lnTo>
                  <a:lnTo>
                    <a:pt x="433" y="857"/>
                  </a:lnTo>
                  <a:lnTo>
                    <a:pt x="435" y="853"/>
                  </a:lnTo>
                  <a:lnTo>
                    <a:pt x="439" y="849"/>
                  </a:lnTo>
                  <a:lnTo>
                    <a:pt x="440" y="843"/>
                  </a:lnTo>
                  <a:lnTo>
                    <a:pt x="441" y="838"/>
                  </a:lnTo>
                  <a:lnTo>
                    <a:pt x="444" y="834"/>
                  </a:lnTo>
                  <a:lnTo>
                    <a:pt x="445" y="829"/>
                  </a:lnTo>
                  <a:lnTo>
                    <a:pt x="446" y="825"/>
                  </a:lnTo>
                  <a:lnTo>
                    <a:pt x="449" y="821"/>
                  </a:lnTo>
                  <a:lnTo>
                    <a:pt x="450" y="815"/>
                  </a:lnTo>
                  <a:lnTo>
                    <a:pt x="451" y="810"/>
                  </a:lnTo>
                  <a:lnTo>
                    <a:pt x="453" y="804"/>
                  </a:lnTo>
                  <a:lnTo>
                    <a:pt x="456" y="800"/>
                  </a:lnTo>
                  <a:lnTo>
                    <a:pt x="459" y="796"/>
                  </a:lnTo>
                  <a:lnTo>
                    <a:pt x="463" y="792"/>
                  </a:lnTo>
                  <a:lnTo>
                    <a:pt x="465" y="788"/>
                  </a:lnTo>
                  <a:lnTo>
                    <a:pt x="469" y="783"/>
                  </a:lnTo>
                  <a:lnTo>
                    <a:pt x="470" y="779"/>
                  </a:lnTo>
                  <a:lnTo>
                    <a:pt x="471" y="774"/>
                  </a:lnTo>
                  <a:lnTo>
                    <a:pt x="470" y="768"/>
                  </a:lnTo>
                  <a:lnTo>
                    <a:pt x="469" y="761"/>
                  </a:lnTo>
                  <a:lnTo>
                    <a:pt x="468" y="755"/>
                  </a:lnTo>
                  <a:lnTo>
                    <a:pt x="465" y="749"/>
                  </a:lnTo>
                  <a:lnTo>
                    <a:pt x="463" y="743"/>
                  </a:lnTo>
                  <a:lnTo>
                    <a:pt x="462" y="737"/>
                  </a:lnTo>
                  <a:lnTo>
                    <a:pt x="460" y="732"/>
                  </a:lnTo>
                  <a:lnTo>
                    <a:pt x="460" y="726"/>
                  </a:lnTo>
                  <a:lnTo>
                    <a:pt x="460" y="722"/>
                  </a:lnTo>
                  <a:lnTo>
                    <a:pt x="462" y="718"/>
                  </a:lnTo>
                  <a:lnTo>
                    <a:pt x="464" y="714"/>
                  </a:lnTo>
                  <a:lnTo>
                    <a:pt x="466" y="708"/>
                  </a:lnTo>
                  <a:lnTo>
                    <a:pt x="474" y="698"/>
                  </a:lnTo>
                  <a:lnTo>
                    <a:pt x="483" y="690"/>
                  </a:lnTo>
                  <a:lnTo>
                    <a:pt x="493" y="682"/>
                  </a:lnTo>
                  <a:lnTo>
                    <a:pt x="502" y="675"/>
                  </a:lnTo>
                  <a:lnTo>
                    <a:pt x="512" y="670"/>
                  </a:lnTo>
                  <a:lnTo>
                    <a:pt x="521" y="669"/>
                  </a:lnTo>
                  <a:lnTo>
                    <a:pt x="523" y="669"/>
                  </a:lnTo>
                  <a:lnTo>
                    <a:pt x="526" y="666"/>
                  </a:lnTo>
                  <a:lnTo>
                    <a:pt x="528" y="663"/>
                  </a:lnTo>
                  <a:lnTo>
                    <a:pt x="530" y="660"/>
                  </a:lnTo>
                  <a:lnTo>
                    <a:pt x="533" y="657"/>
                  </a:lnTo>
                  <a:lnTo>
                    <a:pt x="535" y="654"/>
                  </a:lnTo>
                  <a:lnTo>
                    <a:pt x="539" y="651"/>
                  </a:lnTo>
                  <a:lnTo>
                    <a:pt x="542" y="651"/>
                  </a:lnTo>
                  <a:lnTo>
                    <a:pt x="546" y="650"/>
                  </a:lnTo>
                  <a:lnTo>
                    <a:pt x="550" y="650"/>
                  </a:lnTo>
                  <a:lnTo>
                    <a:pt x="552" y="650"/>
                  </a:lnTo>
                  <a:lnTo>
                    <a:pt x="554" y="650"/>
                  </a:lnTo>
                  <a:lnTo>
                    <a:pt x="557" y="650"/>
                  </a:lnTo>
                  <a:lnTo>
                    <a:pt x="559" y="650"/>
                  </a:lnTo>
                  <a:lnTo>
                    <a:pt x="561" y="651"/>
                  </a:lnTo>
                  <a:lnTo>
                    <a:pt x="564" y="651"/>
                  </a:lnTo>
                  <a:lnTo>
                    <a:pt x="570" y="650"/>
                  </a:lnTo>
                  <a:lnTo>
                    <a:pt x="575" y="650"/>
                  </a:lnTo>
                  <a:lnTo>
                    <a:pt x="578" y="647"/>
                  </a:lnTo>
                  <a:lnTo>
                    <a:pt x="579" y="646"/>
                  </a:lnTo>
                  <a:lnTo>
                    <a:pt x="582" y="642"/>
                  </a:lnTo>
                  <a:lnTo>
                    <a:pt x="583" y="637"/>
                  </a:lnTo>
                  <a:lnTo>
                    <a:pt x="584" y="633"/>
                  </a:lnTo>
                  <a:lnTo>
                    <a:pt x="585" y="628"/>
                  </a:lnTo>
                  <a:lnTo>
                    <a:pt x="594" y="605"/>
                  </a:lnTo>
                  <a:lnTo>
                    <a:pt x="597" y="600"/>
                  </a:lnTo>
                  <a:lnTo>
                    <a:pt x="599" y="593"/>
                  </a:lnTo>
                  <a:lnTo>
                    <a:pt x="602" y="587"/>
                  </a:lnTo>
                  <a:lnTo>
                    <a:pt x="604" y="580"/>
                  </a:lnTo>
                  <a:lnTo>
                    <a:pt x="605" y="573"/>
                  </a:lnTo>
                  <a:lnTo>
                    <a:pt x="608" y="565"/>
                  </a:lnTo>
                  <a:lnTo>
                    <a:pt x="608" y="557"/>
                  </a:lnTo>
                  <a:lnTo>
                    <a:pt x="608" y="545"/>
                  </a:lnTo>
                  <a:lnTo>
                    <a:pt x="609" y="541"/>
                  </a:lnTo>
                  <a:lnTo>
                    <a:pt x="610" y="537"/>
                  </a:lnTo>
                  <a:lnTo>
                    <a:pt x="611" y="534"/>
                  </a:lnTo>
                  <a:lnTo>
                    <a:pt x="614" y="530"/>
                  </a:lnTo>
                  <a:lnTo>
                    <a:pt x="616" y="527"/>
                  </a:lnTo>
                  <a:lnTo>
                    <a:pt x="617" y="525"/>
                  </a:lnTo>
                  <a:lnTo>
                    <a:pt x="619" y="520"/>
                  </a:lnTo>
                  <a:lnTo>
                    <a:pt x="619" y="516"/>
                  </a:lnTo>
                  <a:lnTo>
                    <a:pt x="619" y="511"/>
                  </a:lnTo>
                  <a:lnTo>
                    <a:pt x="619" y="506"/>
                  </a:lnTo>
                  <a:lnTo>
                    <a:pt x="619" y="502"/>
                  </a:lnTo>
                  <a:lnTo>
                    <a:pt x="619" y="498"/>
                  </a:lnTo>
                  <a:lnTo>
                    <a:pt x="619" y="495"/>
                  </a:lnTo>
                  <a:lnTo>
                    <a:pt x="619" y="491"/>
                  </a:lnTo>
                  <a:lnTo>
                    <a:pt x="619" y="488"/>
                  </a:lnTo>
                  <a:lnTo>
                    <a:pt x="619" y="483"/>
                  </a:lnTo>
                  <a:lnTo>
                    <a:pt x="619" y="479"/>
                  </a:lnTo>
                  <a:lnTo>
                    <a:pt x="619" y="473"/>
                  </a:lnTo>
                  <a:lnTo>
                    <a:pt x="617" y="466"/>
                  </a:lnTo>
                  <a:lnTo>
                    <a:pt x="616" y="458"/>
                  </a:lnTo>
                  <a:lnTo>
                    <a:pt x="615" y="451"/>
                  </a:lnTo>
                  <a:lnTo>
                    <a:pt x="614" y="442"/>
                  </a:lnTo>
                  <a:lnTo>
                    <a:pt x="613" y="437"/>
                  </a:lnTo>
                  <a:lnTo>
                    <a:pt x="613" y="431"/>
                  </a:lnTo>
                  <a:lnTo>
                    <a:pt x="614" y="426"/>
                  </a:lnTo>
                  <a:lnTo>
                    <a:pt x="615" y="423"/>
                  </a:lnTo>
                  <a:lnTo>
                    <a:pt x="619" y="419"/>
                  </a:lnTo>
                  <a:lnTo>
                    <a:pt x="622" y="416"/>
                  </a:lnTo>
                  <a:lnTo>
                    <a:pt x="626" y="413"/>
                  </a:lnTo>
                  <a:lnTo>
                    <a:pt x="629" y="412"/>
                  </a:lnTo>
                  <a:lnTo>
                    <a:pt x="633" y="409"/>
                  </a:lnTo>
                  <a:lnTo>
                    <a:pt x="636" y="409"/>
                  </a:lnTo>
                  <a:lnTo>
                    <a:pt x="636" y="398"/>
                  </a:lnTo>
                  <a:lnTo>
                    <a:pt x="639" y="389"/>
                  </a:lnTo>
                  <a:lnTo>
                    <a:pt x="641" y="382"/>
                  </a:lnTo>
                  <a:lnTo>
                    <a:pt x="644" y="375"/>
                  </a:lnTo>
                  <a:lnTo>
                    <a:pt x="652" y="364"/>
                  </a:lnTo>
                  <a:lnTo>
                    <a:pt x="660" y="355"/>
                  </a:lnTo>
                  <a:lnTo>
                    <a:pt x="670" y="345"/>
                  </a:lnTo>
                  <a:lnTo>
                    <a:pt x="678" y="334"/>
                  </a:lnTo>
                  <a:lnTo>
                    <a:pt x="680" y="327"/>
                  </a:lnTo>
                  <a:lnTo>
                    <a:pt x="683" y="318"/>
                  </a:lnTo>
                  <a:lnTo>
                    <a:pt x="685" y="309"/>
                  </a:lnTo>
                  <a:lnTo>
                    <a:pt x="685" y="299"/>
                  </a:lnTo>
                  <a:lnTo>
                    <a:pt x="685" y="292"/>
                  </a:lnTo>
                  <a:lnTo>
                    <a:pt x="684" y="284"/>
                  </a:lnTo>
                  <a:lnTo>
                    <a:pt x="683" y="275"/>
                  </a:lnTo>
                  <a:lnTo>
                    <a:pt x="680" y="267"/>
                  </a:lnTo>
                  <a:lnTo>
                    <a:pt x="678" y="258"/>
                  </a:lnTo>
                  <a:lnTo>
                    <a:pt x="676" y="251"/>
                  </a:lnTo>
                  <a:lnTo>
                    <a:pt x="674" y="246"/>
                  </a:lnTo>
                  <a:lnTo>
                    <a:pt x="672" y="240"/>
                  </a:lnTo>
                  <a:lnTo>
                    <a:pt x="670" y="235"/>
                  </a:lnTo>
                  <a:lnTo>
                    <a:pt x="666" y="232"/>
                  </a:lnTo>
                  <a:lnTo>
                    <a:pt x="664" y="231"/>
                  </a:lnTo>
                  <a:lnTo>
                    <a:pt x="660" y="231"/>
                  </a:lnTo>
                  <a:lnTo>
                    <a:pt x="657" y="232"/>
                  </a:lnTo>
                  <a:lnTo>
                    <a:pt x="653" y="233"/>
                  </a:lnTo>
                  <a:lnTo>
                    <a:pt x="649" y="232"/>
                  </a:lnTo>
                  <a:lnTo>
                    <a:pt x="647" y="231"/>
                  </a:lnTo>
                  <a:lnTo>
                    <a:pt x="639" y="224"/>
                  </a:lnTo>
                  <a:lnTo>
                    <a:pt x="633" y="216"/>
                  </a:lnTo>
                  <a:lnTo>
                    <a:pt x="626" y="207"/>
                  </a:lnTo>
                  <a:lnTo>
                    <a:pt x="620" y="198"/>
                  </a:lnTo>
                  <a:lnTo>
                    <a:pt x="614" y="191"/>
                  </a:lnTo>
                  <a:lnTo>
                    <a:pt x="607" y="184"/>
                  </a:lnTo>
                  <a:lnTo>
                    <a:pt x="603" y="181"/>
                  </a:lnTo>
                  <a:lnTo>
                    <a:pt x="599" y="179"/>
                  </a:lnTo>
                  <a:lnTo>
                    <a:pt x="596" y="178"/>
                  </a:lnTo>
                  <a:lnTo>
                    <a:pt x="591" y="177"/>
                  </a:lnTo>
                  <a:lnTo>
                    <a:pt x="588" y="177"/>
                  </a:lnTo>
                  <a:lnTo>
                    <a:pt x="584" y="177"/>
                  </a:lnTo>
                  <a:lnTo>
                    <a:pt x="580" y="177"/>
                  </a:lnTo>
                  <a:lnTo>
                    <a:pt x="578" y="177"/>
                  </a:lnTo>
                  <a:lnTo>
                    <a:pt x="575" y="177"/>
                  </a:lnTo>
                  <a:lnTo>
                    <a:pt x="572" y="177"/>
                  </a:lnTo>
                  <a:lnTo>
                    <a:pt x="569" y="177"/>
                  </a:lnTo>
                  <a:lnTo>
                    <a:pt x="566" y="177"/>
                  </a:lnTo>
                  <a:lnTo>
                    <a:pt x="561" y="177"/>
                  </a:lnTo>
                  <a:lnTo>
                    <a:pt x="558" y="177"/>
                  </a:lnTo>
                  <a:lnTo>
                    <a:pt x="555" y="175"/>
                  </a:lnTo>
                  <a:lnTo>
                    <a:pt x="552" y="175"/>
                  </a:lnTo>
                  <a:lnTo>
                    <a:pt x="548" y="174"/>
                  </a:lnTo>
                  <a:lnTo>
                    <a:pt x="545" y="172"/>
                  </a:lnTo>
                  <a:lnTo>
                    <a:pt x="540" y="172"/>
                  </a:lnTo>
                  <a:lnTo>
                    <a:pt x="535" y="172"/>
                  </a:lnTo>
                  <a:lnTo>
                    <a:pt x="530" y="172"/>
                  </a:lnTo>
                  <a:lnTo>
                    <a:pt x="527" y="174"/>
                  </a:lnTo>
                  <a:lnTo>
                    <a:pt x="523" y="174"/>
                  </a:lnTo>
                  <a:lnTo>
                    <a:pt x="521" y="175"/>
                  </a:lnTo>
                  <a:lnTo>
                    <a:pt x="519" y="178"/>
                  </a:lnTo>
                  <a:lnTo>
                    <a:pt x="517" y="179"/>
                  </a:lnTo>
                  <a:lnTo>
                    <a:pt x="516" y="182"/>
                  </a:lnTo>
                  <a:lnTo>
                    <a:pt x="515" y="185"/>
                  </a:lnTo>
                  <a:lnTo>
                    <a:pt x="513" y="181"/>
                  </a:lnTo>
                  <a:lnTo>
                    <a:pt x="513" y="178"/>
                  </a:lnTo>
                  <a:lnTo>
                    <a:pt x="513" y="174"/>
                  </a:lnTo>
                  <a:lnTo>
                    <a:pt x="513" y="171"/>
                  </a:lnTo>
                  <a:lnTo>
                    <a:pt x="513" y="168"/>
                  </a:lnTo>
                  <a:lnTo>
                    <a:pt x="513" y="167"/>
                  </a:lnTo>
                  <a:lnTo>
                    <a:pt x="513" y="165"/>
                  </a:lnTo>
                  <a:lnTo>
                    <a:pt x="515" y="165"/>
                  </a:lnTo>
                  <a:lnTo>
                    <a:pt x="513" y="164"/>
                  </a:lnTo>
                  <a:lnTo>
                    <a:pt x="513" y="163"/>
                  </a:lnTo>
                  <a:lnTo>
                    <a:pt x="512" y="161"/>
                  </a:lnTo>
                  <a:lnTo>
                    <a:pt x="512" y="160"/>
                  </a:lnTo>
                  <a:lnTo>
                    <a:pt x="510" y="157"/>
                  </a:lnTo>
                  <a:lnTo>
                    <a:pt x="509" y="156"/>
                  </a:lnTo>
                  <a:lnTo>
                    <a:pt x="509" y="154"/>
                  </a:lnTo>
                  <a:lnTo>
                    <a:pt x="509" y="153"/>
                  </a:lnTo>
                  <a:lnTo>
                    <a:pt x="506" y="152"/>
                  </a:lnTo>
                  <a:lnTo>
                    <a:pt x="502" y="150"/>
                  </a:lnTo>
                  <a:lnTo>
                    <a:pt x="499" y="147"/>
                  </a:lnTo>
                  <a:lnTo>
                    <a:pt x="495" y="145"/>
                  </a:lnTo>
                  <a:lnTo>
                    <a:pt x="493" y="142"/>
                  </a:lnTo>
                  <a:lnTo>
                    <a:pt x="490" y="139"/>
                  </a:lnTo>
                  <a:lnTo>
                    <a:pt x="488" y="138"/>
                  </a:lnTo>
                  <a:lnTo>
                    <a:pt x="483" y="138"/>
                  </a:lnTo>
                  <a:lnTo>
                    <a:pt x="478" y="138"/>
                  </a:lnTo>
                  <a:lnTo>
                    <a:pt x="475" y="138"/>
                  </a:lnTo>
                  <a:lnTo>
                    <a:pt x="471" y="136"/>
                  </a:lnTo>
                  <a:lnTo>
                    <a:pt x="468" y="133"/>
                  </a:lnTo>
                  <a:lnTo>
                    <a:pt x="464" y="131"/>
                  </a:lnTo>
                  <a:lnTo>
                    <a:pt x="462" y="128"/>
                  </a:lnTo>
                  <a:lnTo>
                    <a:pt x="460" y="125"/>
                  </a:lnTo>
                  <a:lnTo>
                    <a:pt x="451" y="125"/>
                  </a:lnTo>
                  <a:lnTo>
                    <a:pt x="450" y="129"/>
                  </a:lnTo>
                  <a:lnTo>
                    <a:pt x="447" y="136"/>
                  </a:lnTo>
                  <a:lnTo>
                    <a:pt x="444" y="143"/>
                  </a:lnTo>
                  <a:lnTo>
                    <a:pt x="439" y="150"/>
                  </a:lnTo>
                  <a:lnTo>
                    <a:pt x="434" y="156"/>
                  </a:lnTo>
                  <a:lnTo>
                    <a:pt x="431" y="159"/>
                  </a:lnTo>
                  <a:lnTo>
                    <a:pt x="428" y="160"/>
                  </a:lnTo>
                  <a:lnTo>
                    <a:pt x="427" y="160"/>
                  </a:lnTo>
                  <a:lnTo>
                    <a:pt x="425" y="159"/>
                  </a:lnTo>
                  <a:lnTo>
                    <a:pt x="424" y="157"/>
                  </a:lnTo>
                  <a:lnTo>
                    <a:pt x="419" y="157"/>
                  </a:lnTo>
                  <a:lnTo>
                    <a:pt x="414" y="157"/>
                  </a:lnTo>
                  <a:lnTo>
                    <a:pt x="409" y="156"/>
                  </a:lnTo>
                  <a:lnTo>
                    <a:pt x="404" y="154"/>
                  </a:lnTo>
                  <a:lnTo>
                    <a:pt x="401" y="153"/>
                  </a:lnTo>
                  <a:lnTo>
                    <a:pt x="399" y="150"/>
                  </a:lnTo>
                  <a:lnTo>
                    <a:pt x="396" y="146"/>
                  </a:lnTo>
                  <a:lnTo>
                    <a:pt x="396" y="142"/>
                  </a:lnTo>
                  <a:lnTo>
                    <a:pt x="389" y="142"/>
                  </a:lnTo>
                  <a:lnTo>
                    <a:pt x="388" y="145"/>
                  </a:lnTo>
                  <a:lnTo>
                    <a:pt x="387" y="145"/>
                  </a:lnTo>
                  <a:lnTo>
                    <a:pt x="384" y="146"/>
                  </a:lnTo>
                  <a:lnTo>
                    <a:pt x="383" y="147"/>
                  </a:lnTo>
                  <a:lnTo>
                    <a:pt x="381" y="147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7"/>
                  </a:lnTo>
                  <a:lnTo>
                    <a:pt x="394" y="125"/>
                  </a:lnTo>
                  <a:lnTo>
                    <a:pt x="395" y="117"/>
                  </a:lnTo>
                  <a:lnTo>
                    <a:pt x="397" y="111"/>
                  </a:lnTo>
                  <a:lnTo>
                    <a:pt x="401" y="106"/>
                  </a:lnTo>
                  <a:lnTo>
                    <a:pt x="404" y="101"/>
                  </a:lnTo>
                  <a:lnTo>
                    <a:pt x="409" y="97"/>
                  </a:lnTo>
                  <a:lnTo>
                    <a:pt x="413" y="93"/>
                  </a:lnTo>
                  <a:lnTo>
                    <a:pt x="416" y="89"/>
                  </a:lnTo>
                  <a:lnTo>
                    <a:pt x="420" y="85"/>
                  </a:lnTo>
                  <a:lnTo>
                    <a:pt x="418" y="83"/>
                  </a:lnTo>
                  <a:lnTo>
                    <a:pt x="415" y="82"/>
                  </a:lnTo>
                  <a:lnTo>
                    <a:pt x="414" y="80"/>
                  </a:lnTo>
                  <a:lnTo>
                    <a:pt x="414" y="79"/>
                  </a:lnTo>
                  <a:lnTo>
                    <a:pt x="413" y="78"/>
                  </a:lnTo>
                  <a:lnTo>
                    <a:pt x="412" y="76"/>
                  </a:lnTo>
                  <a:lnTo>
                    <a:pt x="412" y="74"/>
                  </a:lnTo>
                  <a:lnTo>
                    <a:pt x="410" y="72"/>
                  </a:lnTo>
                  <a:lnTo>
                    <a:pt x="408" y="72"/>
                  </a:lnTo>
                  <a:lnTo>
                    <a:pt x="406" y="71"/>
                  </a:lnTo>
                  <a:lnTo>
                    <a:pt x="404" y="68"/>
                  </a:lnTo>
                  <a:lnTo>
                    <a:pt x="403" y="65"/>
                  </a:lnTo>
                  <a:lnTo>
                    <a:pt x="401" y="58"/>
                  </a:lnTo>
                  <a:lnTo>
                    <a:pt x="400" y="48"/>
                  </a:lnTo>
                  <a:lnTo>
                    <a:pt x="399" y="40"/>
                  </a:lnTo>
                  <a:lnTo>
                    <a:pt x="397" y="32"/>
                  </a:lnTo>
                  <a:lnTo>
                    <a:pt x="395" y="25"/>
                  </a:lnTo>
                  <a:lnTo>
                    <a:pt x="391" y="19"/>
                  </a:lnTo>
                  <a:lnTo>
                    <a:pt x="390" y="23"/>
                  </a:lnTo>
                  <a:lnTo>
                    <a:pt x="388" y="29"/>
                  </a:lnTo>
                  <a:lnTo>
                    <a:pt x="384" y="36"/>
                  </a:lnTo>
                  <a:lnTo>
                    <a:pt x="381" y="43"/>
                  </a:lnTo>
                  <a:lnTo>
                    <a:pt x="376" y="50"/>
                  </a:lnTo>
                  <a:lnTo>
                    <a:pt x="372" y="57"/>
                  </a:lnTo>
                  <a:lnTo>
                    <a:pt x="369" y="61"/>
                  </a:lnTo>
                  <a:lnTo>
                    <a:pt x="366" y="62"/>
                  </a:lnTo>
                  <a:lnTo>
                    <a:pt x="345" y="53"/>
                  </a:lnTo>
                  <a:lnTo>
                    <a:pt x="341" y="54"/>
                  </a:lnTo>
                  <a:lnTo>
                    <a:pt x="338" y="55"/>
                  </a:lnTo>
                  <a:lnTo>
                    <a:pt x="334" y="57"/>
                  </a:lnTo>
                  <a:lnTo>
                    <a:pt x="331" y="58"/>
                  </a:lnTo>
                  <a:lnTo>
                    <a:pt x="326" y="58"/>
                  </a:lnTo>
                  <a:lnTo>
                    <a:pt x="322" y="60"/>
                  </a:lnTo>
                  <a:lnTo>
                    <a:pt x="318" y="60"/>
                  </a:lnTo>
                  <a:lnTo>
                    <a:pt x="313" y="60"/>
                  </a:lnTo>
                  <a:lnTo>
                    <a:pt x="313" y="61"/>
                  </a:lnTo>
                  <a:lnTo>
                    <a:pt x="312" y="62"/>
                  </a:lnTo>
                  <a:lnTo>
                    <a:pt x="312" y="64"/>
                  </a:lnTo>
                  <a:lnTo>
                    <a:pt x="310" y="65"/>
                  </a:lnTo>
                  <a:lnTo>
                    <a:pt x="309" y="65"/>
                  </a:lnTo>
                  <a:lnTo>
                    <a:pt x="308" y="67"/>
                  </a:lnTo>
                  <a:lnTo>
                    <a:pt x="307" y="67"/>
                  </a:lnTo>
                  <a:lnTo>
                    <a:pt x="306" y="68"/>
                  </a:lnTo>
                  <a:lnTo>
                    <a:pt x="304" y="68"/>
                  </a:lnTo>
                  <a:lnTo>
                    <a:pt x="303" y="68"/>
                  </a:lnTo>
                  <a:lnTo>
                    <a:pt x="302" y="68"/>
                  </a:lnTo>
                  <a:lnTo>
                    <a:pt x="301" y="68"/>
                  </a:lnTo>
                  <a:lnTo>
                    <a:pt x="300" y="68"/>
                  </a:lnTo>
                  <a:lnTo>
                    <a:pt x="299" y="71"/>
                  </a:lnTo>
                  <a:lnTo>
                    <a:pt x="295" y="74"/>
                  </a:lnTo>
                  <a:lnTo>
                    <a:pt x="289" y="76"/>
                  </a:lnTo>
                  <a:lnTo>
                    <a:pt x="282" y="79"/>
                  </a:lnTo>
                  <a:lnTo>
                    <a:pt x="276" y="82"/>
                  </a:lnTo>
                  <a:lnTo>
                    <a:pt x="270" y="83"/>
                  </a:lnTo>
                  <a:lnTo>
                    <a:pt x="265" y="85"/>
                  </a:lnTo>
                  <a:lnTo>
                    <a:pt x="264" y="85"/>
                  </a:lnTo>
                  <a:lnTo>
                    <a:pt x="259" y="83"/>
                  </a:lnTo>
                  <a:lnTo>
                    <a:pt x="256" y="80"/>
                  </a:lnTo>
                  <a:lnTo>
                    <a:pt x="252" y="75"/>
                  </a:lnTo>
                  <a:lnTo>
                    <a:pt x="250" y="69"/>
                  </a:lnTo>
                  <a:lnTo>
                    <a:pt x="247" y="64"/>
                  </a:lnTo>
                  <a:lnTo>
                    <a:pt x="246" y="57"/>
                  </a:lnTo>
                  <a:lnTo>
                    <a:pt x="245" y="51"/>
                  </a:lnTo>
                  <a:lnTo>
                    <a:pt x="244" y="47"/>
                  </a:lnTo>
                  <a:lnTo>
                    <a:pt x="245" y="44"/>
                  </a:lnTo>
                  <a:lnTo>
                    <a:pt x="245" y="41"/>
                  </a:lnTo>
                  <a:lnTo>
                    <a:pt x="246" y="40"/>
                  </a:lnTo>
                  <a:lnTo>
                    <a:pt x="246" y="37"/>
                  </a:lnTo>
                  <a:lnTo>
                    <a:pt x="247" y="34"/>
                  </a:lnTo>
                  <a:lnTo>
                    <a:pt x="247" y="33"/>
                  </a:lnTo>
                  <a:lnTo>
                    <a:pt x="249" y="30"/>
                  </a:lnTo>
                  <a:lnTo>
                    <a:pt x="249" y="28"/>
                  </a:lnTo>
                  <a:lnTo>
                    <a:pt x="249" y="21"/>
                  </a:lnTo>
                  <a:lnTo>
                    <a:pt x="247" y="16"/>
                  </a:lnTo>
                  <a:lnTo>
                    <a:pt x="246" y="12"/>
                  </a:lnTo>
                  <a:lnTo>
                    <a:pt x="244" y="8"/>
                  </a:lnTo>
                  <a:lnTo>
                    <a:pt x="241" y="5"/>
                  </a:lnTo>
                  <a:lnTo>
                    <a:pt x="238" y="2"/>
                  </a:lnTo>
                  <a:lnTo>
                    <a:pt x="233" y="1"/>
                  </a:lnTo>
                  <a:lnTo>
                    <a:pt x="227" y="0"/>
                  </a:lnTo>
                  <a:lnTo>
                    <a:pt x="227" y="2"/>
                  </a:lnTo>
                  <a:lnTo>
                    <a:pt x="226" y="4"/>
                  </a:lnTo>
                  <a:lnTo>
                    <a:pt x="226" y="7"/>
                  </a:lnTo>
                  <a:lnTo>
                    <a:pt x="225" y="8"/>
                  </a:lnTo>
                  <a:lnTo>
                    <a:pt x="222" y="11"/>
                  </a:lnTo>
                  <a:lnTo>
                    <a:pt x="221" y="11"/>
                  </a:lnTo>
                  <a:lnTo>
                    <a:pt x="219" y="11"/>
                  </a:lnTo>
                  <a:lnTo>
                    <a:pt x="216" y="9"/>
                  </a:lnTo>
                  <a:lnTo>
                    <a:pt x="215" y="12"/>
                  </a:lnTo>
                  <a:lnTo>
                    <a:pt x="212" y="16"/>
                  </a:lnTo>
                  <a:lnTo>
                    <a:pt x="207" y="19"/>
                  </a:lnTo>
                  <a:lnTo>
                    <a:pt x="203" y="22"/>
                  </a:lnTo>
                  <a:lnTo>
                    <a:pt x="199" y="25"/>
                  </a:lnTo>
                  <a:lnTo>
                    <a:pt x="195" y="28"/>
                  </a:lnTo>
                  <a:lnTo>
                    <a:pt x="191" y="30"/>
                  </a:lnTo>
                  <a:lnTo>
                    <a:pt x="191" y="32"/>
                  </a:lnTo>
                  <a:lnTo>
                    <a:pt x="189" y="32"/>
                  </a:lnTo>
                  <a:lnTo>
                    <a:pt x="187" y="32"/>
                  </a:lnTo>
                  <a:lnTo>
                    <a:pt x="183" y="30"/>
                  </a:lnTo>
                  <a:lnTo>
                    <a:pt x="180" y="29"/>
                  </a:lnTo>
                  <a:lnTo>
                    <a:pt x="176" y="26"/>
                  </a:lnTo>
                  <a:lnTo>
                    <a:pt x="172" y="25"/>
                  </a:lnTo>
                  <a:lnTo>
                    <a:pt x="169" y="23"/>
                  </a:lnTo>
                  <a:lnTo>
                    <a:pt x="169" y="22"/>
                  </a:lnTo>
                  <a:lnTo>
                    <a:pt x="159" y="22"/>
                  </a:lnTo>
                  <a:lnTo>
                    <a:pt x="159" y="37"/>
                  </a:lnTo>
                  <a:lnTo>
                    <a:pt x="161" y="40"/>
                  </a:lnTo>
                  <a:lnTo>
                    <a:pt x="163" y="44"/>
                  </a:lnTo>
                  <a:lnTo>
                    <a:pt x="165" y="48"/>
                  </a:lnTo>
                  <a:lnTo>
                    <a:pt x="168" y="53"/>
                  </a:lnTo>
                  <a:lnTo>
                    <a:pt x="170" y="58"/>
                  </a:lnTo>
                  <a:lnTo>
                    <a:pt x="172" y="62"/>
                  </a:lnTo>
                  <a:lnTo>
                    <a:pt x="175" y="65"/>
                  </a:lnTo>
                  <a:lnTo>
                    <a:pt x="176" y="68"/>
                  </a:lnTo>
                  <a:lnTo>
                    <a:pt x="175" y="72"/>
                  </a:lnTo>
                  <a:lnTo>
                    <a:pt x="170" y="78"/>
                  </a:lnTo>
                  <a:lnTo>
                    <a:pt x="167" y="83"/>
                  </a:lnTo>
                  <a:lnTo>
                    <a:pt x="162" y="89"/>
                  </a:lnTo>
                  <a:lnTo>
                    <a:pt x="156" y="93"/>
                  </a:lnTo>
                  <a:lnTo>
                    <a:pt x="150" y="96"/>
                  </a:lnTo>
                  <a:lnTo>
                    <a:pt x="144" y="99"/>
                  </a:lnTo>
                  <a:lnTo>
                    <a:pt x="138" y="100"/>
                  </a:lnTo>
                  <a:lnTo>
                    <a:pt x="134" y="99"/>
                  </a:lnTo>
                  <a:lnTo>
                    <a:pt x="130" y="97"/>
                  </a:lnTo>
                  <a:lnTo>
                    <a:pt x="126" y="94"/>
                  </a:lnTo>
                  <a:lnTo>
                    <a:pt x="123" y="90"/>
                  </a:lnTo>
                  <a:lnTo>
                    <a:pt x="118" y="86"/>
                  </a:lnTo>
                  <a:lnTo>
                    <a:pt x="114" y="80"/>
                  </a:lnTo>
                  <a:lnTo>
                    <a:pt x="112" y="75"/>
                  </a:lnTo>
                  <a:lnTo>
                    <a:pt x="108" y="69"/>
                  </a:lnTo>
                  <a:lnTo>
                    <a:pt x="105" y="72"/>
                  </a:lnTo>
                  <a:lnTo>
                    <a:pt x="100" y="74"/>
                  </a:lnTo>
                  <a:lnTo>
                    <a:pt x="93" y="75"/>
                  </a:lnTo>
                  <a:lnTo>
                    <a:pt x="86" y="76"/>
                  </a:lnTo>
                  <a:lnTo>
                    <a:pt x="80" y="79"/>
                  </a:lnTo>
                  <a:lnTo>
                    <a:pt x="74" y="80"/>
                  </a:lnTo>
                  <a:lnTo>
                    <a:pt x="69" y="82"/>
                  </a:lnTo>
                  <a:lnTo>
                    <a:pt x="68" y="82"/>
                  </a:lnTo>
                  <a:lnTo>
                    <a:pt x="68" y="85"/>
                  </a:lnTo>
                  <a:lnTo>
                    <a:pt x="69" y="86"/>
                  </a:lnTo>
                  <a:lnTo>
                    <a:pt x="70" y="87"/>
                  </a:lnTo>
                  <a:lnTo>
                    <a:pt x="70" y="89"/>
                  </a:lnTo>
                  <a:lnTo>
                    <a:pt x="73" y="90"/>
                  </a:lnTo>
                  <a:lnTo>
                    <a:pt x="74" y="92"/>
                  </a:lnTo>
                  <a:lnTo>
                    <a:pt x="75" y="92"/>
                  </a:lnTo>
                  <a:lnTo>
                    <a:pt x="76" y="92"/>
                  </a:lnTo>
                  <a:lnTo>
                    <a:pt x="76" y="100"/>
                  </a:lnTo>
                  <a:lnTo>
                    <a:pt x="75" y="100"/>
                  </a:lnTo>
                  <a:lnTo>
                    <a:pt x="73" y="101"/>
                  </a:lnTo>
                  <a:lnTo>
                    <a:pt x="70" y="103"/>
                  </a:lnTo>
                  <a:lnTo>
                    <a:pt x="68" y="103"/>
                  </a:lnTo>
                  <a:lnTo>
                    <a:pt x="64" y="104"/>
                  </a:lnTo>
                  <a:lnTo>
                    <a:pt x="62" y="107"/>
                  </a:lnTo>
                  <a:lnTo>
                    <a:pt x="61" y="108"/>
                  </a:lnTo>
                  <a:lnTo>
                    <a:pt x="59" y="113"/>
                  </a:lnTo>
                  <a:lnTo>
                    <a:pt x="61" y="117"/>
                  </a:lnTo>
                  <a:lnTo>
                    <a:pt x="62" y="119"/>
                  </a:lnTo>
                  <a:lnTo>
                    <a:pt x="64" y="122"/>
                  </a:lnTo>
                  <a:lnTo>
                    <a:pt x="67" y="125"/>
                  </a:lnTo>
                  <a:lnTo>
                    <a:pt x="70" y="126"/>
                  </a:lnTo>
                  <a:lnTo>
                    <a:pt x="73" y="131"/>
                  </a:lnTo>
                  <a:lnTo>
                    <a:pt x="74" y="135"/>
                  </a:lnTo>
                  <a:lnTo>
                    <a:pt x="75" y="142"/>
                  </a:lnTo>
                  <a:lnTo>
                    <a:pt x="74" y="153"/>
                  </a:lnTo>
                  <a:lnTo>
                    <a:pt x="73" y="161"/>
                  </a:lnTo>
                  <a:lnTo>
                    <a:pt x="71" y="171"/>
                  </a:lnTo>
                  <a:lnTo>
                    <a:pt x="69" y="179"/>
                  </a:lnTo>
                  <a:lnTo>
                    <a:pt x="67" y="188"/>
                  </a:lnTo>
                  <a:lnTo>
                    <a:pt x="65" y="196"/>
                  </a:lnTo>
                  <a:lnTo>
                    <a:pt x="64" y="206"/>
                  </a:lnTo>
                  <a:lnTo>
                    <a:pt x="64" y="214"/>
                  </a:lnTo>
                  <a:lnTo>
                    <a:pt x="57" y="214"/>
                  </a:lnTo>
                  <a:lnTo>
                    <a:pt x="56" y="213"/>
                  </a:lnTo>
                  <a:lnTo>
                    <a:pt x="55" y="213"/>
                  </a:lnTo>
                  <a:lnTo>
                    <a:pt x="55" y="211"/>
                  </a:lnTo>
                  <a:lnTo>
                    <a:pt x="54" y="210"/>
                  </a:lnTo>
                  <a:lnTo>
                    <a:pt x="50" y="213"/>
                  </a:lnTo>
                  <a:lnTo>
                    <a:pt x="48" y="214"/>
                  </a:lnTo>
                  <a:lnTo>
                    <a:pt x="44" y="216"/>
                  </a:lnTo>
                  <a:lnTo>
                    <a:pt x="42" y="217"/>
                  </a:lnTo>
                  <a:lnTo>
                    <a:pt x="38" y="217"/>
                  </a:lnTo>
                  <a:lnTo>
                    <a:pt x="36" y="217"/>
                  </a:lnTo>
                  <a:lnTo>
                    <a:pt x="33" y="217"/>
                  </a:lnTo>
                  <a:lnTo>
                    <a:pt x="30" y="217"/>
                  </a:lnTo>
                  <a:lnTo>
                    <a:pt x="29" y="217"/>
                  </a:lnTo>
                  <a:lnTo>
                    <a:pt x="27" y="218"/>
                  </a:lnTo>
                  <a:lnTo>
                    <a:pt x="27" y="220"/>
                  </a:lnTo>
                  <a:lnTo>
                    <a:pt x="26" y="222"/>
                  </a:lnTo>
                  <a:lnTo>
                    <a:pt x="26" y="224"/>
                  </a:lnTo>
                  <a:lnTo>
                    <a:pt x="26" y="225"/>
                  </a:lnTo>
                  <a:lnTo>
                    <a:pt x="26" y="228"/>
                  </a:lnTo>
                  <a:lnTo>
                    <a:pt x="25" y="228"/>
                  </a:lnTo>
                  <a:lnTo>
                    <a:pt x="20" y="235"/>
                  </a:lnTo>
                  <a:lnTo>
                    <a:pt x="15" y="242"/>
                  </a:lnTo>
                  <a:lnTo>
                    <a:pt x="12" y="249"/>
                  </a:lnTo>
                  <a:lnTo>
                    <a:pt x="8" y="257"/>
                  </a:lnTo>
                  <a:lnTo>
                    <a:pt x="5" y="265"/>
                  </a:lnTo>
                  <a:lnTo>
                    <a:pt x="2" y="274"/>
                  </a:lnTo>
                  <a:lnTo>
                    <a:pt x="0" y="282"/>
                  </a:lnTo>
                  <a:lnTo>
                    <a:pt x="0" y="290"/>
                  </a:lnTo>
                  <a:lnTo>
                    <a:pt x="1" y="299"/>
                  </a:lnTo>
                  <a:lnTo>
                    <a:pt x="4" y="309"/>
                  </a:lnTo>
                  <a:lnTo>
                    <a:pt x="7" y="318"/>
                  </a:lnTo>
                  <a:lnTo>
                    <a:pt x="12" y="327"/>
                  </a:lnTo>
                  <a:lnTo>
                    <a:pt x="17" y="335"/>
                  </a:lnTo>
                  <a:lnTo>
                    <a:pt x="23" y="342"/>
                  </a:lnTo>
                  <a:lnTo>
                    <a:pt x="30" y="346"/>
                  </a:lnTo>
                  <a:lnTo>
                    <a:pt x="36" y="348"/>
                  </a:lnTo>
                  <a:lnTo>
                    <a:pt x="38" y="348"/>
                  </a:lnTo>
                  <a:lnTo>
                    <a:pt x="40" y="348"/>
                  </a:lnTo>
                  <a:lnTo>
                    <a:pt x="43" y="346"/>
                  </a:lnTo>
                  <a:lnTo>
                    <a:pt x="45" y="345"/>
                  </a:lnTo>
                  <a:lnTo>
                    <a:pt x="48" y="342"/>
                  </a:lnTo>
                  <a:lnTo>
                    <a:pt x="50" y="341"/>
                  </a:lnTo>
                  <a:lnTo>
                    <a:pt x="52" y="339"/>
                  </a:lnTo>
                  <a:lnTo>
                    <a:pt x="55" y="338"/>
                  </a:lnTo>
                  <a:lnTo>
                    <a:pt x="56" y="343"/>
                  </a:lnTo>
                  <a:lnTo>
                    <a:pt x="56" y="349"/>
                  </a:lnTo>
                  <a:lnTo>
                    <a:pt x="56" y="355"/>
                  </a:lnTo>
                  <a:lnTo>
                    <a:pt x="56" y="360"/>
                  </a:lnTo>
                  <a:lnTo>
                    <a:pt x="57" y="367"/>
                  </a:lnTo>
                  <a:lnTo>
                    <a:pt x="58" y="371"/>
                  </a:lnTo>
                  <a:lnTo>
                    <a:pt x="61" y="374"/>
                  </a:lnTo>
                  <a:lnTo>
                    <a:pt x="64" y="375"/>
                  </a:lnTo>
                  <a:lnTo>
                    <a:pt x="70" y="375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4" name="Freeform 224"/>
            <p:cNvSpPr>
              <a:spLocks/>
            </p:cNvSpPr>
            <p:nvPr/>
          </p:nvSpPr>
          <p:spPr bwMode="gray">
            <a:xfrm>
              <a:off x="2493211" y="3261399"/>
              <a:ext cx="257430" cy="222040"/>
            </a:xfrm>
            <a:custGeom>
              <a:avLst/>
              <a:gdLst>
                <a:gd name="T0" fmla="*/ 200025 w 177"/>
                <a:gd name="T1" fmla="*/ 192198 h 168"/>
                <a:gd name="T2" fmla="*/ 214313 w 177"/>
                <a:gd name="T3" fmla="*/ 173960 h 168"/>
                <a:gd name="T4" fmla="*/ 222250 w 177"/>
                <a:gd name="T5" fmla="*/ 151514 h 168"/>
                <a:gd name="T6" fmla="*/ 230188 w 177"/>
                <a:gd name="T7" fmla="*/ 127664 h 168"/>
                <a:gd name="T8" fmla="*/ 242888 w 177"/>
                <a:gd name="T9" fmla="*/ 127664 h 168"/>
                <a:gd name="T10" fmla="*/ 246063 w 177"/>
                <a:gd name="T11" fmla="*/ 137485 h 168"/>
                <a:gd name="T12" fmla="*/ 257175 w 177"/>
                <a:gd name="T13" fmla="*/ 141693 h 168"/>
                <a:gd name="T14" fmla="*/ 271463 w 177"/>
                <a:gd name="T15" fmla="*/ 137485 h 168"/>
                <a:gd name="T16" fmla="*/ 279400 w 177"/>
                <a:gd name="T17" fmla="*/ 115038 h 168"/>
                <a:gd name="T18" fmla="*/ 263525 w 177"/>
                <a:gd name="T19" fmla="*/ 96800 h 168"/>
                <a:gd name="T20" fmla="*/ 241300 w 177"/>
                <a:gd name="T21" fmla="*/ 89786 h 168"/>
                <a:gd name="T22" fmla="*/ 206375 w 177"/>
                <a:gd name="T23" fmla="*/ 89786 h 168"/>
                <a:gd name="T24" fmla="*/ 188913 w 177"/>
                <a:gd name="T25" fmla="*/ 81368 h 168"/>
                <a:gd name="T26" fmla="*/ 190500 w 177"/>
                <a:gd name="T27" fmla="*/ 63131 h 168"/>
                <a:gd name="T28" fmla="*/ 182563 w 177"/>
                <a:gd name="T29" fmla="*/ 40684 h 168"/>
                <a:gd name="T30" fmla="*/ 161925 w 177"/>
                <a:gd name="T31" fmla="*/ 26655 h 168"/>
                <a:gd name="T32" fmla="*/ 139700 w 177"/>
                <a:gd name="T33" fmla="*/ 0 h 168"/>
                <a:gd name="T34" fmla="*/ 123825 w 177"/>
                <a:gd name="T35" fmla="*/ 1403 h 168"/>
                <a:gd name="T36" fmla="*/ 104775 w 177"/>
                <a:gd name="T37" fmla="*/ 7015 h 168"/>
                <a:gd name="T38" fmla="*/ 100013 w 177"/>
                <a:gd name="T39" fmla="*/ 21044 h 168"/>
                <a:gd name="T40" fmla="*/ 82550 w 177"/>
                <a:gd name="T41" fmla="*/ 30864 h 168"/>
                <a:gd name="T42" fmla="*/ 73025 w 177"/>
                <a:gd name="T43" fmla="*/ 30864 h 168"/>
                <a:gd name="T44" fmla="*/ 63500 w 177"/>
                <a:gd name="T45" fmla="*/ 29461 h 168"/>
                <a:gd name="T46" fmla="*/ 23813 w 177"/>
                <a:gd name="T47" fmla="*/ 44893 h 168"/>
                <a:gd name="T48" fmla="*/ 1588 w 177"/>
                <a:gd name="T49" fmla="*/ 60325 h 168"/>
                <a:gd name="T50" fmla="*/ 9525 w 177"/>
                <a:gd name="T51" fmla="*/ 70145 h 168"/>
                <a:gd name="T52" fmla="*/ 23813 w 177"/>
                <a:gd name="T53" fmla="*/ 72951 h 168"/>
                <a:gd name="T54" fmla="*/ 44450 w 177"/>
                <a:gd name="T55" fmla="*/ 71548 h 168"/>
                <a:gd name="T56" fmla="*/ 84138 w 177"/>
                <a:gd name="T57" fmla="*/ 54713 h 168"/>
                <a:gd name="T58" fmla="*/ 95250 w 177"/>
                <a:gd name="T59" fmla="*/ 56116 h 168"/>
                <a:gd name="T60" fmla="*/ 90488 w 177"/>
                <a:gd name="T61" fmla="*/ 65937 h 168"/>
                <a:gd name="T62" fmla="*/ 92075 w 177"/>
                <a:gd name="T63" fmla="*/ 71548 h 168"/>
                <a:gd name="T64" fmla="*/ 100013 w 177"/>
                <a:gd name="T65" fmla="*/ 71548 h 168"/>
                <a:gd name="T66" fmla="*/ 136525 w 177"/>
                <a:gd name="T67" fmla="*/ 79966 h 168"/>
                <a:gd name="T68" fmla="*/ 180975 w 177"/>
                <a:gd name="T69" fmla="*/ 82771 h 168"/>
                <a:gd name="T70" fmla="*/ 174625 w 177"/>
                <a:gd name="T71" fmla="*/ 96800 h 168"/>
                <a:gd name="T72" fmla="*/ 163513 w 177"/>
                <a:gd name="T73" fmla="*/ 101009 h 168"/>
                <a:gd name="T74" fmla="*/ 153988 w 177"/>
                <a:gd name="T75" fmla="*/ 96800 h 168"/>
                <a:gd name="T76" fmla="*/ 142875 w 177"/>
                <a:gd name="T77" fmla="*/ 92592 h 168"/>
                <a:gd name="T78" fmla="*/ 111125 w 177"/>
                <a:gd name="T79" fmla="*/ 109427 h 168"/>
                <a:gd name="T80" fmla="*/ 82550 w 177"/>
                <a:gd name="T81" fmla="*/ 124859 h 168"/>
                <a:gd name="T82" fmla="*/ 74613 w 177"/>
                <a:gd name="T83" fmla="*/ 131873 h 168"/>
                <a:gd name="T84" fmla="*/ 71438 w 177"/>
                <a:gd name="T85" fmla="*/ 141693 h 168"/>
                <a:gd name="T86" fmla="*/ 52388 w 177"/>
                <a:gd name="T87" fmla="*/ 178169 h 168"/>
                <a:gd name="T88" fmla="*/ 39688 w 177"/>
                <a:gd name="T89" fmla="*/ 217450 h 168"/>
                <a:gd name="T90" fmla="*/ 44450 w 177"/>
                <a:gd name="T91" fmla="*/ 230076 h 168"/>
                <a:gd name="T92" fmla="*/ 55563 w 177"/>
                <a:gd name="T93" fmla="*/ 235688 h 168"/>
                <a:gd name="T94" fmla="*/ 74613 w 177"/>
                <a:gd name="T95" fmla="*/ 223062 h 168"/>
                <a:gd name="T96" fmla="*/ 92075 w 177"/>
                <a:gd name="T97" fmla="*/ 171154 h 168"/>
                <a:gd name="T98" fmla="*/ 114300 w 177"/>
                <a:gd name="T99" fmla="*/ 137485 h 168"/>
                <a:gd name="T100" fmla="*/ 149225 w 177"/>
                <a:gd name="T101" fmla="*/ 116441 h 168"/>
                <a:gd name="T102" fmla="*/ 171450 w 177"/>
                <a:gd name="T103" fmla="*/ 112232 h 168"/>
                <a:gd name="T104" fmla="*/ 184150 w 177"/>
                <a:gd name="T105" fmla="*/ 122053 h 168"/>
                <a:gd name="T106" fmla="*/ 180975 w 177"/>
                <a:gd name="T107" fmla="*/ 137485 h 168"/>
                <a:gd name="T108" fmla="*/ 166688 w 177"/>
                <a:gd name="T109" fmla="*/ 155722 h 168"/>
                <a:gd name="T110" fmla="*/ 171450 w 177"/>
                <a:gd name="T111" fmla="*/ 165543 h 168"/>
                <a:gd name="T112" fmla="*/ 184150 w 177"/>
                <a:gd name="T113" fmla="*/ 164140 h 168"/>
                <a:gd name="T114" fmla="*/ 190500 w 177"/>
                <a:gd name="T115" fmla="*/ 171154 h 168"/>
                <a:gd name="T116" fmla="*/ 190500 w 177"/>
                <a:gd name="T117" fmla="*/ 190795 h 16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7"/>
                <a:gd name="T178" fmla="*/ 0 h 168"/>
                <a:gd name="T179" fmla="*/ 177 w 177"/>
                <a:gd name="T180" fmla="*/ 168 h 16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7" h="168">
                  <a:moveTo>
                    <a:pt x="120" y="143"/>
                  </a:moveTo>
                  <a:lnTo>
                    <a:pt x="122" y="141"/>
                  </a:lnTo>
                  <a:lnTo>
                    <a:pt x="123" y="140"/>
                  </a:lnTo>
                  <a:lnTo>
                    <a:pt x="126" y="137"/>
                  </a:lnTo>
                  <a:lnTo>
                    <a:pt x="128" y="134"/>
                  </a:lnTo>
                  <a:lnTo>
                    <a:pt x="130" y="131"/>
                  </a:lnTo>
                  <a:lnTo>
                    <a:pt x="134" y="129"/>
                  </a:lnTo>
                  <a:lnTo>
                    <a:pt x="135" y="124"/>
                  </a:lnTo>
                  <a:lnTo>
                    <a:pt x="136" y="121"/>
                  </a:lnTo>
                  <a:lnTo>
                    <a:pt x="137" y="117"/>
                  </a:lnTo>
                  <a:lnTo>
                    <a:pt x="139" y="112"/>
                  </a:lnTo>
                  <a:lnTo>
                    <a:pt x="140" y="108"/>
                  </a:lnTo>
                  <a:lnTo>
                    <a:pt x="141" y="104"/>
                  </a:lnTo>
                  <a:lnTo>
                    <a:pt x="141" y="100"/>
                  </a:lnTo>
                  <a:lnTo>
                    <a:pt x="142" y="96"/>
                  </a:lnTo>
                  <a:lnTo>
                    <a:pt x="145" y="91"/>
                  </a:lnTo>
                  <a:lnTo>
                    <a:pt x="147" y="86"/>
                  </a:lnTo>
                  <a:lnTo>
                    <a:pt x="153" y="86"/>
                  </a:lnTo>
                  <a:lnTo>
                    <a:pt x="153" y="89"/>
                  </a:lnTo>
                  <a:lnTo>
                    <a:pt x="153" y="91"/>
                  </a:lnTo>
                  <a:lnTo>
                    <a:pt x="154" y="93"/>
                  </a:lnTo>
                  <a:lnTo>
                    <a:pt x="154" y="96"/>
                  </a:lnTo>
                  <a:lnTo>
                    <a:pt x="155" y="97"/>
                  </a:lnTo>
                  <a:lnTo>
                    <a:pt x="155" y="98"/>
                  </a:lnTo>
                  <a:lnTo>
                    <a:pt x="156" y="101"/>
                  </a:lnTo>
                  <a:lnTo>
                    <a:pt x="158" y="104"/>
                  </a:lnTo>
                  <a:lnTo>
                    <a:pt x="160" y="103"/>
                  </a:lnTo>
                  <a:lnTo>
                    <a:pt x="162" y="101"/>
                  </a:lnTo>
                  <a:lnTo>
                    <a:pt x="164" y="101"/>
                  </a:lnTo>
                  <a:lnTo>
                    <a:pt x="166" y="100"/>
                  </a:lnTo>
                  <a:lnTo>
                    <a:pt x="168" y="98"/>
                  </a:lnTo>
                  <a:lnTo>
                    <a:pt x="171" y="98"/>
                  </a:lnTo>
                  <a:lnTo>
                    <a:pt x="173" y="97"/>
                  </a:lnTo>
                  <a:lnTo>
                    <a:pt x="177" y="96"/>
                  </a:lnTo>
                  <a:lnTo>
                    <a:pt x="177" y="83"/>
                  </a:lnTo>
                  <a:lnTo>
                    <a:pt x="176" y="82"/>
                  </a:lnTo>
                  <a:lnTo>
                    <a:pt x="173" y="79"/>
                  </a:lnTo>
                  <a:lnTo>
                    <a:pt x="172" y="75"/>
                  </a:lnTo>
                  <a:lnTo>
                    <a:pt x="170" y="72"/>
                  </a:lnTo>
                  <a:lnTo>
                    <a:pt x="166" y="69"/>
                  </a:lnTo>
                  <a:lnTo>
                    <a:pt x="164" y="66"/>
                  </a:lnTo>
                  <a:lnTo>
                    <a:pt x="160" y="65"/>
                  </a:lnTo>
                  <a:lnTo>
                    <a:pt x="155" y="64"/>
                  </a:lnTo>
                  <a:lnTo>
                    <a:pt x="152" y="64"/>
                  </a:lnTo>
                  <a:lnTo>
                    <a:pt x="147" y="64"/>
                  </a:lnTo>
                  <a:lnTo>
                    <a:pt x="142" y="65"/>
                  </a:lnTo>
                  <a:lnTo>
                    <a:pt x="136" y="65"/>
                  </a:lnTo>
                  <a:lnTo>
                    <a:pt x="130" y="64"/>
                  </a:lnTo>
                  <a:lnTo>
                    <a:pt x="126" y="64"/>
                  </a:lnTo>
                  <a:lnTo>
                    <a:pt x="122" y="62"/>
                  </a:lnTo>
                  <a:lnTo>
                    <a:pt x="120" y="61"/>
                  </a:lnTo>
                  <a:lnTo>
                    <a:pt x="119" y="58"/>
                  </a:lnTo>
                  <a:lnTo>
                    <a:pt x="119" y="55"/>
                  </a:lnTo>
                  <a:lnTo>
                    <a:pt x="119" y="52"/>
                  </a:lnTo>
                  <a:lnTo>
                    <a:pt x="119" y="48"/>
                  </a:lnTo>
                  <a:lnTo>
                    <a:pt x="120" y="45"/>
                  </a:lnTo>
                  <a:lnTo>
                    <a:pt x="120" y="40"/>
                  </a:lnTo>
                  <a:lnTo>
                    <a:pt x="119" y="36"/>
                  </a:lnTo>
                  <a:lnTo>
                    <a:pt x="117" y="33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5"/>
                  </a:lnTo>
                  <a:lnTo>
                    <a:pt x="104" y="22"/>
                  </a:lnTo>
                  <a:lnTo>
                    <a:pt x="102" y="19"/>
                  </a:lnTo>
                  <a:lnTo>
                    <a:pt x="100" y="14"/>
                  </a:lnTo>
                  <a:lnTo>
                    <a:pt x="97" y="8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6" y="1"/>
                  </a:lnTo>
                  <a:lnTo>
                    <a:pt x="84" y="1"/>
                  </a:lnTo>
                  <a:lnTo>
                    <a:pt x="82" y="1"/>
                  </a:lnTo>
                  <a:lnTo>
                    <a:pt x="78" y="1"/>
                  </a:lnTo>
                  <a:lnTo>
                    <a:pt x="75" y="3"/>
                  </a:lnTo>
                  <a:lnTo>
                    <a:pt x="72" y="3"/>
                  </a:lnTo>
                  <a:lnTo>
                    <a:pt x="70" y="4"/>
                  </a:lnTo>
                  <a:lnTo>
                    <a:pt x="66" y="5"/>
                  </a:lnTo>
                  <a:lnTo>
                    <a:pt x="65" y="7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3" y="15"/>
                  </a:lnTo>
                  <a:lnTo>
                    <a:pt x="61" y="18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2" y="22"/>
                  </a:lnTo>
                  <a:lnTo>
                    <a:pt x="51" y="22"/>
                  </a:lnTo>
                  <a:lnTo>
                    <a:pt x="48" y="22"/>
                  </a:lnTo>
                  <a:lnTo>
                    <a:pt x="47" y="22"/>
                  </a:lnTo>
                  <a:lnTo>
                    <a:pt x="46" y="22"/>
                  </a:lnTo>
                  <a:lnTo>
                    <a:pt x="45" y="21"/>
                  </a:lnTo>
                  <a:lnTo>
                    <a:pt x="43" y="21"/>
                  </a:lnTo>
                  <a:lnTo>
                    <a:pt x="41" y="21"/>
                  </a:lnTo>
                  <a:lnTo>
                    <a:pt x="40" y="21"/>
                  </a:lnTo>
                  <a:lnTo>
                    <a:pt x="35" y="25"/>
                  </a:lnTo>
                  <a:lnTo>
                    <a:pt x="30" y="28"/>
                  </a:lnTo>
                  <a:lnTo>
                    <a:pt x="22" y="31"/>
                  </a:lnTo>
                  <a:lnTo>
                    <a:pt x="15" y="32"/>
                  </a:lnTo>
                  <a:lnTo>
                    <a:pt x="9" y="35"/>
                  </a:lnTo>
                  <a:lnTo>
                    <a:pt x="5" y="38"/>
                  </a:lnTo>
                  <a:lnTo>
                    <a:pt x="2" y="39"/>
                  </a:lnTo>
                  <a:lnTo>
                    <a:pt x="1" y="43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3" y="50"/>
                  </a:lnTo>
                  <a:lnTo>
                    <a:pt x="6" y="50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13" y="52"/>
                  </a:lnTo>
                  <a:lnTo>
                    <a:pt x="15" y="52"/>
                  </a:lnTo>
                  <a:lnTo>
                    <a:pt x="18" y="54"/>
                  </a:lnTo>
                  <a:lnTo>
                    <a:pt x="21" y="54"/>
                  </a:lnTo>
                  <a:lnTo>
                    <a:pt x="24" y="52"/>
                  </a:lnTo>
                  <a:lnTo>
                    <a:pt x="28" y="51"/>
                  </a:lnTo>
                  <a:lnTo>
                    <a:pt x="34" y="48"/>
                  </a:lnTo>
                  <a:lnTo>
                    <a:pt x="40" y="45"/>
                  </a:lnTo>
                  <a:lnTo>
                    <a:pt x="47" y="43"/>
                  </a:lnTo>
                  <a:lnTo>
                    <a:pt x="53" y="39"/>
                  </a:lnTo>
                  <a:lnTo>
                    <a:pt x="58" y="36"/>
                  </a:lnTo>
                  <a:lnTo>
                    <a:pt x="63" y="35"/>
                  </a:lnTo>
                  <a:lnTo>
                    <a:pt x="61" y="39"/>
                  </a:lnTo>
                  <a:lnTo>
                    <a:pt x="60" y="40"/>
                  </a:lnTo>
                  <a:lnTo>
                    <a:pt x="59" y="44"/>
                  </a:lnTo>
                  <a:lnTo>
                    <a:pt x="58" y="44"/>
                  </a:lnTo>
                  <a:lnTo>
                    <a:pt x="58" y="45"/>
                  </a:lnTo>
                  <a:lnTo>
                    <a:pt x="57" y="47"/>
                  </a:lnTo>
                  <a:lnTo>
                    <a:pt x="57" y="48"/>
                  </a:lnTo>
                  <a:lnTo>
                    <a:pt x="56" y="51"/>
                  </a:lnTo>
                  <a:lnTo>
                    <a:pt x="57" y="51"/>
                  </a:lnTo>
                  <a:lnTo>
                    <a:pt x="58" y="51"/>
                  </a:lnTo>
                  <a:lnTo>
                    <a:pt x="59" y="51"/>
                  </a:lnTo>
                  <a:lnTo>
                    <a:pt x="60" y="51"/>
                  </a:lnTo>
                  <a:lnTo>
                    <a:pt x="61" y="51"/>
                  </a:lnTo>
                  <a:lnTo>
                    <a:pt x="63" y="51"/>
                  </a:lnTo>
                  <a:lnTo>
                    <a:pt x="65" y="52"/>
                  </a:lnTo>
                  <a:lnTo>
                    <a:pt x="71" y="54"/>
                  </a:lnTo>
                  <a:lnTo>
                    <a:pt x="78" y="55"/>
                  </a:lnTo>
                  <a:lnTo>
                    <a:pt x="86" y="57"/>
                  </a:lnTo>
                  <a:lnTo>
                    <a:pt x="95" y="57"/>
                  </a:lnTo>
                  <a:lnTo>
                    <a:pt x="103" y="58"/>
                  </a:lnTo>
                  <a:lnTo>
                    <a:pt x="110" y="58"/>
                  </a:lnTo>
                  <a:lnTo>
                    <a:pt x="114" y="59"/>
                  </a:lnTo>
                  <a:lnTo>
                    <a:pt x="114" y="62"/>
                  </a:lnTo>
                  <a:lnTo>
                    <a:pt x="113" y="65"/>
                  </a:lnTo>
                  <a:lnTo>
                    <a:pt x="111" y="68"/>
                  </a:lnTo>
                  <a:lnTo>
                    <a:pt x="110" y="69"/>
                  </a:lnTo>
                  <a:lnTo>
                    <a:pt x="109" y="71"/>
                  </a:lnTo>
                  <a:lnTo>
                    <a:pt x="108" y="71"/>
                  </a:lnTo>
                  <a:lnTo>
                    <a:pt x="105" y="71"/>
                  </a:lnTo>
                  <a:lnTo>
                    <a:pt x="103" y="72"/>
                  </a:lnTo>
                  <a:lnTo>
                    <a:pt x="101" y="71"/>
                  </a:lnTo>
                  <a:lnTo>
                    <a:pt x="100" y="71"/>
                  </a:lnTo>
                  <a:lnTo>
                    <a:pt x="98" y="69"/>
                  </a:lnTo>
                  <a:lnTo>
                    <a:pt x="97" y="69"/>
                  </a:lnTo>
                  <a:lnTo>
                    <a:pt x="95" y="68"/>
                  </a:lnTo>
                  <a:lnTo>
                    <a:pt x="94" y="66"/>
                  </a:lnTo>
                  <a:lnTo>
                    <a:pt x="92" y="66"/>
                  </a:lnTo>
                  <a:lnTo>
                    <a:pt x="90" y="66"/>
                  </a:lnTo>
                  <a:lnTo>
                    <a:pt x="84" y="68"/>
                  </a:lnTo>
                  <a:lnTo>
                    <a:pt x="79" y="69"/>
                  </a:lnTo>
                  <a:lnTo>
                    <a:pt x="73" y="73"/>
                  </a:lnTo>
                  <a:lnTo>
                    <a:pt x="70" y="78"/>
                  </a:lnTo>
                  <a:lnTo>
                    <a:pt x="65" y="82"/>
                  </a:lnTo>
                  <a:lnTo>
                    <a:pt x="60" y="86"/>
                  </a:lnTo>
                  <a:lnTo>
                    <a:pt x="57" y="87"/>
                  </a:lnTo>
                  <a:lnTo>
                    <a:pt x="52" y="89"/>
                  </a:lnTo>
                  <a:lnTo>
                    <a:pt x="50" y="89"/>
                  </a:lnTo>
                  <a:lnTo>
                    <a:pt x="48" y="90"/>
                  </a:lnTo>
                  <a:lnTo>
                    <a:pt x="47" y="91"/>
                  </a:lnTo>
                  <a:lnTo>
                    <a:pt x="47" y="94"/>
                  </a:lnTo>
                  <a:lnTo>
                    <a:pt x="47" y="96"/>
                  </a:lnTo>
                  <a:lnTo>
                    <a:pt x="46" y="98"/>
                  </a:lnTo>
                  <a:lnTo>
                    <a:pt x="46" y="100"/>
                  </a:lnTo>
                  <a:lnTo>
                    <a:pt x="45" y="101"/>
                  </a:lnTo>
                  <a:lnTo>
                    <a:pt x="43" y="108"/>
                  </a:lnTo>
                  <a:lnTo>
                    <a:pt x="39" y="114"/>
                  </a:lnTo>
                  <a:lnTo>
                    <a:pt x="37" y="121"/>
                  </a:lnTo>
                  <a:lnTo>
                    <a:pt x="33" y="127"/>
                  </a:lnTo>
                  <a:lnTo>
                    <a:pt x="30" y="133"/>
                  </a:lnTo>
                  <a:lnTo>
                    <a:pt x="27" y="138"/>
                  </a:lnTo>
                  <a:lnTo>
                    <a:pt x="26" y="147"/>
                  </a:lnTo>
                  <a:lnTo>
                    <a:pt x="25" y="155"/>
                  </a:lnTo>
                  <a:lnTo>
                    <a:pt x="26" y="157"/>
                  </a:lnTo>
                  <a:lnTo>
                    <a:pt x="26" y="159"/>
                  </a:lnTo>
                  <a:lnTo>
                    <a:pt x="27" y="161"/>
                  </a:lnTo>
                  <a:lnTo>
                    <a:pt x="28" y="164"/>
                  </a:lnTo>
                  <a:lnTo>
                    <a:pt x="31" y="165"/>
                  </a:lnTo>
                  <a:lnTo>
                    <a:pt x="32" y="166"/>
                  </a:lnTo>
                  <a:lnTo>
                    <a:pt x="34" y="166"/>
                  </a:lnTo>
                  <a:lnTo>
                    <a:pt x="35" y="168"/>
                  </a:lnTo>
                  <a:lnTo>
                    <a:pt x="39" y="166"/>
                  </a:lnTo>
                  <a:lnTo>
                    <a:pt x="43" y="165"/>
                  </a:lnTo>
                  <a:lnTo>
                    <a:pt x="46" y="164"/>
                  </a:lnTo>
                  <a:lnTo>
                    <a:pt x="47" y="159"/>
                  </a:lnTo>
                  <a:lnTo>
                    <a:pt x="51" y="152"/>
                  </a:lnTo>
                  <a:lnTo>
                    <a:pt x="53" y="143"/>
                  </a:lnTo>
                  <a:lnTo>
                    <a:pt x="56" y="133"/>
                  </a:lnTo>
                  <a:lnTo>
                    <a:pt x="58" y="122"/>
                  </a:lnTo>
                  <a:lnTo>
                    <a:pt x="59" y="114"/>
                  </a:lnTo>
                  <a:lnTo>
                    <a:pt x="63" y="108"/>
                  </a:lnTo>
                  <a:lnTo>
                    <a:pt x="67" y="104"/>
                  </a:lnTo>
                  <a:lnTo>
                    <a:pt x="72" y="98"/>
                  </a:lnTo>
                  <a:lnTo>
                    <a:pt x="78" y="94"/>
                  </a:lnTo>
                  <a:lnTo>
                    <a:pt x="84" y="90"/>
                  </a:lnTo>
                  <a:lnTo>
                    <a:pt x="89" y="86"/>
                  </a:lnTo>
                  <a:lnTo>
                    <a:pt x="94" y="83"/>
                  </a:lnTo>
                  <a:lnTo>
                    <a:pt x="98" y="79"/>
                  </a:lnTo>
                  <a:lnTo>
                    <a:pt x="103" y="73"/>
                  </a:lnTo>
                  <a:lnTo>
                    <a:pt x="105" y="78"/>
                  </a:lnTo>
                  <a:lnTo>
                    <a:pt x="108" y="80"/>
                  </a:lnTo>
                  <a:lnTo>
                    <a:pt x="109" y="82"/>
                  </a:lnTo>
                  <a:lnTo>
                    <a:pt x="111" y="83"/>
                  </a:lnTo>
                  <a:lnTo>
                    <a:pt x="114" y="86"/>
                  </a:lnTo>
                  <a:lnTo>
                    <a:pt x="116" y="87"/>
                  </a:lnTo>
                  <a:lnTo>
                    <a:pt x="117" y="90"/>
                  </a:lnTo>
                  <a:lnTo>
                    <a:pt x="120" y="94"/>
                  </a:lnTo>
                  <a:lnTo>
                    <a:pt x="116" y="97"/>
                  </a:lnTo>
                  <a:lnTo>
                    <a:pt x="114" y="98"/>
                  </a:lnTo>
                  <a:lnTo>
                    <a:pt x="111" y="101"/>
                  </a:lnTo>
                  <a:lnTo>
                    <a:pt x="109" y="104"/>
                  </a:lnTo>
                  <a:lnTo>
                    <a:pt x="108" y="107"/>
                  </a:lnTo>
                  <a:lnTo>
                    <a:pt x="105" y="111"/>
                  </a:lnTo>
                  <a:lnTo>
                    <a:pt x="104" y="114"/>
                  </a:lnTo>
                  <a:lnTo>
                    <a:pt x="103" y="119"/>
                  </a:lnTo>
                  <a:lnTo>
                    <a:pt x="105" y="119"/>
                  </a:lnTo>
                  <a:lnTo>
                    <a:pt x="108" y="118"/>
                  </a:lnTo>
                  <a:lnTo>
                    <a:pt x="109" y="118"/>
                  </a:lnTo>
                  <a:lnTo>
                    <a:pt x="111" y="118"/>
                  </a:lnTo>
                  <a:lnTo>
                    <a:pt x="114" y="117"/>
                  </a:lnTo>
                  <a:lnTo>
                    <a:pt x="116" y="117"/>
                  </a:lnTo>
                  <a:lnTo>
                    <a:pt x="117" y="117"/>
                  </a:lnTo>
                  <a:lnTo>
                    <a:pt x="120" y="117"/>
                  </a:lnTo>
                  <a:lnTo>
                    <a:pt x="120" y="119"/>
                  </a:lnTo>
                  <a:lnTo>
                    <a:pt x="120" y="122"/>
                  </a:lnTo>
                  <a:lnTo>
                    <a:pt x="119" y="125"/>
                  </a:lnTo>
                  <a:lnTo>
                    <a:pt x="120" y="130"/>
                  </a:lnTo>
                  <a:lnTo>
                    <a:pt x="120" y="133"/>
                  </a:lnTo>
                  <a:lnTo>
                    <a:pt x="120" y="136"/>
                  </a:lnTo>
                  <a:lnTo>
                    <a:pt x="120" y="140"/>
                  </a:lnTo>
                  <a:lnTo>
                    <a:pt x="120" y="14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5" name="Freeform 225"/>
            <p:cNvSpPr>
              <a:spLocks/>
            </p:cNvSpPr>
            <p:nvPr/>
          </p:nvSpPr>
          <p:spPr bwMode="gray">
            <a:xfrm>
              <a:off x="2622716" y="3440223"/>
              <a:ext cx="108974" cy="47686"/>
            </a:xfrm>
            <a:custGeom>
              <a:avLst/>
              <a:gdLst>
                <a:gd name="T0" fmla="*/ 57150 w 75"/>
                <a:gd name="T1" fmla="*/ 9820 h 36"/>
                <a:gd name="T2" fmla="*/ 50800 w 75"/>
                <a:gd name="T3" fmla="*/ 9820 h 36"/>
                <a:gd name="T4" fmla="*/ 42863 w 75"/>
                <a:gd name="T5" fmla="*/ 15432 h 36"/>
                <a:gd name="T6" fmla="*/ 33338 w 75"/>
                <a:gd name="T7" fmla="*/ 18238 h 36"/>
                <a:gd name="T8" fmla="*/ 22225 w 75"/>
                <a:gd name="T9" fmla="*/ 21044 h 36"/>
                <a:gd name="T10" fmla="*/ 15875 w 75"/>
                <a:gd name="T11" fmla="*/ 25253 h 36"/>
                <a:gd name="T12" fmla="*/ 7938 w 75"/>
                <a:gd name="T13" fmla="*/ 29461 h 36"/>
                <a:gd name="T14" fmla="*/ 1588 w 75"/>
                <a:gd name="T15" fmla="*/ 33670 h 36"/>
                <a:gd name="T16" fmla="*/ 0 w 75"/>
                <a:gd name="T17" fmla="*/ 35073 h 36"/>
                <a:gd name="T18" fmla="*/ 1588 w 75"/>
                <a:gd name="T19" fmla="*/ 39282 h 36"/>
                <a:gd name="T20" fmla="*/ 3175 w 75"/>
                <a:gd name="T21" fmla="*/ 42087 h 36"/>
                <a:gd name="T22" fmla="*/ 6350 w 75"/>
                <a:gd name="T23" fmla="*/ 44893 h 36"/>
                <a:gd name="T24" fmla="*/ 9525 w 75"/>
                <a:gd name="T25" fmla="*/ 46296 h 36"/>
                <a:gd name="T26" fmla="*/ 15875 w 75"/>
                <a:gd name="T27" fmla="*/ 47699 h 36"/>
                <a:gd name="T28" fmla="*/ 19050 w 75"/>
                <a:gd name="T29" fmla="*/ 50505 h 36"/>
                <a:gd name="T30" fmla="*/ 22225 w 75"/>
                <a:gd name="T31" fmla="*/ 50505 h 36"/>
                <a:gd name="T32" fmla="*/ 26988 w 75"/>
                <a:gd name="T33" fmla="*/ 50505 h 36"/>
                <a:gd name="T34" fmla="*/ 38100 w 75"/>
                <a:gd name="T35" fmla="*/ 50505 h 36"/>
                <a:gd name="T36" fmla="*/ 47625 w 75"/>
                <a:gd name="T37" fmla="*/ 46296 h 36"/>
                <a:gd name="T38" fmla="*/ 58738 w 75"/>
                <a:gd name="T39" fmla="*/ 40685 h 36"/>
                <a:gd name="T40" fmla="*/ 71438 w 75"/>
                <a:gd name="T41" fmla="*/ 33670 h 36"/>
                <a:gd name="T42" fmla="*/ 84138 w 75"/>
                <a:gd name="T43" fmla="*/ 25253 h 36"/>
                <a:gd name="T44" fmla="*/ 100013 w 75"/>
                <a:gd name="T45" fmla="*/ 19641 h 36"/>
                <a:gd name="T46" fmla="*/ 109538 w 75"/>
                <a:gd name="T47" fmla="*/ 14029 h 36"/>
                <a:gd name="T48" fmla="*/ 119063 w 75"/>
                <a:gd name="T49" fmla="*/ 9820 h 36"/>
                <a:gd name="T50" fmla="*/ 111125 w 75"/>
                <a:gd name="T51" fmla="*/ 2806 h 36"/>
                <a:gd name="T52" fmla="*/ 101600 w 75"/>
                <a:gd name="T53" fmla="*/ 0 h 36"/>
                <a:gd name="T54" fmla="*/ 90488 w 75"/>
                <a:gd name="T55" fmla="*/ 0 h 36"/>
                <a:gd name="T56" fmla="*/ 79375 w 75"/>
                <a:gd name="T57" fmla="*/ 2806 h 36"/>
                <a:gd name="T58" fmla="*/ 69850 w 75"/>
                <a:gd name="T59" fmla="*/ 4209 h 36"/>
                <a:gd name="T60" fmla="*/ 61913 w 75"/>
                <a:gd name="T61" fmla="*/ 7015 h 36"/>
                <a:gd name="T62" fmla="*/ 58738 w 75"/>
                <a:gd name="T63" fmla="*/ 8417 h 36"/>
                <a:gd name="T64" fmla="*/ 57150 w 75"/>
                <a:gd name="T65" fmla="*/ 9820 h 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36"/>
                <a:gd name="T101" fmla="*/ 75 w 75"/>
                <a:gd name="T102" fmla="*/ 36 h 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36">
                  <a:moveTo>
                    <a:pt x="36" y="7"/>
                  </a:moveTo>
                  <a:lnTo>
                    <a:pt x="32" y="7"/>
                  </a:lnTo>
                  <a:lnTo>
                    <a:pt x="27" y="11"/>
                  </a:lnTo>
                  <a:lnTo>
                    <a:pt x="21" y="13"/>
                  </a:lnTo>
                  <a:lnTo>
                    <a:pt x="14" y="15"/>
                  </a:lnTo>
                  <a:lnTo>
                    <a:pt x="10" y="18"/>
                  </a:lnTo>
                  <a:lnTo>
                    <a:pt x="5" y="21"/>
                  </a:lnTo>
                  <a:lnTo>
                    <a:pt x="1" y="24"/>
                  </a:lnTo>
                  <a:lnTo>
                    <a:pt x="0" y="25"/>
                  </a:lnTo>
                  <a:lnTo>
                    <a:pt x="1" y="28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6" y="33"/>
                  </a:lnTo>
                  <a:lnTo>
                    <a:pt x="10" y="34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7" y="36"/>
                  </a:lnTo>
                  <a:lnTo>
                    <a:pt x="24" y="36"/>
                  </a:lnTo>
                  <a:lnTo>
                    <a:pt x="30" y="33"/>
                  </a:lnTo>
                  <a:lnTo>
                    <a:pt x="37" y="29"/>
                  </a:lnTo>
                  <a:lnTo>
                    <a:pt x="45" y="24"/>
                  </a:lnTo>
                  <a:lnTo>
                    <a:pt x="53" y="18"/>
                  </a:lnTo>
                  <a:lnTo>
                    <a:pt x="63" y="14"/>
                  </a:lnTo>
                  <a:lnTo>
                    <a:pt x="69" y="10"/>
                  </a:lnTo>
                  <a:lnTo>
                    <a:pt x="75" y="7"/>
                  </a:lnTo>
                  <a:lnTo>
                    <a:pt x="70" y="2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0" y="2"/>
                  </a:lnTo>
                  <a:lnTo>
                    <a:pt x="44" y="3"/>
                  </a:lnTo>
                  <a:lnTo>
                    <a:pt x="39" y="5"/>
                  </a:lnTo>
                  <a:lnTo>
                    <a:pt x="37" y="6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6" name="Freeform 226"/>
            <p:cNvSpPr>
              <a:spLocks/>
            </p:cNvSpPr>
            <p:nvPr/>
          </p:nvSpPr>
          <p:spPr bwMode="gray">
            <a:xfrm>
              <a:off x="2734848" y="3405950"/>
              <a:ext cx="86862" cy="35765"/>
            </a:xfrm>
            <a:custGeom>
              <a:avLst/>
              <a:gdLst>
                <a:gd name="T0" fmla="*/ 61913 w 60"/>
                <a:gd name="T1" fmla="*/ 8417 h 27"/>
                <a:gd name="T2" fmla="*/ 55563 w 60"/>
                <a:gd name="T3" fmla="*/ 8417 h 27"/>
                <a:gd name="T4" fmla="*/ 46038 w 60"/>
                <a:gd name="T5" fmla="*/ 11223 h 27"/>
                <a:gd name="T6" fmla="*/ 36513 w 60"/>
                <a:gd name="T7" fmla="*/ 11223 h 27"/>
                <a:gd name="T8" fmla="*/ 26988 w 60"/>
                <a:gd name="T9" fmla="*/ 12626 h 27"/>
                <a:gd name="T10" fmla="*/ 15875 w 60"/>
                <a:gd name="T11" fmla="*/ 15432 h 27"/>
                <a:gd name="T12" fmla="*/ 7938 w 60"/>
                <a:gd name="T13" fmla="*/ 19640 h 27"/>
                <a:gd name="T14" fmla="*/ 4763 w 60"/>
                <a:gd name="T15" fmla="*/ 21043 h 27"/>
                <a:gd name="T16" fmla="*/ 3175 w 60"/>
                <a:gd name="T17" fmla="*/ 22446 h 27"/>
                <a:gd name="T18" fmla="*/ 0 w 60"/>
                <a:gd name="T19" fmla="*/ 26655 h 27"/>
                <a:gd name="T20" fmla="*/ 0 w 60"/>
                <a:gd name="T21" fmla="*/ 32266 h 27"/>
                <a:gd name="T22" fmla="*/ 0 w 60"/>
                <a:gd name="T23" fmla="*/ 33669 h 27"/>
                <a:gd name="T24" fmla="*/ 3175 w 60"/>
                <a:gd name="T25" fmla="*/ 36475 h 27"/>
                <a:gd name="T26" fmla="*/ 6350 w 60"/>
                <a:gd name="T27" fmla="*/ 37878 h 27"/>
                <a:gd name="T28" fmla="*/ 9525 w 60"/>
                <a:gd name="T29" fmla="*/ 37878 h 27"/>
                <a:gd name="T30" fmla="*/ 14288 w 60"/>
                <a:gd name="T31" fmla="*/ 37878 h 27"/>
                <a:gd name="T32" fmla="*/ 19050 w 60"/>
                <a:gd name="T33" fmla="*/ 37878 h 27"/>
                <a:gd name="T34" fmla="*/ 25400 w 60"/>
                <a:gd name="T35" fmla="*/ 37878 h 27"/>
                <a:gd name="T36" fmla="*/ 28575 w 60"/>
                <a:gd name="T37" fmla="*/ 37878 h 27"/>
                <a:gd name="T38" fmla="*/ 39688 w 60"/>
                <a:gd name="T39" fmla="*/ 37878 h 27"/>
                <a:gd name="T40" fmla="*/ 49212 w 60"/>
                <a:gd name="T41" fmla="*/ 36475 h 27"/>
                <a:gd name="T42" fmla="*/ 60325 w 60"/>
                <a:gd name="T43" fmla="*/ 32266 h 27"/>
                <a:gd name="T44" fmla="*/ 69850 w 60"/>
                <a:gd name="T45" fmla="*/ 26655 h 27"/>
                <a:gd name="T46" fmla="*/ 79375 w 60"/>
                <a:gd name="T47" fmla="*/ 22446 h 27"/>
                <a:gd name="T48" fmla="*/ 87313 w 60"/>
                <a:gd name="T49" fmla="*/ 16835 h 27"/>
                <a:gd name="T50" fmla="*/ 92075 w 60"/>
                <a:gd name="T51" fmla="*/ 11223 h 27"/>
                <a:gd name="T52" fmla="*/ 95250 w 60"/>
                <a:gd name="T53" fmla="*/ 4209 h 27"/>
                <a:gd name="T54" fmla="*/ 80963 w 60"/>
                <a:gd name="T55" fmla="*/ 0 h 27"/>
                <a:gd name="T56" fmla="*/ 61913 w 60"/>
                <a:gd name="T57" fmla="*/ 8417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27"/>
                <a:gd name="T89" fmla="*/ 60 w 60"/>
                <a:gd name="T90" fmla="*/ 27 h 2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27">
                  <a:moveTo>
                    <a:pt x="39" y="6"/>
                  </a:moveTo>
                  <a:lnTo>
                    <a:pt x="35" y="6"/>
                  </a:lnTo>
                  <a:lnTo>
                    <a:pt x="29" y="8"/>
                  </a:lnTo>
                  <a:lnTo>
                    <a:pt x="23" y="8"/>
                  </a:lnTo>
                  <a:lnTo>
                    <a:pt x="17" y="9"/>
                  </a:lnTo>
                  <a:lnTo>
                    <a:pt x="10" y="11"/>
                  </a:lnTo>
                  <a:lnTo>
                    <a:pt x="5" y="14"/>
                  </a:lnTo>
                  <a:lnTo>
                    <a:pt x="3" y="15"/>
                  </a:lnTo>
                  <a:lnTo>
                    <a:pt x="2" y="16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4" y="27"/>
                  </a:lnTo>
                  <a:lnTo>
                    <a:pt x="6" y="27"/>
                  </a:lnTo>
                  <a:lnTo>
                    <a:pt x="9" y="27"/>
                  </a:lnTo>
                  <a:lnTo>
                    <a:pt x="12" y="27"/>
                  </a:lnTo>
                  <a:lnTo>
                    <a:pt x="16" y="27"/>
                  </a:lnTo>
                  <a:lnTo>
                    <a:pt x="18" y="27"/>
                  </a:lnTo>
                  <a:lnTo>
                    <a:pt x="25" y="27"/>
                  </a:lnTo>
                  <a:lnTo>
                    <a:pt x="31" y="26"/>
                  </a:lnTo>
                  <a:lnTo>
                    <a:pt x="38" y="23"/>
                  </a:lnTo>
                  <a:lnTo>
                    <a:pt x="44" y="19"/>
                  </a:lnTo>
                  <a:lnTo>
                    <a:pt x="50" y="16"/>
                  </a:lnTo>
                  <a:lnTo>
                    <a:pt x="55" y="12"/>
                  </a:lnTo>
                  <a:lnTo>
                    <a:pt x="58" y="8"/>
                  </a:lnTo>
                  <a:lnTo>
                    <a:pt x="60" y="3"/>
                  </a:lnTo>
                  <a:lnTo>
                    <a:pt x="51" y="0"/>
                  </a:lnTo>
                  <a:lnTo>
                    <a:pt x="39" y="6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7" name="Freeform 228"/>
            <p:cNvSpPr>
              <a:spLocks/>
            </p:cNvSpPr>
            <p:nvPr/>
          </p:nvSpPr>
          <p:spPr bwMode="gray">
            <a:xfrm>
              <a:off x="3571887" y="2656381"/>
              <a:ext cx="44221" cy="26822"/>
            </a:xfrm>
            <a:custGeom>
              <a:avLst/>
              <a:gdLst>
                <a:gd name="T0" fmla="*/ 0 w 31"/>
                <a:gd name="T1" fmla="*/ 0 h 20"/>
                <a:gd name="T2" fmla="*/ 9525 w 31"/>
                <a:gd name="T3" fmla="*/ 0 h 20"/>
                <a:gd name="T4" fmla="*/ 19050 w 31"/>
                <a:gd name="T5" fmla="*/ 1429 h 20"/>
                <a:gd name="T6" fmla="*/ 23813 w 31"/>
                <a:gd name="T7" fmla="*/ 1429 h 20"/>
                <a:gd name="T8" fmla="*/ 31750 w 31"/>
                <a:gd name="T9" fmla="*/ 4286 h 20"/>
                <a:gd name="T10" fmla="*/ 38100 w 31"/>
                <a:gd name="T11" fmla="*/ 5715 h 20"/>
                <a:gd name="T12" fmla="*/ 41275 w 31"/>
                <a:gd name="T13" fmla="*/ 11430 h 20"/>
                <a:gd name="T14" fmla="*/ 44450 w 31"/>
                <a:gd name="T15" fmla="*/ 15716 h 20"/>
                <a:gd name="T16" fmla="*/ 49213 w 31"/>
                <a:gd name="T17" fmla="*/ 20002 h 20"/>
                <a:gd name="T18" fmla="*/ 42863 w 31"/>
                <a:gd name="T19" fmla="*/ 22860 h 20"/>
                <a:gd name="T20" fmla="*/ 38100 w 31"/>
                <a:gd name="T21" fmla="*/ 27146 h 20"/>
                <a:gd name="T22" fmla="*/ 28575 w 31"/>
                <a:gd name="T23" fmla="*/ 28575 h 20"/>
                <a:gd name="T24" fmla="*/ 20638 w 31"/>
                <a:gd name="T25" fmla="*/ 28575 h 20"/>
                <a:gd name="T26" fmla="*/ 11113 w 31"/>
                <a:gd name="T27" fmla="*/ 28575 h 20"/>
                <a:gd name="T28" fmla="*/ 6350 w 31"/>
                <a:gd name="T29" fmla="*/ 28575 h 20"/>
                <a:gd name="T30" fmla="*/ 1588 w 31"/>
                <a:gd name="T31" fmla="*/ 24289 h 20"/>
                <a:gd name="T32" fmla="*/ 0 w 31"/>
                <a:gd name="T33" fmla="*/ 20002 h 20"/>
                <a:gd name="T34" fmla="*/ 1588 w 31"/>
                <a:gd name="T35" fmla="*/ 15716 h 20"/>
                <a:gd name="T36" fmla="*/ 1588 w 31"/>
                <a:gd name="T37" fmla="*/ 12859 h 20"/>
                <a:gd name="T38" fmla="*/ 1588 w 31"/>
                <a:gd name="T39" fmla="*/ 11430 h 20"/>
                <a:gd name="T40" fmla="*/ 3175 w 31"/>
                <a:gd name="T41" fmla="*/ 10001 h 20"/>
                <a:gd name="T42" fmla="*/ 3175 w 31"/>
                <a:gd name="T43" fmla="*/ 5715 h 20"/>
                <a:gd name="T44" fmla="*/ 3175 w 31"/>
                <a:gd name="T45" fmla="*/ 4286 h 20"/>
                <a:gd name="T46" fmla="*/ 3175 w 31"/>
                <a:gd name="T47" fmla="*/ 1429 h 20"/>
                <a:gd name="T48" fmla="*/ 0 w 31"/>
                <a:gd name="T49" fmla="*/ 0 h 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20"/>
                <a:gd name="T77" fmla="*/ 31 w 31"/>
                <a:gd name="T78" fmla="*/ 20 h 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20">
                  <a:moveTo>
                    <a:pt x="0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5" y="1"/>
                  </a:lnTo>
                  <a:lnTo>
                    <a:pt x="20" y="3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27" y="16"/>
                  </a:lnTo>
                  <a:lnTo>
                    <a:pt x="24" y="19"/>
                  </a:lnTo>
                  <a:lnTo>
                    <a:pt x="18" y="20"/>
                  </a:lnTo>
                  <a:lnTo>
                    <a:pt x="13" y="20"/>
                  </a:lnTo>
                  <a:lnTo>
                    <a:pt x="7" y="20"/>
                  </a:lnTo>
                  <a:lnTo>
                    <a:pt x="4" y="20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8"/>
                  </a:lnTo>
                  <a:lnTo>
                    <a:pt x="2" y="7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8" name="Freeform 229"/>
            <p:cNvSpPr>
              <a:spLocks/>
            </p:cNvSpPr>
            <p:nvPr/>
          </p:nvSpPr>
          <p:spPr bwMode="gray">
            <a:xfrm>
              <a:off x="3581363" y="2595284"/>
              <a:ext cx="28428" cy="22353"/>
            </a:xfrm>
            <a:custGeom>
              <a:avLst/>
              <a:gdLst>
                <a:gd name="T0" fmla="*/ 15875 w 19"/>
                <a:gd name="T1" fmla="*/ 0 h 17"/>
                <a:gd name="T2" fmla="*/ 19050 w 19"/>
                <a:gd name="T3" fmla="*/ 1401 h 17"/>
                <a:gd name="T4" fmla="*/ 23813 w 19"/>
                <a:gd name="T5" fmla="*/ 7004 h 17"/>
                <a:gd name="T6" fmla="*/ 26988 w 19"/>
                <a:gd name="T7" fmla="*/ 8405 h 17"/>
                <a:gd name="T8" fmla="*/ 28575 w 19"/>
                <a:gd name="T9" fmla="*/ 11206 h 17"/>
                <a:gd name="T10" fmla="*/ 30163 w 19"/>
                <a:gd name="T11" fmla="*/ 12607 h 17"/>
                <a:gd name="T12" fmla="*/ 30163 w 19"/>
                <a:gd name="T13" fmla="*/ 14008 h 17"/>
                <a:gd name="T14" fmla="*/ 30163 w 19"/>
                <a:gd name="T15" fmla="*/ 19611 h 17"/>
                <a:gd name="T16" fmla="*/ 30163 w 19"/>
                <a:gd name="T17" fmla="*/ 23813 h 17"/>
                <a:gd name="T18" fmla="*/ 0 w 19"/>
                <a:gd name="T19" fmla="*/ 23813 h 17"/>
                <a:gd name="T20" fmla="*/ 11113 w 19"/>
                <a:gd name="T21" fmla="*/ 2802 h 17"/>
                <a:gd name="T22" fmla="*/ 15875 w 19"/>
                <a:gd name="T23" fmla="*/ 0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9"/>
                <a:gd name="T37" fmla="*/ 0 h 17"/>
                <a:gd name="T38" fmla="*/ 19 w 19"/>
                <a:gd name="T39" fmla="*/ 17 h 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9" h="17">
                  <a:moveTo>
                    <a:pt x="10" y="0"/>
                  </a:moveTo>
                  <a:lnTo>
                    <a:pt x="12" y="1"/>
                  </a:lnTo>
                  <a:lnTo>
                    <a:pt x="15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19" y="10"/>
                  </a:lnTo>
                  <a:lnTo>
                    <a:pt x="19" y="14"/>
                  </a:lnTo>
                  <a:lnTo>
                    <a:pt x="19" y="17"/>
                  </a:lnTo>
                  <a:lnTo>
                    <a:pt x="0" y="17"/>
                  </a:lnTo>
                  <a:lnTo>
                    <a:pt x="7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19" name="Freeform 230"/>
            <p:cNvSpPr>
              <a:spLocks/>
            </p:cNvSpPr>
            <p:nvPr/>
          </p:nvSpPr>
          <p:spPr bwMode="gray">
            <a:xfrm>
              <a:off x="3379209" y="2474576"/>
              <a:ext cx="45800" cy="26822"/>
            </a:xfrm>
            <a:custGeom>
              <a:avLst/>
              <a:gdLst>
                <a:gd name="T0" fmla="*/ 0 w 32"/>
                <a:gd name="T1" fmla="*/ 0 h 21"/>
                <a:gd name="T2" fmla="*/ 9525 w 32"/>
                <a:gd name="T3" fmla="*/ 0 h 21"/>
                <a:gd name="T4" fmla="*/ 19050 w 32"/>
                <a:gd name="T5" fmla="*/ 1361 h 21"/>
                <a:gd name="T6" fmla="*/ 25400 w 32"/>
                <a:gd name="T7" fmla="*/ 4082 h 21"/>
                <a:gd name="T8" fmla="*/ 33337 w 32"/>
                <a:gd name="T9" fmla="*/ 4082 h 21"/>
                <a:gd name="T10" fmla="*/ 41275 w 32"/>
                <a:gd name="T11" fmla="*/ 8164 h 21"/>
                <a:gd name="T12" fmla="*/ 44450 w 32"/>
                <a:gd name="T13" fmla="*/ 10886 h 21"/>
                <a:gd name="T14" fmla="*/ 49212 w 32"/>
                <a:gd name="T15" fmla="*/ 13607 h 21"/>
                <a:gd name="T16" fmla="*/ 50800 w 32"/>
                <a:gd name="T17" fmla="*/ 20411 h 21"/>
                <a:gd name="T18" fmla="*/ 44450 w 32"/>
                <a:gd name="T19" fmla="*/ 23132 h 21"/>
                <a:gd name="T20" fmla="*/ 39687 w 32"/>
                <a:gd name="T21" fmla="*/ 23132 h 21"/>
                <a:gd name="T22" fmla="*/ 31750 w 32"/>
                <a:gd name="T23" fmla="*/ 24493 h 21"/>
                <a:gd name="T24" fmla="*/ 30162 w 32"/>
                <a:gd name="T25" fmla="*/ 24493 h 21"/>
                <a:gd name="T26" fmla="*/ 25400 w 32"/>
                <a:gd name="T27" fmla="*/ 27214 h 21"/>
                <a:gd name="T28" fmla="*/ 23812 w 32"/>
                <a:gd name="T29" fmla="*/ 27214 h 21"/>
                <a:gd name="T30" fmla="*/ 20637 w 32"/>
                <a:gd name="T31" fmla="*/ 28575 h 21"/>
                <a:gd name="T32" fmla="*/ 19050 w 32"/>
                <a:gd name="T33" fmla="*/ 28575 h 21"/>
                <a:gd name="T34" fmla="*/ 17462 w 32"/>
                <a:gd name="T35" fmla="*/ 28575 h 21"/>
                <a:gd name="T36" fmla="*/ 14287 w 32"/>
                <a:gd name="T37" fmla="*/ 27214 h 21"/>
                <a:gd name="T38" fmla="*/ 14287 w 32"/>
                <a:gd name="T39" fmla="*/ 24493 h 21"/>
                <a:gd name="T40" fmla="*/ 11112 w 32"/>
                <a:gd name="T41" fmla="*/ 23132 h 21"/>
                <a:gd name="T42" fmla="*/ 11112 w 32"/>
                <a:gd name="T43" fmla="*/ 17689 h 21"/>
                <a:gd name="T44" fmla="*/ 11112 w 32"/>
                <a:gd name="T45" fmla="*/ 16329 h 21"/>
                <a:gd name="T46" fmla="*/ 14287 w 32"/>
                <a:gd name="T47" fmla="*/ 12246 h 21"/>
                <a:gd name="T48" fmla="*/ 14287 w 32"/>
                <a:gd name="T49" fmla="*/ 10886 h 21"/>
                <a:gd name="T50" fmla="*/ 0 w 32"/>
                <a:gd name="T51" fmla="*/ 10886 h 21"/>
                <a:gd name="T52" fmla="*/ 0 w 32"/>
                <a:gd name="T53" fmla="*/ 0 h 2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2"/>
                <a:gd name="T82" fmla="*/ 0 h 21"/>
                <a:gd name="T83" fmla="*/ 32 w 32"/>
                <a:gd name="T84" fmla="*/ 21 h 2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2" h="21">
                  <a:moveTo>
                    <a:pt x="0" y="0"/>
                  </a:moveTo>
                  <a:lnTo>
                    <a:pt x="6" y="0"/>
                  </a:lnTo>
                  <a:lnTo>
                    <a:pt x="12" y="1"/>
                  </a:lnTo>
                  <a:lnTo>
                    <a:pt x="16" y="3"/>
                  </a:lnTo>
                  <a:lnTo>
                    <a:pt x="21" y="3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31" y="10"/>
                  </a:lnTo>
                  <a:lnTo>
                    <a:pt x="32" y="15"/>
                  </a:lnTo>
                  <a:lnTo>
                    <a:pt x="28" y="17"/>
                  </a:lnTo>
                  <a:lnTo>
                    <a:pt x="25" y="17"/>
                  </a:lnTo>
                  <a:lnTo>
                    <a:pt x="20" y="18"/>
                  </a:lnTo>
                  <a:lnTo>
                    <a:pt x="19" y="18"/>
                  </a:lnTo>
                  <a:lnTo>
                    <a:pt x="16" y="20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1" y="21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7" y="17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9" y="9"/>
                  </a:lnTo>
                  <a:lnTo>
                    <a:pt x="9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0" name="Freeform 231"/>
            <p:cNvSpPr>
              <a:spLocks/>
            </p:cNvSpPr>
            <p:nvPr/>
          </p:nvSpPr>
          <p:spPr bwMode="gray">
            <a:xfrm>
              <a:off x="3586100" y="2619126"/>
              <a:ext cx="23690" cy="11922"/>
            </a:xfrm>
            <a:custGeom>
              <a:avLst/>
              <a:gdLst>
                <a:gd name="T0" fmla="*/ 0 w 16"/>
                <a:gd name="T1" fmla="*/ 0 h 9"/>
                <a:gd name="T2" fmla="*/ 25400 w 16"/>
                <a:gd name="T3" fmla="*/ 7056 h 9"/>
                <a:gd name="T4" fmla="*/ 22225 w 16"/>
                <a:gd name="T5" fmla="*/ 8467 h 9"/>
                <a:gd name="T6" fmla="*/ 15875 w 16"/>
                <a:gd name="T7" fmla="*/ 8467 h 9"/>
                <a:gd name="T8" fmla="*/ 14287 w 16"/>
                <a:gd name="T9" fmla="*/ 8467 h 9"/>
                <a:gd name="T10" fmla="*/ 11112 w 16"/>
                <a:gd name="T11" fmla="*/ 7056 h 9"/>
                <a:gd name="T12" fmla="*/ 7937 w 16"/>
                <a:gd name="T13" fmla="*/ 7056 h 9"/>
                <a:gd name="T14" fmla="*/ 4762 w 16"/>
                <a:gd name="T15" fmla="*/ 7056 h 9"/>
                <a:gd name="T16" fmla="*/ 1588 w 16"/>
                <a:gd name="T17" fmla="*/ 8467 h 9"/>
                <a:gd name="T18" fmla="*/ 0 w 16"/>
                <a:gd name="T19" fmla="*/ 12700 h 9"/>
                <a:gd name="T20" fmla="*/ 0 w 16"/>
                <a:gd name="T21" fmla="*/ 0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9"/>
                <a:gd name="T35" fmla="*/ 16 w 16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9">
                  <a:moveTo>
                    <a:pt x="0" y="0"/>
                  </a:moveTo>
                  <a:lnTo>
                    <a:pt x="16" y="5"/>
                  </a:lnTo>
                  <a:lnTo>
                    <a:pt x="14" y="6"/>
                  </a:lnTo>
                  <a:lnTo>
                    <a:pt x="10" y="6"/>
                  </a:lnTo>
                  <a:lnTo>
                    <a:pt x="9" y="6"/>
                  </a:lnTo>
                  <a:lnTo>
                    <a:pt x="7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1" y="6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1" name="Freeform 233"/>
            <p:cNvSpPr>
              <a:spLocks/>
            </p:cNvSpPr>
            <p:nvPr/>
          </p:nvSpPr>
          <p:spPr bwMode="gray">
            <a:xfrm>
              <a:off x="4263628" y="2520773"/>
              <a:ext cx="18951" cy="17882"/>
            </a:xfrm>
            <a:custGeom>
              <a:avLst/>
              <a:gdLst>
                <a:gd name="T0" fmla="*/ 0 w 13"/>
                <a:gd name="T1" fmla="*/ 15413 h 14"/>
                <a:gd name="T2" fmla="*/ 7938 w 13"/>
                <a:gd name="T3" fmla="*/ 0 h 14"/>
                <a:gd name="T4" fmla="*/ 9525 w 13"/>
                <a:gd name="T5" fmla="*/ 0 h 14"/>
                <a:gd name="T6" fmla="*/ 11113 w 13"/>
                <a:gd name="T7" fmla="*/ 0 h 14"/>
                <a:gd name="T8" fmla="*/ 11113 w 13"/>
                <a:gd name="T9" fmla="*/ 1401 h 14"/>
                <a:gd name="T10" fmla="*/ 12700 w 13"/>
                <a:gd name="T11" fmla="*/ 1401 h 14"/>
                <a:gd name="T12" fmla="*/ 14288 w 13"/>
                <a:gd name="T13" fmla="*/ 1401 h 14"/>
                <a:gd name="T14" fmla="*/ 19050 w 13"/>
                <a:gd name="T15" fmla="*/ 2802 h 14"/>
                <a:gd name="T16" fmla="*/ 20638 w 13"/>
                <a:gd name="T17" fmla="*/ 2802 h 14"/>
                <a:gd name="T18" fmla="*/ 20638 w 13"/>
                <a:gd name="T19" fmla="*/ 19616 h 14"/>
                <a:gd name="T20" fmla="*/ 0 w 13"/>
                <a:gd name="T21" fmla="*/ 19616 h 14"/>
                <a:gd name="T22" fmla="*/ 0 w 13"/>
                <a:gd name="T23" fmla="*/ 15413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"/>
                <a:gd name="T37" fmla="*/ 0 h 14"/>
                <a:gd name="T38" fmla="*/ 13 w 13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" h="14">
                  <a:moveTo>
                    <a:pt x="0" y="11"/>
                  </a:move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2" name="Freeform 234"/>
            <p:cNvSpPr>
              <a:spLocks/>
            </p:cNvSpPr>
            <p:nvPr/>
          </p:nvSpPr>
          <p:spPr bwMode="gray">
            <a:xfrm>
              <a:off x="3859323" y="2358341"/>
              <a:ext cx="39482" cy="22354"/>
            </a:xfrm>
            <a:custGeom>
              <a:avLst/>
              <a:gdLst>
                <a:gd name="T0" fmla="*/ 9525 w 27"/>
                <a:gd name="T1" fmla="*/ 7006 h 17"/>
                <a:gd name="T2" fmla="*/ 12700 w 27"/>
                <a:gd name="T3" fmla="*/ 7006 h 17"/>
                <a:gd name="T4" fmla="*/ 14288 w 27"/>
                <a:gd name="T5" fmla="*/ 7006 h 17"/>
                <a:gd name="T6" fmla="*/ 15875 w 27"/>
                <a:gd name="T7" fmla="*/ 4204 h 17"/>
                <a:gd name="T8" fmla="*/ 17463 w 27"/>
                <a:gd name="T9" fmla="*/ 4204 h 17"/>
                <a:gd name="T10" fmla="*/ 20638 w 27"/>
                <a:gd name="T11" fmla="*/ 1401 h 17"/>
                <a:gd name="T12" fmla="*/ 20638 w 27"/>
                <a:gd name="T13" fmla="*/ 0 h 17"/>
                <a:gd name="T14" fmla="*/ 23813 w 27"/>
                <a:gd name="T15" fmla="*/ 0 h 17"/>
                <a:gd name="T16" fmla="*/ 25400 w 27"/>
                <a:gd name="T17" fmla="*/ 0 h 17"/>
                <a:gd name="T18" fmla="*/ 26988 w 27"/>
                <a:gd name="T19" fmla="*/ 1401 h 17"/>
                <a:gd name="T20" fmla="*/ 30163 w 27"/>
                <a:gd name="T21" fmla="*/ 1401 h 17"/>
                <a:gd name="T22" fmla="*/ 33338 w 27"/>
                <a:gd name="T23" fmla="*/ 4204 h 17"/>
                <a:gd name="T24" fmla="*/ 34925 w 27"/>
                <a:gd name="T25" fmla="*/ 4204 h 17"/>
                <a:gd name="T26" fmla="*/ 36513 w 27"/>
                <a:gd name="T27" fmla="*/ 7006 h 17"/>
                <a:gd name="T28" fmla="*/ 38100 w 27"/>
                <a:gd name="T29" fmla="*/ 7006 h 17"/>
                <a:gd name="T30" fmla="*/ 38100 w 27"/>
                <a:gd name="T31" fmla="*/ 9808 h 17"/>
                <a:gd name="T32" fmla="*/ 41275 w 27"/>
                <a:gd name="T33" fmla="*/ 11209 h 17"/>
                <a:gd name="T34" fmla="*/ 41275 w 27"/>
                <a:gd name="T35" fmla="*/ 15413 h 17"/>
                <a:gd name="T36" fmla="*/ 42863 w 27"/>
                <a:gd name="T37" fmla="*/ 16814 h 17"/>
                <a:gd name="T38" fmla="*/ 42863 w 27"/>
                <a:gd name="T39" fmla="*/ 19616 h 17"/>
                <a:gd name="T40" fmla="*/ 42863 w 27"/>
                <a:gd name="T41" fmla="*/ 22419 h 17"/>
                <a:gd name="T42" fmla="*/ 41275 w 27"/>
                <a:gd name="T43" fmla="*/ 22419 h 17"/>
                <a:gd name="T44" fmla="*/ 38100 w 27"/>
                <a:gd name="T45" fmla="*/ 23820 h 17"/>
                <a:gd name="T46" fmla="*/ 36513 w 27"/>
                <a:gd name="T47" fmla="*/ 23820 h 17"/>
                <a:gd name="T48" fmla="*/ 30163 w 27"/>
                <a:gd name="T49" fmla="*/ 22419 h 17"/>
                <a:gd name="T50" fmla="*/ 23813 w 27"/>
                <a:gd name="T51" fmla="*/ 22419 h 17"/>
                <a:gd name="T52" fmla="*/ 17463 w 27"/>
                <a:gd name="T53" fmla="*/ 19616 h 17"/>
                <a:gd name="T54" fmla="*/ 12700 w 27"/>
                <a:gd name="T55" fmla="*/ 16814 h 17"/>
                <a:gd name="T56" fmla="*/ 4763 w 27"/>
                <a:gd name="T57" fmla="*/ 15413 h 17"/>
                <a:gd name="T58" fmla="*/ 1588 w 27"/>
                <a:gd name="T59" fmla="*/ 11209 h 17"/>
                <a:gd name="T60" fmla="*/ 0 w 27"/>
                <a:gd name="T61" fmla="*/ 7006 h 17"/>
                <a:gd name="T62" fmla="*/ 9525 w 27"/>
                <a:gd name="T63" fmla="*/ 7006 h 1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"/>
                <a:gd name="T97" fmla="*/ 0 h 17"/>
                <a:gd name="T98" fmla="*/ 27 w 27"/>
                <a:gd name="T99" fmla="*/ 17 h 1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" h="17">
                  <a:moveTo>
                    <a:pt x="6" y="5"/>
                  </a:moveTo>
                  <a:lnTo>
                    <a:pt x="8" y="5"/>
                  </a:lnTo>
                  <a:lnTo>
                    <a:pt x="9" y="5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3"/>
                  </a:lnTo>
                  <a:lnTo>
                    <a:pt x="22" y="3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7" y="12"/>
                  </a:lnTo>
                  <a:lnTo>
                    <a:pt x="27" y="14"/>
                  </a:lnTo>
                  <a:lnTo>
                    <a:pt x="27" y="16"/>
                  </a:lnTo>
                  <a:lnTo>
                    <a:pt x="26" y="16"/>
                  </a:lnTo>
                  <a:lnTo>
                    <a:pt x="24" y="17"/>
                  </a:lnTo>
                  <a:lnTo>
                    <a:pt x="23" y="17"/>
                  </a:lnTo>
                  <a:lnTo>
                    <a:pt x="19" y="16"/>
                  </a:lnTo>
                  <a:lnTo>
                    <a:pt x="15" y="16"/>
                  </a:lnTo>
                  <a:lnTo>
                    <a:pt x="11" y="14"/>
                  </a:lnTo>
                  <a:lnTo>
                    <a:pt x="8" y="12"/>
                  </a:lnTo>
                  <a:lnTo>
                    <a:pt x="3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3" name="Freeform 236"/>
            <p:cNvSpPr>
              <a:spLocks/>
            </p:cNvSpPr>
            <p:nvPr/>
          </p:nvSpPr>
          <p:spPr bwMode="gray">
            <a:xfrm>
              <a:off x="3388685" y="2349400"/>
              <a:ext cx="1007604" cy="593097"/>
            </a:xfrm>
            <a:custGeom>
              <a:avLst/>
              <a:gdLst>
                <a:gd name="T0" fmla="*/ 166688 w 691"/>
                <a:gd name="T1" fmla="*/ 84070 h 451"/>
                <a:gd name="T2" fmla="*/ 165100 w 691"/>
                <a:gd name="T3" fmla="*/ 63052 h 451"/>
                <a:gd name="T4" fmla="*/ 247650 w 691"/>
                <a:gd name="T5" fmla="*/ 44837 h 451"/>
                <a:gd name="T6" fmla="*/ 358775 w 691"/>
                <a:gd name="T7" fmla="*/ 30826 h 451"/>
                <a:gd name="T8" fmla="*/ 415925 w 691"/>
                <a:gd name="T9" fmla="*/ 33628 h 451"/>
                <a:gd name="T10" fmla="*/ 454025 w 691"/>
                <a:gd name="T11" fmla="*/ 40634 h 451"/>
                <a:gd name="T12" fmla="*/ 496888 w 691"/>
                <a:gd name="T13" fmla="*/ 23820 h 451"/>
                <a:gd name="T14" fmla="*/ 539750 w 691"/>
                <a:gd name="T15" fmla="*/ 49041 h 451"/>
                <a:gd name="T16" fmla="*/ 557213 w 691"/>
                <a:gd name="T17" fmla="*/ 15413 h 451"/>
                <a:gd name="T18" fmla="*/ 608013 w 691"/>
                <a:gd name="T19" fmla="*/ 5605 h 451"/>
                <a:gd name="T20" fmla="*/ 677863 w 691"/>
                <a:gd name="T21" fmla="*/ 9808 h 451"/>
                <a:gd name="T22" fmla="*/ 830263 w 691"/>
                <a:gd name="T23" fmla="*/ 4203 h 451"/>
                <a:gd name="T24" fmla="*/ 719138 w 691"/>
                <a:gd name="T25" fmla="*/ 18215 h 451"/>
                <a:gd name="T26" fmla="*/ 877888 w 691"/>
                <a:gd name="T27" fmla="*/ 14012 h 451"/>
                <a:gd name="T28" fmla="*/ 804863 w 691"/>
                <a:gd name="T29" fmla="*/ 29424 h 451"/>
                <a:gd name="T30" fmla="*/ 892175 w 691"/>
                <a:gd name="T31" fmla="*/ 29424 h 451"/>
                <a:gd name="T32" fmla="*/ 914400 w 691"/>
                <a:gd name="T33" fmla="*/ 46238 h 451"/>
                <a:gd name="T34" fmla="*/ 1031875 w 691"/>
                <a:gd name="T35" fmla="*/ 33628 h 451"/>
                <a:gd name="T36" fmla="*/ 1044575 w 691"/>
                <a:gd name="T37" fmla="*/ 58849 h 451"/>
                <a:gd name="T38" fmla="*/ 984250 w 691"/>
                <a:gd name="T39" fmla="*/ 70058 h 451"/>
                <a:gd name="T40" fmla="*/ 965200 w 691"/>
                <a:gd name="T41" fmla="*/ 81267 h 451"/>
                <a:gd name="T42" fmla="*/ 925513 w 691"/>
                <a:gd name="T43" fmla="*/ 119099 h 451"/>
                <a:gd name="T44" fmla="*/ 966788 w 691"/>
                <a:gd name="T45" fmla="*/ 130308 h 451"/>
                <a:gd name="T46" fmla="*/ 947738 w 691"/>
                <a:gd name="T47" fmla="*/ 166738 h 451"/>
                <a:gd name="T48" fmla="*/ 917575 w 691"/>
                <a:gd name="T49" fmla="*/ 145721 h 451"/>
                <a:gd name="T50" fmla="*/ 935038 w 691"/>
                <a:gd name="T51" fmla="*/ 175145 h 451"/>
                <a:gd name="T52" fmla="*/ 917575 w 691"/>
                <a:gd name="T53" fmla="*/ 193360 h 451"/>
                <a:gd name="T54" fmla="*/ 889000 w 691"/>
                <a:gd name="T55" fmla="*/ 211575 h 451"/>
                <a:gd name="T56" fmla="*/ 906463 w 691"/>
                <a:gd name="T57" fmla="*/ 233994 h 451"/>
                <a:gd name="T58" fmla="*/ 873125 w 691"/>
                <a:gd name="T59" fmla="*/ 235395 h 451"/>
                <a:gd name="T60" fmla="*/ 854075 w 691"/>
                <a:gd name="T61" fmla="*/ 264819 h 451"/>
                <a:gd name="T62" fmla="*/ 833438 w 691"/>
                <a:gd name="T63" fmla="*/ 253610 h 451"/>
                <a:gd name="T64" fmla="*/ 865188 w 691"/>
                <a:gd name="T65" fmla="*/ 320866 h 451"/>
                <a:gd name="T66" fmla="*/ 830263 w 691"/>
                <a:gd name="T67" fmla="*/ 315261 h 451"/>
                <a:gd name="T68" fmla="*/ 766763 w 691"/>
                <a:gd name="T69" fmla="*/ 284435 h 451"/>
                <a:gd name="T70" fmla="*/ 784225 w 691"/>
                <a:gd name="T71" fmla="*/ 288639 h 451"/>
                <a:gd name="T72" fmla="*/ 788988 w 691"/>
                <a:gd name="T73" fmla="*/ 319464 h 451"/>
                <a:gd name="T74" fmla="*/ 744538 w 691"/>
                <a:gd name="T75" fmla="*/ 327871 h 451"/>
                <a:gd name="T76" fmla="*/ 820738 w 691"/>
                <a:gd name="T77" fmla="*/ 319464 h 451"/>
                <a:gd name="T78" fmla="*/ 814388 w 691"/>
                <a:gd name="T79" fmla="*/ 353092 h 451"/>
                <a:gd name="T80" fmla="*/ 677863 w 691"/>
                <a:gd name="T81" fmla="*/ 382517 h 451"/>
                <a:gd name="T82" fmla="*/ 596900 w 691"/>
                <a:gd name="T83" fmla="*/ 424551 h 451"/>
                <a:gd name="T84" fmla="*/ 460375 w 691"/>
                <a:gd name="T85" fmla="*/ 462383 h 451"/>
                <a:gd name="T86" fmla="*/ 446088 w 691"/>
                <a:gd name="T87" fmla="*/ 479197 h 451"/>
                <a:gd name="T88" fmla="*/ 411163 w 691"/>
                <a:gd name="T89" fmla="*/ 519830 h 451"/>
                <a:gd name="T90" fmla="*/ 336550 w 691"/>
                <a:gd name="T91" fmla="*/ 622115 h 451"/>
                <a:gd name="T92" fmla="*/ 279400 w 691"/>
                <a:gd name="T93" fmla="*/ 596894 h 451"/>
                <a:gd name="T94" fmla="*/ 211138 w 691"/>
                <a:gd name="T95" fmla="*/ 538045 h 451"/>
                <a:gd name="T96" fmla="*/ 200025 w 691"/>
                <a:gd name="T97" fmla="*/ 498813 h 451"/>
                <a:gd name="T98" fmla="*/ 179388 w 691"/>
                <a:gd name="T99" fmla="*/ 452575 h 451"/>
                <a:gd name="T100" fmla="*/ 188913 w 691"/>
                <a:gd name="T101" fmla="*/ 424551 h 451"/>
                <a:gd name="T102" fmla="*/ 223838 w 691"/>
                <a:gd name="T103" fmla="*/ 376912 h 451"/>
                <a:gd name="T104" fmla="*/ 223838 w 691"/>
                <a:gd name="T105" fmla="*/ 313860 h 451"/>
                <a:gd name="T106" fmla="*/ 250825 w 691"/>
                <a:gd name="T107" fmla="*/ 285837 h 451"/>
                <a:gd name="T108" fmla="*/ 234950 w 691"/>
                <a:gd name="T109" fmla="*/ 224186 h 451"/>
                <a:gd name="T110" fmla="*/ 228600 w 691"/>
                <a:gd name="T111" fmla="*/ 208773 h 451"/>
                <a:gd name="T112" fmla="*/ 92075 w 691"/>
                <a:gd name="T113" fmla="*/ 173744 h 451"/>
                <a:gd name="T114" fmla="*/ 30163 w 691"/>
                <a:gd name="T115" fmla="*/ 173744 h 451"/>
                <a:gd name="T116" fmla="*/ 47625 w 691"/>
                <a:gd name="T117" fmla="*/ 152726 h 451"/>
                <a:gd name="T118" fmla="*/ 46038 w 691"/>
                <a:gd name="T119" fmla="*/ 133110 h 45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91"/>
                <a:gd name="T181" fmla="*/ 0 h 451"/>
                <a:gd name="T182" fmla="*/ 691 w 691"/>
                <a:gd name="T183" fmla="*/ 451 h 45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91" h="451">
                  <a:moveTo>
                    <a:pt x="1" y="77"/>
                  </a:moveTo>
                  <a:lnTo>
                    <a:pt x="14" y="77"/>
                  </a:lnTo>
                  <a:lnTo>
                    <a:pt x="19" y="74"/>
                  </a:lnTo>
                  <a:lnTo>
                    <a:pt x="25" y="74"/>
                  </a:lnTo>
                  <a:lnTo>
                    <a:pt x="30" y="72"/>
                  </a:lnTo>
                  <a:lnTo>
                    <a:pt x="35" y="72"/>
                  </a:lnTo>
                  <a:lnTo>
                    <a:pt x="39" y="72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1" y="70"/>
                  </a:lnTo>
                  <a:lnTo>
                    <a:pt x="81" y="70"/>
                  </a:lnTo>
                  <a:lnTo>
                    <a:pt x="83" y="67"/>
                  </a:lnTo>
                  <a:lnTo>
                    <a:pt x="88" y="65"/>
                  </a:lnTo>
                  <a:lnTo>
                    <a:pt x="93" y="63"/>
                  </a:lnTo>
                  <a:lnTo>
                    <a:pt x="99" y="61"/>
                  </a:lnTo>
                  <a:lnTo>
                    <a:pt x="105" y="60"/>
                  </a:lnTo>
                  <a:lnTo>
                    <a:pt x="111" y="58"/>
                  </a:lnTo>
                  <a:lnTo>
                    <a:pt x="117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3" y="56"/>
                  </a:lnTo>
                  <a:lnTo>
                    <a:pt x="108" y="56"/>
                  </a:lnTo>
                  <a:lnTo>
                    <a:pt x="104" y="54"/>
                  </a:lnTo>
                  <a:lnTo>
                    <a:pt x="100" y="54"/>
                  </a:lnTo>
                  <a:lnTo>
                    <a:pt x="97" y="53"/>
                  </a:lnTo>
                  <a:lnTo>
                    <a:pt x="94" y="52"/>
                  </a:lnTo>
                  <a:lnTo>
                    <a:pt x="92" y="49"/>
                  </a:lnTo>
                  <a:lnTo>
                    <a:pt x="94" y="49"/>
                  </a:lnTo>
                  <a:lnTo>
                    <a:pt x="97" y="47"/>
                  </a:lnTo>
                  <a:lnTo>
                    <a:pt x="99" y="47"/>
                  </a:lnTo>
                  <a:lnTo>
                    <a:pt x="101" y="46"/>
                  </a:lnTo>
                  <a:lnTo>
                    <a:pt x="104" y="45"/>
                  </a:lnTo>
                  <a:lnTo>
                    <a:pt x="106" y="43"/>
                  </a:lnTo>
                  <a:lnTo>
                    <a:pt x="107" y="42"/>
                  </a:lnTo>
                  <a:lnTo>
                    <a:pt x="108" y="39"/>
                  </a:lnTo>
                  <a:lnTo>
                    <a:pt x="111" y="39"/>
                  </a:lnTo>
                  <a:lnTo>
                    <a:pt x="113" y="39"/>
                  </a:lnTo>
                  <a:lnTo>
                    <a:pt x="114" y="39"/>
                  </a:lnTo>
                  <a:lnTo>
                    <a:pt x="116" y="39"/>
                  </a:lnTo>
                  <a:lnTo>
                    <a:pt x="117" y="39"/>
                  </a:lnTo>
                  <a:lnTo>
                    <a:pt x="118" y="39"/>
                  </a:lnTo>
                  <a:lnTo>
                    <a:pt x="120" y="39"/>
                  </a:lnTo>
                  <a:lnTo>
                    <a:pt x="122" y="39"/>
                  </a:lnTo>
                  <a:lnTo>
                    <a:pt x="129" y="39"/>
                  </a:lnTo>
                  <a:lnTo>
                    <a:pt x="135" y="38"/>
                  </a:lnTo>
                  <a:lnTo>
                    <a:pt x="142" y="36"/>
                  </a:lnTo>
                  <a:lnTo>
                    <a:pt x="149" y="33"/>
                  </a:lnTo>
                  <a:lnTo>
                    <a:pt x="156" y="32"/>
                  </a:lnTo>
                  <a:lnTo>
                    <a:pt x="162" y="29"/>
                  </a:lnTo>
                  <a:lnTo>
                    <a:pt x="167" y="28"/>
                  </a:lnTo>
                  <a:lnTo>
                    <a:pt x="170" y="26"/>
                  </a:lnTo>
                  <a:lnTo>
                    <a:pt x="201" y="26"/>
                  </a:lnTo>
                  <a:lnTo>
                    <a:pt x="195" y="14"/>
                  </a:lnTo>
                  <a:lnTo>
                    <a:pt x="196" y="18"/>
                  </a:lnTo>
                  <a:lnTo>
                    <a:pt x="199" y="19"/>
                  </a:lnTo>
                  <a:lnTo>
                    <a:pt x="201" y="22"/>
                  </a:lnTo>
                  <a:lnTo>
                    <a:pt x="202" y="24"/>
                  </a:lnTo>
                  <a:lnTo>
                    <a:pt x="205" y="24"/>
                  </a:lnTo>
                  <a:lnTo>
                    <a:pt x="207" y="24"/>
                  </a:lnTo>
                  <a:lnTo>
                    <a:pt x="209" y="24"/>
                  </a:lnTo>
                  <a:lnTo>
                    <a:pt x="212" y="24"/>
                  </a:lnTo>
                  <a:lnTo>
                    <a:pt x="215" y="24"/>
                  </a:lnTo>
                  <a:lnTo>
                    <a:pt x="220" y="24"/>
                  </a:lnTo>
                  <a:lnTo>
                    <a:pt x="226" y="22"/>
                  </a:lnTo>
                  <a:lnTo>
                    <a:pt x="233" y="21"/>
                  </a:lnTo>
                  <a:lnTo>
                    <a:pt x="239" y="21"/>
                  </a:lnTo>
                  <a:lnTo>
                    <a:pt x="245" y="21"/>
                  </a:lnTo>
                  <a:lnTo>
                    <a:pt x="249" y="22"/>
                  </a:lnTo>
                  <a:lnTo>
                    <a:pt x="251" y="24"/>
                  </a:lnTo>
                  <a:lnTo>
                    <a:pt x="251" y="25"/>
                  </a:lnTo>
                  <a:lnTo>
                    <a:pt x="251" y="26"/>
                  </a:lnTo>
                  <a:lnTo>
                    <a:pt x="252" y="26"/>
                  </a:lnTo>
                  <a:lnTo>
                    <a:pt x="253" y="26"/>
                  </a:lnTo>
                  <a:lnTo>
                    <a:pt x="255" y="26"/>
                  </a:lnTo>
                  <a:lnTo>
                    <a:pt x="256" y="26"/>
                  </a:lnTo>
                  <a:lnTo>
                    <a:pt x="258" y="26"/>
                  </a:lnTo>
                  <a:lnTo>
                    <a:pt x="259" y="26"/>
                  </a:lnTo>
                  <a:lnTo>
                    <a:pt x="259" y="25"/>
                  </a:lnTo>
                  <a:lnTo>
                    <a:pt x="261" y="25"/>
                  </a:lnTo>
                  <a:lnTo>
                    <a:pt x="262" y="24"/>
                  </a:lnTo>
                  <a:lnTo>
                    <a:pt x="263" y="22"/>
                  </a:lnTo>
                  <a:lnTo>
                    <a:pt x="264" y="22"/>
                  </a:lnTo>
                  <a:lnTo>
                    <a:pt x="265" y="24"/>
                  </a:lnTo>
                  <a:lnTo>
                    <a:pt x="265" y="25"/>
                  </a:lnTo>
                  <a:lnTo>
                    <a:pt x="267" y="26"/>
                  </a:lnTo>
                  <a:lnTo>
                    <a:pt x="268" y="28"/>
                  </a:lnTo>
                  <a:lnTo>
                    <a:pt x="269" y="28"/>
                  </a:lnTo>
                  <a:lnTo>
                    <a:pt x="270" y="29"/>
                  </a:lnTo>
                  <a:lnTo>
                    <a:pt x="273" y="29"/>
                  </a:lnTo>
                  <a:lnTo>
                    <a:pt x="274" y="29"/>
                  </a:lnTo>
                  <a:lnTo>
                    <a:pt x="276" y="29"/>
                  </a:lnTo>
                  <a:lnTo>
                    <a:pt x="278" y="29"/>
                  </a:lnTo>
                  <a:lnTo>
                    <a:pt x="280" y="28"/>
                  </a:lnTo>
                  <a:lnTo>
                    <a:pt x="282" y="28"/>
                  </a:lnTo>
                  <a:lnTo>
                    <a:pt x="283" y="28"/>
                  </a:lnTo>
                  <a:lnTo>
                    <a:pt x="286" y="29"/>
                  </a:lnTo>
                  <a:lnTo>
                    <a:pt x="287" y="29"/>
                  </a:lnTo>
                  <a:lnTo>
                    <a:pt x="287" y="25"/>
                  </a:lnTo>
                  <a:lnTo>
                    <a:pt x="288" y="22"/>
                  </a:lnTo>
                  <a:lnTo>
                    <a:pt x="289" y="19"/>
                  </a:lnTo>
                  <a:lnTo>
                    <a:pt x="290" y="18"/>
                  </a:lnTo>
                  <a:lnTo>
                    <a:pt x="292" y="18"/>
                  </a:lnTo>
                  <a:lnTo>
                    <a:pt x="294" y="17"/>
                  </a:lnTo>
                  <a:lnTo>
                    <a:pt x="296" y="17"/>
                  </a:lnTo>
                  <a:lnTo>
                    <a:pt x="300" y="17"/>
                  </a:lnTo>
                  <a:lnTo>
                    <a:pt x="302" y="17"/>
                  </a:lnTo>
                  <a:lnTo>
                    <a:pt x="305" y="17"/>
                  </a:lnTo>
                  <a:lnTo>
                    <a:pt x="306" y="17"/>
                  </a:lnTo>
                  <a:lnTo>
                    <a:pt x="308" y="17"/>
                  </a:lnTo>
                  <a:lnTo>
                    <a:pt x="309" y="17"/>
                  </a:lnTo>
                  <a:lnTo>
                    <a:pt x="312" y="17"/>
                  </a:lnTo>
                  <a:lnTo>
                    <a:pt x="313" y="17"/>
                  </a:lnTo>
                  <a:lnTo>
                    <a:pt x="314" y="17"/>
                  </a:lnTo>
                  <a:lnTo>
                    <a:pt x="314" y="18"/>
                  </a:lnTo>
                  <a:lnTo>
                    <a:pt x="314" y="19"/>
                  </a:lnTo>
                  <a:lnTo>
                    <a:pt x="314" y="21"/>
                  </a:lnTo>
                  <a:lnTo>
                    <a:pt x="313" y="21"/>
                  </a:lnTo>
                  <a:lnTo>
                    <a:pt x="313" y="22"/>
                  </a:lnTo>
                  <a:lnTo>
                    <a:pt x="313" y="24"/>
                  </a:lnTo>
                  <a:lnTo>
                    <a:pt x="315" y="25"/>
                  </a:lnTo>
                  <a:lnTo>
                    <a:pt x="319" y="25"/>
                  </a:lnTo>
                  <a:lnTo>
                    <a:pt x="321" y="25"/>
                  </a:lnTo>
                  <a:lnTo>
                    <a:pt x="324" y="25"/>
                  </a:lnTo>
                  <a:lnTo>
                    <a:pt x="327" y="25"/>
                  </a:lnTo>
                  <a:lnTo>
                    <a:pt x="330" y="25"/>
                  </a:lnTo>
                  <a:lnTo>
                    <a:pt x="333" y="25"/>
                  </a:lnTo>
                  <a:lnTo>
                    <a:pt x="336" y="24"/>
                  </a:lnTo>
                  <a:lnTo>
                    <a:pt x="340" y="35"/>
                  </a:lnTo>
                  <a:lnTo>
                    <a:pt x="344" y="32"/>
                  </a:lnTo>
                  <a:lnTo>
                    <a:pt x="346" y="31"/>
                  </a:lnTo>
                  <a:lnTo>
                    <a:pt x="350" y="29"/>
                  </a:lnTo>
                  <a:lnTo>
                    <a:pt x="352" y="28"/>
                  </a:lnTo>
                  <a:lnTo>
                    <a:pt x="356" y="26"/>
                  </a:lnTo>
                  <a:lnTo>
                    <a:pt x="358" y="25"/>
                  </a:lnTo>
                  <a:lnTo>
                    <a:pt x="359" y="22"/>
                  </a:lnTo>
                  <a:lnTo>
                    <a:pt x="362" y="19"/>
                  </a:lnTo>
                  <a:lnTo>
                    <a:pt x="361" y="18"/>
                  </a:lnTo>
                  <a:lnTo>
                    <a:pt x="358" y="18"/>
                  </a:lnTo>
                  <a:lnTo>
                    <a:pt x="357" y="17"/>
                  </a:lnTo>
                  <a:lnTo>
                    <a:pt x="356" y="15"/>
                  </a:lnTo>
                  <a:lnTo>
                    <a:pt x="355" y="14"/>
                  </a:lnTo>
                  <a:lnTo>
                    <a:pt x="353" y="14"/>
                  </a:lnTo>
                  <a:lnTo>
                    <a:pt x="352" y="13"/>
                  </a:lnTo>
                  <a:lnTo>
                    <a:pt x="351" y="11"/>
                  </a:lnTo>
                  <a:lnTo>
                    <a:pt x="352" y="11"/>
                  </a:lnTo>
                  <a:lnTo>
                    <a:pt x="353" y="11"/>
                  </a:lnTo>
                  <a:lnTo>
                    <a:pt x="355" y="11"/>
                  </a:lnTo>
                  <a:lnTo>
                    <a:pt x="356" y="11"/>
                  </a:lnTo>
                  <a:lnTo>
                    <a:pt x="357" y="10"/>
                  </a:lnTo>
                  <a:lnTo>
                    <a:pt x="358" y="10"/>
                  </a:lnTo>
                  <a:lnTo>
                    <a:pt x="359" y="10"/>
                  </a:lnTo>
                  <a:lnTo>
                    <a:pt x="358" y="8"/>
                  </a:lnTo>
                  <a:lnTo>
                    <a:pt x="356" y="7"/>
                  </a:lnTo>
                  <a:lnTo>
                    <a:pt x="355" y="7"/>
                  </a:lnTo>
                  <a:lnTo>
                    <a:pt x="352" y="6"/>
                  </a:lnTo>
                  <a:lnTo>
                    <a:pt x="351" y="6"/>
                  </a:lnTo>
                  <a:lnTo>
                    <a:pt x="349" y="4"/>
                  </a:lnTo>
                  <a:lnTo>
                    <a:pt x="348" y="4"/>
                  </a:lnTo>
                  <a:lnTo>
                    <a:pt x="346" y="4"/>
                  </a:lnTo>
                  <a:lnTo>
                    <a:pt x="383" y="4"/>
                  </a:lnTo>
                  <a:lnTo>
                    <a:pt x="383" y="6"/>
                  </a:lnTo>
                  <a:lnTo>
                    <a:pt x="383" y="7"/>
                  </a:lnTo>
                  <a:lnTo>
                    <a:pt x="382" y="8"/>
                  </a:lnTo>
                  <a:lnTo>
                    <a:pt x="381" y="10"/>
                  </a:lnTo>
                  <a:lnTo>
                    <a:pt x="381" y="11"/>
                  </a:lnTo>
                  <a:lnTo>
                    <a:pt x="380" y="11"/>
                  </a:lnTo>
                  <a:lnTo>
                    <a:pt x="378" y="11"/>
                  </a:lnTo>
                  <a:lnTo>
                    <a:pt x="386" y="11"/>
                  </a:lnTo>
                  <a:lnTo>
                    <a:pt x="393" y="11"/>
                  </a:lnTo>
                  <a:lnTo>
                    <a:pt x="400" y="10"/>
                  </a:lnTo>
                  <a:lnTo>
                    <a:pt x="406" y="10"/>
                  </a:lnTo>
                  <a:lnTo>
                    <a:pt x="412" y="8"/>
                  </a:lnTo>
                  <a:lnTo>
                    <a:pt x="418" y="7"/>
                  </a:lnTo>
                  <a:lnTo>
                    <a:pt x="423" y="7"/>
                  </a:lnTo>
                  <a:lnTo>
                    <a:pt x="428" y="7"/>
                  </a:lnTo>
                  <a:lnTo>
                    <a:pt x="427" y="7"/>
                  </a:lnTo>
                  <a:lnTo>
                    <a:pt x="427" y="6"/>
                  </a:lnTo>
                  <a:lnTo>
                    <a:pt x="427" y="4"/>
                  </a:lnTo>
                  <a:lnTo>
                    <a:pt x="426" y="3"/>
                  </a:lnTo>
                  <a:lnTo>
                    <a:pt x="426" y="1"/>
                  </a:lnTo>
                  <a:lnTo>
                    <a:pt x="426" y="0"/>
                  </a:lnTo>
                  <a:lnTo>
                    <a:pt x="424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1"/>
                  </a:lnTo>
                  <a:lnTo>
                    <a:pt x="472" y="1"/>
                  </a:lnTo>
                  <a:lnTo>
                    <a:pt x="484" y="3"/>
                  </a:lnTo>
                  <a:lnTo>
                    <a:pt x="495" y="4"/>
                  </a:lnTo>
                  <a:lnTo>
                    <a:pt x="505" y="4"/>
                  </a:lnTo>
                  <a:lnTo>
                    <a:pt x="512" y="4"/>
                  </a:lnTo>
                  <a:lnTo>
                    <a:pt x="519" y="4"/>
                  </a:lnTo>
                  <a:lnTo>
                    <a:pt x="523" y="3"/>
                  </a:lnTo>
                  <a:lnTo>
                    <a:pt x="527" y="3"/>
                  </a:lnTo>
                  <a:lnTo>
                    <a:pt x="529" y="1"/>
                  </a:lnTo>
                  <a:lnTo>
                    <a:pt x="532" y="1"/>
                  </a:lnTo>
                  <a:lnTo>
                    <a:pt x="534" y="1"/>
                  </a:lnTo>
                  <a:lnTo>
                    <a:pt x="537" y="3"/>
                  </a:lnTo>
                  <a:lnTo>
                    <a:pt x="540" y="4"/>
                  </a:lnTo>
                  <a:lnTo>
                    <a:pt x="533" y="6"/>
                  </a:lnTo>
                  <a:lnTo>
                    <a:pt x="526" y="6"/>
                  </a:lnTo>
                  <a:lnTo>
                    <a:pt x="519" y="6"/>
                  </a:lnTo>
                  <a:lnTo>
                    <a:pt x="511" y="4"/>
                  </a:lnTo>
                  <a:lnTo>
                    <a:pt x="503" y="4"/>
                  </a:lnTo>
                  <a:lnTo>
                    <a:pt x="496" y="4"/>
                  </a:lnTo>
                  <a:lnTo>
                    <a:pt x="489" y="4"/>
                  </a:lnTo>
                  <a:lnTo>
                    <a:pt x="481" y="7"/>
                  </a:lnTo>
                  <a:lnTo>
                    <a:pt x="447" y="14"/>
                  </a:lnTo>
                  <a:lnTo>
                    <a:pt x="453" y="13"/>
                  </a:lnTo>
                  <a:lnTo>
                    <a:pt x="463" y="11"/>
                  </a:lnTo>
                  <a:lnTo>
                    <a:pt x="472" y="8"/>
                  </a:lnTo>
                  <a:lnTo>
                    <a:pt x="483" y="7"/>
                  </a:lnTo>
                  <a:lnTo>
                    <a:pt x="494" y="6"/>
                  </a:lnTo>
                  <a:lnTo>
                    <a:pt x="505" y="6"/>
                  </a:lnTo>
                  <a:lnTo>
                    <a:pt x="513" y="4"/>
                  </a:lnTo>
                  <a:lnTo>
                    <a:pt x="521" y="4"/>
                  </a:lnTo>
                  <a:lnTo>
                    <a:pt x="525" y="4"/>
                  </a:lnTo>
                  <a:lnTo>
                    <a:pt x="529" y="4"/>
                  </a:lnTo>
                  <a:lnTo>
                    <a:pt x="533" y="6"/>
                  </a:lnTo>
                  <a:lnTo>
                    <a:pt x="537" y="6"/>
                  </a:lnTo>
                  <a:lnTo>
                    <a:pt x="540" y="7"/>
                  </a:lnTo>
                  <a:lnTo>
                    <a:pt x="544" y="7"/>
                  </a:lnTo>
                  <a:lnTo>
                    <a:pt x="546" y="8"/>
                  </a:lnTo>
                  <a:lnTo>
                    <a:pt x="548" y="10"/>
                  </a:lnTo>
                  <a:lnTo>
                    <a:pt x="553" y="10"/>
                  </a:lnTo>
                  <a:lnTo>
                    <a:pt x="558" y="10"/>
                  </a:lnTo>
                  <a:lnTo>
                    <a:pt x="564" y="11"/>
                  </a:lnTo>
                  <a:lnTo>
                    <a:pt x="569" y="11"/>
                  </a:lnTo>
                  <a:lnTo>
                    <a:pt x="573" y="11"/>
                  </a:lnTo>
                  <a:lnTo>
                    <a:pt x="577" y="11"/>
                  </a:lnTo>
                  <a:lnTo>
                    <a:pt x="582" y="11"/>
                  </a:lnTo>
                  <a:lnTo>
                    <a:pt x="585" y="10"/>
                  </a:lnTo>
                  <a:lnTo>
                    <a:pt x="585" y="17"/>
                  </a:lnTo>
                  <a:lnTo>
                    <a:pt x="584" y="17"/>
                  </a:lnTo>
                  <a:lnTo>
                    <a:pt x="584" y="18"/>
                  </a:lnTo>
                  <a:lnTo>
                    <a:pt x="584" y="19"/>
                  </a:lnTo>
                  <a:lnTo>
                    <a:pt x="584" y="21"/>
                  </a:lnTo>
                  <a:lnTo>
                    <a:pt x="585" y="22"/>
                  </a:lnTo>
                  <a:lnTo>
                    <a:pt x="509" y="22"/>
                  </a:lnTo>
                  <a:lnTo>
                    <a:pt x="508" y="22"/>
                  </a:lnTo>
                  <a:lnTo>
                    <a:pt x="507" y="21"/>
                  </a:lnTo>
                  <a:lnTo>
                    <a:pt x="506" y="21"/>
                  </a:lnTo>
                  <a:lnTo>
                    <a:pt x="503" y="21"/>
                  </a:lnTo>
                  <a:lnTo>
                    <a:pt x="502" y="19"/>
                  </a:lnTo>
                  <a:lnTo>
                    <a:pt x="501" y="19"/>
                  </a:lnTo>
                  <a:lnTo>
                    <a:pt x="475" y="29"/>
                  </a:lnTo>
                  <a:lnTo>
                    <a:pt x="482" y="28"/>
                  </a:lnTo>
                  <a:lnTo>
                    <a:pt x="490" y="25"/>
                  </a:lnTo>
                  <a:lnTo>
                    <a:pt x="501" y="24"/>
                  </a:lnTo>
                  <a:lnTo>
                    <a:pt x="513" y="21"/>
                  </a:lnTo>
                  <a:lnTo>
                    <a:pt x="526" y="19"/>
                  </a:lnTo>
                  <a:lnTo>
                    <a:pt x="538" y="18"/>
                  </a:lnTo>
                  <a:lnTo>
                    <a:pt x="548" y="17"/>
                  </a:lnTo>
                  <a:lnTo>
                    <a:pt x="557" y="17"/>
                  </a:lnTo>
                  <a:lnTo>
                    <a:pt x="560" y="17"/>
                  </a:lnTo>
                  <a:lnTo>
                    <a:pt x="563" y="19"/>
                  </a:lnTo>
                  <a:lnTo>
                    <a:pt x="562" y="21"/>
                  </a:lnTo>
                  <a:lnTo>
                    <a:pt x="560" y="25"/>
                  </a:lnTo>
                  <a:lnTo>
                    <a:pt x="557" y="28"/>
                  </a:lnTo>
                  <a:lnTo>
                    <a:pt x="552" y="32"/>
                  </a:lnTo>
                  <a:lnTo>
                    <a:pt x="547" y="38"/>
                  </a:lnTo>
                  <a:lnTo>
                    <a:pt x="543" y="42"/>
                  </a:lnTo>
                  <a:lnTo>
                    <a:pt x="544" y="38"/>
                  </a:lnTo>
                  <a:lnTo>
                    <a:pt x="547" y="35"/>
                  </a:lnTo>
                  <a:lnTo>
                    <a:pt x="552" y="31"/>
                  </a:lnTo>
                  <a:lnTo>
                    <a:pt x="557" y="28"/>
                  </a:lnTo>
                  <a:lnTo>
                    <a:pt x="563" y="25"/>
                  </a:lnTo>
                  <a:lnTo>
                    <a:pt x="569" y="24"/>
                  </a:lnTo>
                  <a:lnTo>
                    <a:pt x="573" y="22"/>
                  </a:lnTo>
                  <a:lnTo>
                    <a:pt x="578" y="22"/>
                  </a:lnTo>
                  <a:lnTo>
                    <a:pt x="578" y="26"/>
                  </a:lnTo>
                  <a:lnTo>
                    <a:pt x="577" y="31"/>
                  </a:lnTo>
                  <a:lnTo>
                    <a:pt x="576" y="33"/>
                  </a:lnTo>
                  <a:lnTo>
                    <a:pt x="575" y="36"/>
                  </a:lnTo>
                  <a:lnTo>
                    <a:pt x="572" y="39"/>
                  </a:lnTo>
                  <a:lnTo>
                    <a:pt x="570" y="42"/>
                  </a:lnTo>
                  <a:lnTo>
                    <a:pt x="566" y="43"/>
                  </a:lnTo>
                  <a:lnTo>
                    <a:pt x="564" y="45"/>
                  </a:lnTo>
                  <a:lnTo>
                    <a:pt x="571" y="40"/>
                  </a:lnTo>
                  <a:lnTo>
                    <a:pt x="581" y="38"/>
                  </a:lnTo>
                  <a:lnTo>
                    <a:pt x="589" y="36"/>
                  </a:lnTo>
                  <a:lnTo>
                    <a:pt x="597" y="35"/>
                  </a:lnTo>
                  <a:lnTo>
                    <a:pt x="607" y="33"/>
                  </a:lnTo>
                  <a:lnTo>
                    <a:pt x="615" y="31"/>
                  </a:lnTo>
                  <a:lnTo>
                    <a:pt x="623" y="28"/>
                  </a:lnTo>
                  <a:lnTo>
                    <a:pt x="632" y="24"/>
                  </a:lnTo>
                  <a:lnTo>
                    <a:pt x="638" y="24"/>
                  </a:lnTo>
                  <a:lnTo>
                    <a:pt x="644" y="24"/>
                  </a:lnTo>
                  <a:lnTo>
                    <a:pt x="650" y="24"/>
                  </a:lnTo>
                  <a:lnTo>
                    <a:pt x="656" y="24"/>
                  </a:lnTo>
                  <a:lnTo>
                    <a:pt x="662" y="24"/>
                  </a:lnTo>
                  <a:lnTo>
                    <a:pt x="665" y="24"/>
                  </a:lnTo>
                  <a:lnTo>
                    <a:pt x="669" y="24"/>
                  </a:lnTo>
                  <a:lnTo>
                    <a:pt x="670" y="24"/>
                  </a:lnTo>
                  <a:lnTo>
                    <a:pt x="673" y="25"/>
                  </a:lnTo>
                  <a:lnTo>
                    <a:pt x="677" y="26"/>
                  </a:lnTo>
                  <a:lnTo>
                    <a:pt x="681" y="26"/>
                  </a:lnTo>
                  <a:lnTo>
                    <a:pt x="683" y="28"/>
                  </a:lnTo>
                  <a:lnTo>
                    <a:pt x="685" y="29"/>
                  </a:lnTo>
                  <a:lnTo>
                    <a:pt x="687" y="29"/>
                  </a:lnTo>
                  <a:lnTo>
                    <a:pt x="689" y="31"/>
                  </a:lnTo>
                  <a:lnTo>
                    <a:pt x="691" y="32"/>
                  </a:lnTo>
                  <a:lnTo>
                    <a:pt x="682" y="36"/>
                  </a:lnTo>
                  <a:lnTo>
                    <a:pt x="670" y="39"/>
                  </a:lnTo>
                  <a:lnTo>
                    <a:pt x="658" y="42"/>
                  </a:lnTo>
                  <a:lnTo>
                    <a:pt x="646" y="42"/>
                  </a:lnTo>
                  <a:lnTo>
                    <a:pt x="633" y="43"/>
                  </a:lnTo>
                  <a:lnTo>
                    <a:pt x="620" y="42"/>
                  </a:lnTo>
                  <a:lnTo>
                    <a:pt x="607" y="42"/>
                  </a:lnTo>
                  <a:lnTo>
                    <a:pt x="594" y="42"/>
                  </a:lnTo>
                  <a:lnTo>
                    <a:pt x="600" y="42"/>
                  </a:lnTo>
                  <a:lnTo>
                    <a:pt x="606" y="43"/>
                  </a:lnTo>
                  <a:lnTo>
                    <a:pt x="612" y="45"/>
                  </a:lnTo>
                  <a:lnTo>
                    <a:pt x="616" y="46"/>
                  </a:lnTo>
                  <a:lnTo>
                    <a:pt x="621" y="47"/>
                  </a:lnTo>
                  <a:lnTo>
                    <a:pt x="627" y="49"/>
                  </a:lnTo>
                  <a:lnTo>
                    <a:pt x="632" y="49"/>
                  </a:lnTo>
                  <a:lnTo>
                    <a:pt x="638" y="49"/>
                  </a:lnTo>
                  <a:lnTo>
                    <a:pt x="632" y="49"/>
                  </a:lnTo>
                  <a:lnTo>
                    <a:pt x="625" y="50"/>
                  </a:lnTo>
                  <a:lnTo>
                    <a:pt x="620" y="50"/>
                  </a:lnTo>
                  <a:lnTo>
                    <a:pt x="614" y="50"/>
                  </a:lnTo>
                  <a:lnTo>
                    <a:pt x="609" y="52"/>
                  </a:lnTo>
                  <a:lnTo>
                    <a:pt x="604" y="52"/>
                  </a:lnTo>
                  <a:lnTo>
                    <a:pt x="600" y="52"/>
                  </a:lnTo>
                  <a:lnTo>
                    <a:pt x="596" y="52"/>
                  </a:lnTo>
                  <a:lnTo>
                    <a:pt x="597" y="53"/>
                  </a:lnTo>
                  <a:lnTo>
                    <a:pt x="600" y="54"/>
                  </a:lnTo>
                  <a:lnTo>
                    <a:pt x="602" y="54"/>
                  </a:lnTo>
                  <a:lnTo>
                    <a:pt x="603" y="56"/>
                  </a:lnTo>
                  <a:lnTo>
                    <a:pt x="606" y="56"/>
                  </a:lnTo>
                  <a:lnTo>
                    <a:pt x="608" y="56"/>
                  </a:lnTo>
                  <a:lnTo>
                    <a:pt x="609" y="57"/>
                  </a:lnTo>
                  <a:lnTo>
                    <a:pt x="610" y="57"/>
                  </a:lnTo>
                  <a:lnTo>
                    <a:pt x="609" y="57"/>
                  </a:lnTo>
                  <a:lnTo>
                    <a:pt x="609" y="58"/>
                  </a:lnTo>
                  <a:lnTo>
                    <a:pt x="608" y="58"/>
                  </a:lnTo>
                  <a:lnTo>
                    <a:pt x="607" y="58"/>
                  </a:lnTo>
                  <a:lnTo>
                    <a:pt x="606" y="60"/>
                  </a:lnTo>
                  <a:lnTo>
                    <a:pt x="604" y="60"/>
                  </a:lnTo>
                  <a:lnTo>
                    <a:pt x="603" y="65"/>
                  </a:lnTo>
                  <a:lnTo>
                    <a:pt x="601" y="70"/>
                  </a:lnTo>
                  <a:lnTo>
                    <a:pt x="597" y="72"/>
                  </a:lnTo>
                  <a:lnTo>
                    <a:pt x="593" y="75"/>
                  </a:lnTo>
                  <a:lnTo>
                    <a:pt x="588" y="77"/>
                  </a:lnTo>
                  <a:lnTo>
                    <a:pt x="583" y="78"/>
                  </a:lnTo>
                  <a:lnTo>
                    <a:pt x="578" y="81"/>
                  </a:lnTo>
                  <a:lnTo>
                    <a:pt x="575" y="85"/>
                  </a:lnTo>
                  <a:lnTo>
                    <a:pt x="578" y="89"/>
                  </a:lnTo>
                  <a:lnTo>
                    <a:pt x="579" y="88"/>
                  </a:lnTo>
                  <a:lnTo>
                    <a:pt x="581" y="88"/>
                  </a:lnTo>
                  <a:lnTo>
                    <a:pt x="582" y="86"/>
                  </a:lnTo>
                  <a:lnTo>
                    <a:pt x="583" y="85"/>
                  </a:lnTo>
                  <a:lnTo>
                    <a:pt x="584" y="85"/>
                  </a:lnTo>
                  <a:lnTo>
                    <a:pt x="585" y="84"/>
                  </a:lnTo>
                  <a:lnTo>
                    <a:pt x="588" y="82"/>
                  </a:lnTo>
                  <a:lnTo>
                    <a:pt x="589" y="82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0" y="86"/>
                  </a:lnTo>
                  <a:lnTo>
                    <a:pt x="600" y="89"/>
                  </a:lnTo>
                  <a:lnTo>
                    <a:pt x="600" y="91"/>
                  </a:lnTo>
                  <a:lnTo>
                    <a:pt x="600" y="92"/>
                  </a:lnTo>
                  <a:lnTo>
                    <a:pt x="600" y="93"/>
                  </a:lnTo>
                  <a:lnTo>
                    <a:pt x="600" y="95"/>
                  </a:lnTo>
                  <a:lnTo>
                    <a:pt x="600" y="96"/>
                  </a:lnTo>
                  <a:lnTo>
                    <a:pt x="602" y="96"/>
                  </a:lnTo>
                  <a:lnTo>
                    <a:pt x="606" y="95"/>
                  </a:lnTo>
                  <a:lnTo>
                    <a:pt x="609" y="93"/>
                  </a:lnTo>
                  <a:lnTo>
                    <a:pt x="612" y="91"/>
                  </a:lnTo>
                  <a:lnTo>
                    <a:pt x="615" y="88"/>
                  </a:lnTo>
                  <a:lnTo>
                    <a:pt x="618" y="86"/>
                  </a:lnTo>
                  <a:lnTo>
                    <a:pt x="620" y="85"/>
                  </a:lnTo>
                  <a:lnTo>
                    <a:pt x="621" y="85"/>
                  </a:lnTo>
                  <a:lnTo>
                    <a:pt x="619" y="91"/>
                  </a:lnTo>
                  <a:lnTo>
                    <a:pt x="616" y="96"/>
                  </a:lnTo>
                  <a:lnTo>
                    <a:pt x="614" y="100"/>
                  </a:lnTo>
                  <a:lnTo>
                    <a:pt x="610" y="106"/>
                  </a:lnTo>
                  <a:lnTo>
                    <a:pt x="607" y="110"/>
                  </a:lnTo>
                  <a:lnTo>
                    <a:pt x="604" y="117"/>
                  </a:lnTo>
                  <a:lnTo>
                    <a:pt x="602" y="122"/>
                  </a:lnTo>
                  <a:lnTo>
                    <a:pt x="600" y="128"/>
                  </a:lnTo>
                  <a:lnTo>
                    <a:pt x="598" y="125"/>
                  </a:lnTo>
                  <a:lnTo>
                    <a:pt x="598" y="122"/>
                  </a:lnTo>
                  <a:lnTo>
                    <a:pt x="597" y="119"/>
                  </a:lnTo>
                  <a:lnTo>
                    <a:pt x="597" y="117"/>
                  </a:lnTo>
                  <a:lnTo>
                    <a:pt x="596" y="111"/>
                  </a:lnTo>
                  <a:lnTo>
                    <a:pt x="596" y="109"/>
                  </a:lnTo>
                  <a:lnTo>
                    <a:pt x="596" y="106"/>
                  </a:lnTo>
                  <a:lnTo>
                    <a:pt x="596" y="102"/>
                  </a:lnTo>
                  <a:lnTo>
                    <a:pt x="564" y="102"/>
                  </a:lnTo>
                  <a:lnTo>
                    <a:pt x="565" y="103"/>
                  </a:lnTo>
                  <a:lnTo>
                    <a:pt x="568" y="104"/>
                  </a:lnTo>
                  <a:lnTo>
                    <a:pt x="569" y="104"/>
                  </a:lnTo>
                  <a:lnTo>
                    <a:pt x="571" y="104"/>
                  </a:lnTo>
                  <a:lnTo>
                    <a:pt x="573" y="104"/>
                  </a:lnTo>
                  <a:lnTo>
                    <a:pt x="575" y="103"/>
                  </a:lnTo>
                  <a:lnTo>
                    <a:pt x="577" y="103"/>
                  </a:lnTo>
                  <a:lnTo>
                    <a:pt x="578" y="102"/>
                  </a:lnTo>
                  <a:lnTo>
                    <a:pt x="578" y="103"/>
                  </a:lnTo>
                  <a:lnTo>
                    <a:pt x="578" y="104"/>
                  </a:lnTo>
                  <a:lnTo>
                    <a:pt x="578" y="106"/>
                  </a:lnTo>
                  <a:lnTo>
                    <a:pt x="578" y="107"/>
                  </a:lnTo>
                  <a:lnTo>
                    <a:pt x="578" y="109"/>
                  </a:lnTo>
                  <a:lnTo>
                    <a:pt x="577" y="109"/>
                  </a:lnTo>
                  <a:lnTo>
                    <a:pt x="576" y="109"/>
                  </a:lnTo>
                  <a:lnTo>
                    <a:pt x="575" y="109"/>
                  </a:lnTo>
                  <a:lnTo>
                    <a:pt x="573" y="109"/>
                  </a:lnTo>
                  <a:lnTo>
                    <a:pt x="572" y="109"/>
                  </a:lnTo>
                  <a:lnTo>
                    <a:pt x="575" y="111"/>
                  </a:lnTo>
                  <a:lnTo>
                    <a:pt x="578" y="114"/>
                  </a:lnTo>
                  <a:lnTo>
                    <a:pt x="581" y="115"/>
                  </a:lnTo>
                  <a:lnTo>
                    <a:pt x="584" y="115"/>
                  </a:lnTo>
                  <a:lnTo>
                    <a:pt x="585" y="118"/>
                  </a:lnTo>
                  <a:lnTo>
                    <a:pt x="588" y="119"/>
                  </a:lnTo>
                  <a:lnTo>
                    <a:pt x="589" y="122"/>
                  </a:lnTo>
                  <a:lnTo>
                    <a:pt x="589" y="125"/>
                  </a:lnTo>
                  <a:lnTo>
                    <a:pt x="589" y="126"/>
                  </a:lnTo>
                  <a:lnTo>
                    <a:pt x="589" y="128"/>
                  </a:lnTo>
                  <a:lnTo>
                    <a:pt x="589" y="129"/>
                  </a:lnTo>
                  <a:lnTo>
                    <a:pt x="589" y="131"/>
                  </a:lnTo>
                  <a:lnTo>
                    <a:pt x="589" y="132"/>
                  </a:lnTo>
                  <a:lnTo>
                    <a:pt x="589" y="133"/>
                  </a:lnTo>
                  <a:lnTo>
                    <a:pt x="565" y="133"/>
                  </a:lnTo>
                  <a:lnTo>
                    <a:pt x="568" y="133"/>
                  </a:lnTo>
                  <a:lnTo>
                    <a:pt x="570" y="133"/>
                  </a:lnTo>
                  <a:lnTo>
                    <a:pt x="571" y="133"/>
                  </a:lnTo>
                  <a:lnTo>
                    <a:pt x="572" y="133"/>
                  </a:lnTo>
                  <a:lnTo>
                    <a:pt x="575" y="133"/>
                  </a:lnTo>
                  <a:lnTo>
                    <a:pt x="576" y="133"/>
                  </a:lnTo>
                  <a:lnTo>
                    <a:pt x="577" y="133"/>
                  </a:lnTo>
                  <a:lnTo>
                    <a:pt x="578" y="133"/>
                  </a:lnTo>
                  <a:lnTo>
                    <a:pt x="578" y="138"/>
                  </a:lnTo>
                  <a:lnTo>
                    <a:pt x="579" y="142"/>
                  </a:lnTo>
                  <a:lnTo>
                    <a:pt x="581" y="144"/>
                  </a:lnTo>
                  <a:lnTo>
                    <a:pt x="582" y="146"/>
                  </a:lnTo>
                  <a:lnTo>
                    <a:pt x="584" y="147"/>
                  </a:lnTo>
                  <a:lnTo>
                    <a:pt x="585" y="149"/>
                  </a:lnTo>
                  <a:lnTo>
                    <a:pt x="588" y="150"/>
                  </a:lnTo>
                  <a:lnTo>
                    <a:pt x="589" y="150"/>
                  </a:lnTo>
                  <a:lnTo>
                    <a:pt x="585" y="151"/>
                  </a:lnTo>
                  <a:lnTo>
                    <a:pt x="582" y="153"/>
                  </a:lnTo>
                  <a:lnTo>
                    <a:pt x="577" y="153"/>
                  </a:lnTo>
                  <a:lnTo>
                    <a:pt x="573" y="153"/>
                  </a:lnTo>
                  <a:lnTo>
                    <a:pt x="569" y="153"/>
                  </a:lnTo>
                  <a:lnTo>
                    <a:pt x="565" y="153"/>
                  </a:lnTo>
                  <a:lnTo>
                    <a:pt x="562" y="153"/>
                  </a:lnTo>
                  <a:lnTo>
                    <a:pt x="559" y="153"/>
                  </a:lnTo>
                  <a:lnTo>
                    <a:pt x="560" y="151"/>
                  </a:lnTo>
                  <a:lnTo>
                    <a:pt x="563" y="151"/>
                  </a:lnTo>
                  <a:lnTo>
                    <a:pt x="564" y="151"/>
                  </a:lnTo>
                  <a:lnTo>
                    <a:pt x="565" y="151"/>
                  </a:lnTo>
                  <a:lnTo>
                    <a:pt x="568" y="151"/>
                  </a:lnTo>
                  <a:lnTo>
                    <a:pt x="569" y="151"/>
                  </a:lnTo>
                  <a:lnTo>
                    <a:pt x="570" y="151"/>
                  </a:lnTo>
                  <a:lnTo>
                    <a:pt x="572" y="153"/>
                  </a:lnTo>
                  <a:lnTo>
                    <a:pt x="572" y="154"/>
                  </a:lnTo>
                  <a:lnTo>
                    <a:pt x="572" y="156"/>
                  </a:lnTo>
                  <a:lnTo>
                    <a:pt x="572" y="157"/>
                  </a:lnTo>
                  <a:lnTo>
                    <a:pt x="572" y="158"/>
                  </a:lnTo>
                  <a:lnTo>
                    <a:pt x="572" y="160"/>
                  </a:lnTo>
                  <a:lnTo>
                    <a:pt x="572" y="161"/>
                  </a:lnTo>
                  <a:lnTo>
                    <a:pt x="572" y="163"/>
                  </a:lnTo>
                  <a:lnTo>
                    <a:pt x="572" y="164"/>
                  </a:lnTo>
                  <a:lnTo>
                    <a:pt x="571" y="167"/>
                  </a:lnTo>
                  <a:lnTo>
                    <a:pt x="570" y="168"/>
                  </a:lnTo>
                  <a:lnTo>
                    <a:pt x="569" y="170"/>
                  </a:lnTo>
                  <a:lnTo>
                    <a:pt x="568" y="171"/>
                  </a:lnTo>
                  <a:lnTo>
                    <a:pt x="565" y="172"/>
                  </a:lnTo>
                  <a:lnTo>
                    <a:pt x="563" y="172"/>
                  </a:lnTo>
                  <a:lnTo>
                    <a:pt x="559" y="172"/>
                  </a:lnTo>
                  <a:lnTo>
                    <a:pt x="558" y="172"/>
                  </a:lnTo>
                  <a:lnTo>
                    <a:pt x="556" y="172"/>
                  </a:lnTo>
                  <a:lnTo>
                    <a:pt x="554" y="171"/>
                  </a:lnTo>
                  <a:lnTo>
                    <a:pt x="553" y="170"/>
                  </a:lnTo>
                  <a:lnTo>
                    <a:pt x="552" y="168"/>
                  </a:lnTo>
                  <a:lnTo>
                    <a:pt x="551" y="168"/>
                  </a:lnTo>
                  <a:lnTo>
                    <a:pt x="550" y="167"/>
                  </a:lnTo>
                  <a:lnTo>
                    <a:pt x="548" y="165"/>
                  </a:lnTo>
                  <a:lnTo>
                    <a:pt x="548" y="167"/>
                  </a:lnTo>
                  <a:lnTo>
                    <a:pt x="550" y="168"/>
                  </a:lnTo>
                  <a:lnTo>
                    <a:pt x="550" y="170"/>
                  </a:lnTo>
                  <a:lnTo>
                    <a:pt x="551" y="171"/>
                  </a:lnTo>
                  <a:lnTo>
                    <a:pt x="551" y="172"/>
                  </a:lnTo>
                  <a:lnTo>
                    <a:pt x="552" y="174"/>
                  </a:lnTo>
                  <a:lnTo>
                    <a:pt x="552" y="177"/>
                  </a:lnTo>
                  <a:lnTo>
                    <a:pt x="553" y="178"/>
                  </a:lnTo>
                  <a:lnTo>
                    <a:pt x="552" y="179"/>
                  </a:lnTo>
                  <a:lnTo>
                    <a:pt x="552" y="182"/>
                  </a:lnTo>
                  <a:lnTo>
                    <a:pt x="551" y="184"/>
                  </a:lnTo>
                  <a:lnTo>
                    <a:pt x="550" y="186"/>
                  </a:lnTo>
                  <a:lnTo>
                    <a:pt x="548" y="188"/>
                  </a:lnTo>
                  <a:lnTo>
                    <a:pt x="546" y="189"/>
                  </a:lnTo>
                  <a:lnTo>
                    <a:pt x="545" y="190"/>
                  </a:lnTo>
                  <a:lnTo>
                    <a:pt x="543" y="190"/>
                  </a:lnTo>
                  <a:lnTo>
                    <a:pt x="540" y="190"/>
                  </a:lnTo>
                  <a:lnTo>
                    <a:pt x="538" y="189"/>
                  </a:lnTo>
                  <a:lnTo>
                    <a:pt x="537" y="188"/>
                  </a:lnTo>
                  <a:lnTo>
                    <a:pt x="535" y="186"/>
                  </a:lnTo>
                  <a:lnTo>
                    <a:pt x="534" y="185"/>
                  </a:lnTo>
                  <a:lnTo>
                    <a:pt x="534" y="184"/>
                  </a:lnTo>
                  <a:lnTo>
                    <a:pt x="534" y="182"/>
                  </a:lnTo>
                  <a:lnTo>
                    <a:pt x="533" y="181"/>
                  </a:lnTo>
                  <a:lnTo>
                    <a:pt x="531" y="182"/>
                  </a:lnTo>
                  <a:lnTo>
                    <a:pt x="528" y="182"/>
                  </a:lnTo>
                  <a:lnTo>
                    <a:pt x="526" y="182"/>
                  </a:lnTo>
                  <a:lnTo>
                    <a:pt x="522" y="181"/>
                  </a:lnTo>
                  <a:lnTo>
                    <a:pt x="520" y="179"/>
                  </a:lnTo>
                  <a:lnTo>
                    <a:pt x="517" y="178"/>
                  </a:lnTo>
                  <a:lnTo>
                    <a:pt x="514" y="175"/>
                  </a:lnTo>
                  <a:lnTo>
                    <a:pt x="512" y="172"/>
                  </a:lnTo>
                  <a:lnTo>
                    <a:pt x="519" y="177"/>
                  </a:lnTo>
                  <a:lnTo>
                    <a:pt x="525" y="181"/>
                  </a:lnTo>
                  <a:lnTo>
                    <a:pt x="528" y="186"/>
                  </a:lnTo>
                  <a:lnTo>
                    <a:pt x="532" y="192"/>
                  </a:lnTo>
                  <a:lnTo>
                    <a:pt x="535" y="197"/>
                  </a:lnTo>
                  <a:lnTo>
                    <a:pt x="539" y="202"/>
                  </a:lnTo>
                  <a:lnTo>
                    <a:pt x="545" y="204"/>
                  </a:lnTo>
                  <a:lnTo>
                    <a:pt x="553" y="206"/>
                  </a:lnTo>
                  <a:lnTo>
                    <a:pt x="553" y="216"/>
                  </a:lnTo>
                  <a:lnTo>
                    <a:pt x="551" y="217"/>
                  </a:lnTo>
                  <a:lnTo>
                    <a:pt x="550" y="218"/>
                  </a:lnTo>
                  <a:lnTo>
                    <a:pt x="548" y="221"/>
                  </a:lnTo>
                  <a:lnTo>
                    <a:pt x="548" y="223"/>
                  </a:lnTo>
                  <a:lnTo>
                    <a:pt x="547" y="225"/>
                  </a:lnTo>
                  <a:lnTo>
                    <a:pt x="547" y="227"/>
                  </a:lnTo>
                  <a:lnTo>
                    <a:pt x="546" y="229"/>
                  </a:lnTo>
                  <a:lnTo>
                    <a:pt x="546" y="231"/>
                  </a:lnTo>
                  <a:lnTo>
                    <a:pt x="545" y="229"/>
                  </a:lnTo>
                  <a:lnTo>
                    <a:pt x="544" y="228"/>
                  </a:lnTo>
                  <a:lnTo>
                    <a:pt x="544" y="225"/>
                  </a:lnTo>
                  <a:lnTo>
                    <a:pt x="543" y="224"/>
                  </a:lnTo>
                  <a:lnTo>
                    <a:pt x="543" y="223"/>
                  </a:lnTo>
                  <a:lnTo>
                    <a:pt x="543" y="221"/>
                  </a:lnTo>
                  <a:lnTo>
                    <a:pt x="544" y="218"/>
                  </a:lnTo>
                  <a:lnTo>
                    <a:pt x="535" y="218"/>
                  </a:lnTo>
                  <a:lnTo>
                    <a:pt x="534" y="220"/>
                  </a:lnTo>
                  <a:lnTo>
                    <a:pt x="533" y="221"/>
                  </a:lnTo>
                  <a:lnTo>
                    <a:pt x="531" y="221"/>
                  </a:lnTo>
                  <a:lnTo>
                    <a:pt x="529" y="223"/>
                  </a:lnTo>
                  <a:lnTo>
                    <a:pt x="528" y="224"/>
                  </a:lnTo>
                  <a:lnTo>
                    <a:pt x="527" y="225"/>
                  </a:lnTo>
                  <a:lnTo>
                    <a:pt x="526" y="227"/>
                  </a:lnTo>
                  <a:lnTo>
                    <a:pt x="525" y="228"/>
                  </a:lnTo>
                  <a:lnTo>
                    <a:pt x="523" y="225"/>
                  </a:lnTo>
                  <a:lnTo>
                    <a:pt x="522" y="224"/>
                  </a:lnTo>
                  <a:lnTo>
                    <a:pt x="521" y="221"/>
                  </a:lnTo>
                  <a:lnTo>
                    <a:pt x="520" y="218"/>
                  </a:lnTo>
                  <a:lnTo>
                    <a:pt x="520" y="217"/>
                  </a:lnTo>
                  <a:lnTo>
                    <a:pt x="519" y="214"/>
                  </a:lnTo>
                  <a:lnTo>
                    <a:pt x="519" y="213"/>
                  </a:lnTo>
                  <a:lnTo>
                    <a:pt x="519" y="210"/>
                  </a:lnTo>
                  <a:lnTo>
                    <a:pt x="513" y="209"/>
                  </a:lnTo>
                  <a:lnTo>
                    <a:pt x="509" y="207"/>
                  </a:lnTo>
                  <a:lnTo>
                    <a:pt x="505" y="206"/>
                  </a:lnTo>
                  <a:lnTo>
                    <a:pt x="501" y="204"/>
                  </a:lnTo>
                  <a:lnTo>
                    <a:pt x="497" y="204"/>
                  </a:lnTo>
                  <a:lnTo>
                    <a:pt x="494" y="203"/>
                  </a:lnTo>
                  <a:lnTo>
                    <a:pt x="490" y="203"/>
                  </a:lnTo>
                  <a:lnTo>
                    <a:pt x="486" y="203"/>
                  </a:lnTo>
                  <a:lnTo>
                    <a:pt x="483" y="203"/>
                  </a:lnTo>
                  <a:lnTo>
                    <a:pt x="481" y="203"/>
                  </a:lnTo>
                  <a:lnTo>
                    <a:pt x="478" y="203"/>
                  </a:lnTo>
                  <a:lnTo>
                    <a:pt x="477" y="203"/>
                  </a:lnTo>
                  <a:lnTo>
                    <a:pt x="476" y="202"/>
                  </a:lnTo>
                  <a:lnTo>
                    <a:pt x="475" y="202"/>
                  </a:lnTo>
                  <a:lnTo>
                    <a:pt x="472" y="202"/>
                  </a:lnTo>
                  <a:lnTo>
                    <a:pt x="470" y="200"/>
                  </a:lnTo>
                  <a:lnTo>
                    <a:pt x="471" y="203"/>
                  </a:lnTo>
                  <a:lnTo>
                    <a:pt x="474" y="204"/>
                  </a:lnTo>
                  <a:lnTo>
                    <a:pt x="476" y="204"/>
                  </a:lnTo>
                  <a:lnTo>
                    <a:pt x="478" y="204"/>
                  </a:lnTo>
                  <a:lnTo>
                    <a:pt x="482" y="204"/>
                  </a:lnTo>
                  <a:lnTo>
                    <a:pt x="486" y="204"/>
                  </a:lnTo>
                  <a:lnTo>
                    <a:pt x="489" y="204"/>
                  </a:lnTo>
                  <a:lnTo>
                    <a:pt x="492" y="206"/>
                  </a:lnTo>
                  <a:lnTo>
                    <a:pt x="494" y="206"/>
                  </a:lnTo>
                  <a:lnTo>
                    <a:pt x="496" y="207"/>
                  </a:lnTo>
                  <a:lnTo>
                    <a:pt x="499" y="209"/>
                  </a:lnTo>
                  <a:lnTo>
                    <a:pt x="500" y="211"/>
                  </a:lnTo>
                  <a:lnTo>
                    <a:pt x="501" y="213"/>
                  </a:lnTo>
                  <a:lnTo>
                    <a:pt x="502" y="216"/>
                  </a:lnTo>
                  <a:lnTo>
                    <a:pt x="502" y="218"/>
                  </a:lnTo>
                  <a:lnTo>
                    <a:pt x="502" y="220"/>
                  </a:lnTo>
                  <a:lnTo>
                    <a:pt x="496" y="220"/>
                  </a:lnTo>
                  <a:lnTo>
                    <a:pt x="494" y="218"/>
                  </a:lnTo>
                  <a:lnTo>
                    <a:pt x="495" y="218"/>
                  </a:lnTo>
                  <a:lnTo>
                    <a:pt x="496" y="220"/>
                  </a:lnTo>
                  <a:lnTo>
                    <a:pt x="497" y="221"/>
                  </a:lnTo>
                  <a:lnTo>
                    <a:pt x="497" y="223"/>
                  </a:lnTo>
                  <a:lnTo>
                    <a:pt x="499" y="224"/>
                  </a:lnTo>
                  <a:lnTo>
                    <a:pt x="499" y="225"/>
                  </a:lnTo>
                  <a:lnTo>
                    <a:pt x="497" y="228"/>
                  </a:lnTo>
                  <a:lnTo>
                    <a:pt x="497" y="229"/>
                  </a:lnTo>
                  <a:lnTo>
                    <a:pt x="495" y="229"/>
                  </a:lnTo>
                  <a:lnTo>
                    <a:pt x="494" y="231"/>
                  </a:lnTo>
                  <a:lnTo>
                    <a:pt x="488" y="229"/>
                  </a:lnTo>
                  <a:lnTo>
                    <a:pt x="482" y="227"/>
                  </a:lnTo>
                  <a:lnTo>
                    <a:pt x="476" y="224"/>
                  </a:lnTo>
                  <a:lnTo>
                    <a:pt x="470" y="221"/>
                  </a:lnTo>
                  <a:lnTo>
                    <a:pt x="467" y="218"/>
                  </a:lnTo>
                  <a:lnTo>
                    <a:pt x="464" y="218"/>
                  </a:lnTo>
                  <a:lnTo>
                    <a:pt x="463" y="218"/>
                  </a:lnTo>
                  <a:lnTo>
                    <a:pt x="463" y="220"/>
                  </a:lnTo>
                  <a:lnTo>
                    <a:pt x="464" y="223"/>
                  </a:lnTo>
                  <a:lnTo>
                    <a:pt x="465" y="225"/>
                  </a:lnTo>
                  <a:lnTo>
                    <a:pt x="467" y="228"/>
                  </a:lnTo>
                  <a:lnTo>
                    <a:pt x="468" y="231"/>
                  </a:lnTo>
                  <a:lnTo>
                    <a:pt x="469" y="234"/>
                  </a:lnTo>
                  <a:lnTo>
                    <a:pt x="469" y="235"/>
                  </a:lnTo>
                  <a:lnTo>
                    <a:pt x="474" y="234"/>
                  </a:lnTo>
                  <a:lnTo>
                    <a:pt x="477" y="232"/>
                  </a:lnTo>
                  <a:lnTo>
                    <a:pt x="482" y="232"/>
                  </a:lnTo>
                  <a:lnTo>
                    <a:pt x="486" y="232"/>
                  </a:lnTo>
                  <a:lnTo>
                    <a:pt x="489" y="232"/>
                  </a:lnTo>
                  <a:lnTo>
                    <a:pt x="494" y="232"/>
                  </a:lnTo>
                  <a:lnTo>
                    <a:pt x="497" y="232"/>
                  </a:lnTo>
                  <a:lnTo>
                    <a:pt x="502" y="232"/>
                  </a:lnTo>
                  <a:lnTo>
                    <a:pt x="506" y="232"/>
                  </a:lnTo>
                  <a:lnTo>
                    <a:pt x="508" y="232"/>
                  </a:lnTo>
                  <a:lnTo>
                    <a:pt x="511" y="232"/>
                  </a:lnTo>
                  <a:lnTo>
                    <a:pt x="512" y="231"/>
                  </a:lnTo>
                  <a:lnTo>
                    <a:pt x="513" y="231"/>
                  </a:lnTo>
                  <a:lnTo>
                    <a:pt x="515" y="229"/>
                  </a:lnTo>
                  <a:lnTo>
                    <a:pt x="517" y="228"/>
                  </a:lnTo>
                  <a:lnTo>
                    <a:pt x="521" y="228"/>
                  </a:lnTo>
                  <a:lnTo>
                    <a:pt x="522" y="229"/>
                  </a:lnTo>
                  <a:lnTo>
                    <a:pt x="525" y="232"/>
                  </a:lnTo>
                  <a:lnTo>
                    <a:pt x="527" y="232"/>
                  </a:lnTo>
                  <a:lnTo>
                    <a:pt x="529" y="234"/>
                  </a:lnTo>
                  <a:lnTo>
                    <a:pt x="532" y="234"/>
                  </a:lnTo>
                  <a:lnTo>
                    <a:pt x="535" y="234"/>
                  </a:lnTo>
                  <a:lnTo>
                    <a:pt x="538" y="235"/>
                  </a:lnTo>
                  <a:lnTo>
                    <a:pt x="540" y="235"/>
                  </a:lnTo>
                  <a:lnTo>
                    <a:pt x="538" y="238"/>
                  </a:lnTo>
                  <a:lnTo>
                    <a:pt x="534" y="241"/>
                  </a:lnTo>
                  <a:lnTo>
                    <a:pt x="531" y="243"/>
                  </a:lnTo>
                  <a:lnTo>
                    <a:pt x="527" y="246"/>
                  </a:lnTo>
                  <a:lnTo>
                    <a:pt x="522" y="248"/>
                  </a:lnTo>
                  <a:lnTo>
                    <a:pt x="519" y="250"/>
                  </a:lnTo>
                  <a:lnTo>
                    <a:pt x="513" y="252"/>
                  </a:lnTo>
                  <a:lnTo>
                    <a:pt x="509" y="253"/>
                  </a:lnTo>
                  <a:lnTo>
                    <a:pt x="503" y="253"/>
                  </a:lnTo>
                  <a:lnTo>
                    <a:pt x="499" y="255"/>
                  </a:lnTo>
                  <a:lnTo>
                    <a:pt x="495" y="256"/>
                  </a:lnTo>
                  <a:lnTo>
                    <a:pt x="492" y="257"/>
                  </a:lnTo>
                  <a:lnTo>
                    <a:pt x="488" y="259"/>
                  </a:lnTo>
                  <a:lnTo>
                    <a:pt x="483" y="260"/>
                  </a:lnTo>
                  <a:lnTo>
                    <a:pt x="480" y="263"/>
                  </a:lnTo>
                  <a:lnTo>
                    <a:pt x="475" y="266"/>
                  </a:lnTo>
                  <a:lnTo>
                    <a:pt x="445" y="270"/>
                  </a:lnTo>
                  <a:lnTo>
                    <a:pt x="442" y="271"/>
                  </a:lnTo>
                  <a:lnTo>
                    <a:pt x="439" y="273"/>
                  </a:lnTo>
                  <a:lnTo>
                    <a:pt x="436" y="273"/>
                  </a:lnTo>
                  <a:lnTo>
                    <a:pt x="433" y="274"/>
                  </a:lnTo>
                  <a:lnTo>
                    <a:pt x="431" y="273"/>
                  </a:lnTo>
                  <a:lnTo>
                    <a:pt x="427" y="273"/>
                  </a:lnTo>
                  <a:lnTo>
                    <a:pt x="425" y="273"/>
                  </a:lnTo>
                  <a:lnTo>
                    <a:pt x="421" y="273"/>
                  </a:lnTo>
                  <a:lnTo>
                    <a:pt x="419" y="273"/>
                  </a:lnTo>
                  <a:lnTo>
                    <a:pt x="415" y="274"/>
                  </a:lnTo>
                  <a:lnTo>
                    <a:pt x="411" y="275"/>
                  </a:lnTo>
                  <a:lnTo>
                    <a:pt x="407" y="277"/>
                  </a:lnTo>
                  <a:lnTo>
                    <a:pt x="402" y="278"/>
                  </a:lnTo>
                  <a:lnTo>
                    <a:pt x="399" y="280"/>
                  </a:lnTo>
                  <a:lnTo>
                    <a:pt x="396" y="280"/>
                  </a:lnTo>
                  <a:lnTo>
                    <a:pt x="394" y="280"/>
                  </a:lnTo>
                  <a:lnTo>
                    <a:pt x="392" y="284"/>
                  </a:lnTo>
                  <a:lnTo>
                    <a:pt x="389" y="288"/>
                  </a:lnTo>
                  <a:lnTo>
                    <a:pt x="386" y="292"/>
                  </a:lnTo>
                  <a:lnTo>
                    <a:pt x="383" y="296"/>
                  </a:lnTo>
                  <a:lnTo>
                    <a:pt x="380" y="301"/>
                  </a:lnTo>
                  <a:lnTo>
                    <a:pt x="376" y="303"/>
                  </a:lnTo>
                  <a:lnTo>
                    <a:pt x="373" y="306"/>
                  </a:lnTo>
                  <a:lnTo>
                    <a:pt x="370" y="308"/>
                  </a:lnTo>
                  <a:lnTo>
                    <a:pt x="364" y="312"/>
                  </a:lnTo>
                  <a:lnTo>
                    <a:pt x="358" y="314"/>
                  </a:lnTo>
                  <a:lnTo>
                    <a:pt x="352" y="316"/>
                  </a:lnTo>
                  <a:lnTo>
                    <a:pt x="345" y="319"/>
                  </a:lnTo>
                  <a:lnTo>
                    <a:pt x="339" y="320"/>
                  </a:lnTo>
                  <a:lnTo>
                    <a:pt x="333" y="321"/>
                  </a:lnTo>
                  <a:lnTo>
                    <a:pt x="327" y="323"/>
                  </a:lnTo>
                  <a:lnTo>
                    <a:pt x="321" y="326"/>
                  </a:lnTo>
                  <a:lnTo>
                    <a:pt x="317" y="327"/>
                  </a:lnTo>
                  <a:lnTo>
                    <a:pt x="312" y="328"/>
                  </a:lnTo>
                  <a:lnTo>
                    <a:pt x="306" y="328"/>
                  </a:lnTo>
                  <a:lnTo>
                    <a:pt x="301" y="328"/>
                  </a:lnTo>
                  <a:lnTo>
                    <a:pt x="295" y="328"/>
                  </a:lnTo>
                  <a:lnTo>
                    <a:pt x="290" y="330"/>
                  </a:lnTo>
                  <a:lnTo>
                    <a:pt x="287" y="330"/>
                  </a:lnTo>
                  <a:lnTo>
                    <a:pt x="284" y="330"/>
                  </a:lnTo>
                  <a:lnTo>
                    <a:pt x="283" y="331"/>
                  </a:lnTo>
                  <a:lnTo>
                    <a:pt x="282" y="331"/>
                  </a:lnTo>
                  <a:lnTo>
                    <a:pt x="281" y="333"/>
                  </a:lnTo>
                  <a:lnTo>
                    <a:pt x="280" y="333"/>
                  </a:lnTo>
                  <a:lnTo>
                    <a:pt x="278" y="334"/>
                  </a:lnTo>
                  <a:lnTo>
                    <a:pt x="277" y="334"/>
                  </a:lnTo>
                  <a:lnTo>
                    <a:pt x="276" y="333"/>
                  </a:lnTo>
                  <a:lnTo>
                    <a:pt x="276" y="334"/>
                  </a:lnTo>
                  <a:lnTo>
                    <a:pt x="276" y="335"/>
                  </a:lnTo>
                  <a:lnTo>
                    <a:pt x="277" y="337"/>
                  </a:lnTo>
                  <a:lnTo>
                    <a:pt x="278" y="339"/>
                  </a:lnTo>
                  <a:lnTo>
                    <a:pt x="278" y="341"/>
                  </a:lnTo>
                  <a:lnTo>
                    <a:pt x="280" y="341"/>
                  </a:lnTo>
                  <a:lnTo>
                    <a:pt x="281" y="342"/>
                  </a:lnTo>
                  <a:lnTo>
                    <a:pt x="280" y="346"/>
                  </a:lnTo>
                  <a:lnTo>
                    <a:pt x="278" y="350"/>
                  </a:lnTo>
                  <a:lnTo>
                    <a:pt x="276" y="352"/>
                  </a:lnTo>
                  <a:lnTo>
                    <a:pt x="275" y="353"/>
                  </a:lnTo>
                  <a:lnTo>
                    <a:pt x="273" y="355"/>
                  </a:lnTo>
                  <a:lnTo>
                    <a:pt x="271" y="356"/>
                  </a:lnTo>
                  <a:lnTo>
                    <a:pt x="270" y="357"/>
                  </a:lnTo>
                  <a:lnTo>
                    <a:pt x="270" y="361"/>
                  </a:lnTo>
                  <a:lnTo>
                    <a:pt x="269" y="363"/>
                  </a:lnTo>
                  <a:lnTo>
                    <a:pt x="268" y="363"/>
                  </a:lnTo>
                  <a:lnTo>
                    <a:pt x="267" y="364"/>
                  </a:lnTo>
                  <a:lnTo>
                    <a:pt x="264" y="366"/>
                  </a:lnTo>
                  <a:lnTo>
                    <a:pt x="263" y="367"/>
                  </a:lnTo>
                  <a:lnTo>
                    <a:pt x="261" y="368"/>
                  </a:lnTo>
                  <a:lnTo>
                    <a:pt x="259" y="370"/>
                  </a:lnTo>
                  <a:lnTo>
                    <a:pt x="259" y="371"/>
                  </a:lnTo>
                  <a:lnTo>
                    <a:pt x="256" y="373"/>
                  </a:lnTo>
                  <a:lnTo>
                    <a:pt x="252" y="374"/>
                  </a:lnTo>
                  <a:lnTo>
                    <a:pt x="249" y="377"/>
                  </a:lnTo>
                  <a:lnTo>
                    <a:pt x="246" y="378"/>
                  </a:lnTo>
                  <a:lnTo>
                    <a:pt x="244" y="381"/>
                  </a:lnTo>
                  <a:lnTo>
                    <a:pt x="242" y="382"/>
                  </a:lnTo>
                  <a:lnTo>
                    <a:pt x="240" y="384"/>
                  </a:lnTo>
                  <a:lnTo>
                    <a:pt x="240" y="402"/>
                  </a:lnTo>
                  <a:lnTo>
                    <a:pt x="236" y="402"/>
                  </a:lnTo>
                  <a:lnTo>
                    <a:pt x="232" y="403"/>
                  </a:lnTo>
                  <a:lnTo>
                    <a:pt x="230" y="406"/>
                  </a:lnTo>
                  <a:lnTo>
                    <a:pt x="226" y="409"/>
                  </a:lnTo>
                  <a:lnTo>
                    <a:pt x="221" y="417"/>
                  </a:lnTo>
                  <a:lnTo>
                    <a:pt x="218" y="427"/>
                  </a:lnTo>
                  <a:lnTo>
                    <a:pt x="215" y="435"/>
                  </a:lnTo>
                  <a:lnTo>
                    <a:pt x="212" y="444"/>
                  </a:lnTo>
                  <a:lnTo>
                    <a:pt x="209" y="446"/>
                  </a:lnTo>
                  <a:lnTo>
                    <a:pt x="207" y="449"/>
                  </a:lnTo>
                  <a:lnTo>
                    <a:pt x="205" y="451"/>
                  </a:lnTo>
                  <a:lnTo>
                    <a:pt x="201" y="451"/>
                  </a:lnTo>
                  <a:lnTo>
                    <a:pt x="196" y="451"/>
                  </a:lnTo>
                  <a:lnTo>
                    <a:pt x="194" y="448"/>
                  </a:lnTo>
                  <a:lnTo>
                    <a:pt x="193" y="445"/>
                  </a:lnTo>
                  <a:lnTo>
                    <a:pt x="192" y="442"/>
                  </a:lnTo>
                  <a:lnTo>
                    <a:pt x="192" y="438"/>
                  </a:lnTo>
                  <a:lnTo>
                    <a:pt x="192" y="434"/>
                  </a:lnTo>
                  <a:lnTo>
                    <a:pt x="190" y="431"/>
                  </a:lnTo>
                  <a:lnTo>
                    <a:pt x="189" y="428"/>
                  </a:lnTo>
                  <a:lnTo>
                    <a:pt x="186" y="427"/>
                  </a:lnTo>
                  <a:lnTo>
                    <a:pt x="182" y="426"/>
                  </a:lnTo>
                  <a:lnTo>
                    <a:pt x="178" y="426"/>
                  </a:lnTo>
                  <a:lnTo>
                    <a:pt x="176" y="426"/>
                  </a:lnTo>
                  <a:lnTo>
                    <a:pt x="172" y="427"/>
                  </a:lnTo>
                  <a:lnTo>
                    <a:pt x="168" y="428"/>
                  </a:lnTo>
                  <a:lnTo>
                    <a:pt x="166" y="428"/>
                  </a:lnTo>
                  <a:lnTo>
                    <a:pt x="162" y="428"/>
                  </a:lnTo>
                  <a:lnTo>
                    <a:pt x="157" y="427"/>
                  </a:lnTo>
                  <a:lnTo>
                    <a:pt x="152" y="424"/>
                  </a:lnTo>
                  <a:lnTo>
                    <a:pt x="148" y="420"/>
                  </a:lnTo>
                  <a:lnTo>
                    <a:pt x="144" y="414"/>
                  </a:lnTo>
                  <a:lnTo>
                    <a:pt x="142" y="407"/>
                  </a:lnTo>
                  <a:lnTo>
                    <a:pt x="141" y="402"/>
                  </a:lnTo>
                  <a:lnTo>
                    <a:pt x="139" y="396"/>
                  </a:lnTo>
                  <a:lnTo>
                    <a:pt x="138" y="391"/>
                  </a:lnTo>
                  <a:lnTo>
                    <a:pt x="137" y="389"/>
                  </a:lnTo>
                  <a:lnTo>
                    <a:pt x="135" y="388"/>
                  </a:lnTo>
                  <a:lnTo>
                    <a:pt x="135" y="387"/>
                  </a:lnTo>
                  <a:lnTo>
                    <a:pt x="133" y="384"/>
                  </a:lnTo>
                  <a:lnTo>
                    <a:pt x="133" y="381"/>
                  </a:lnTo>
                  <a:lnTo>
                    <a:pt x="133" y="378"/>
                  </a:lnTo>
                  <a:lnTo>
                    <a:pt x="135" y="375"/>
                  </a:lnTo>
                  <a:lnTo>
                    <a:pt x="135" y="374"/>
                  </a:lnTo>
                  <a:lnTo>
                    <a:pt x="131" y="374"/>
                  </a:lnTo>
                  <a:lnTo>
                    <a:pt x="129" y="373"/>
                  </a:lnTo>
                  <a:lnTo>
                    <a:pt x="127" y="370"/>
                  </a:lnTo>
                  <a:lnTo>
                    <a:pt x="126" y="368"/>
                  </a:lnTo>
                  <a:lnTo>
                    <a:pt x="125" y="366"/>
                  </a:lnTo>
                  <a:lnTo>
                    <a:pt x="124" y="363"/>
                  </a:lnTo>
                  <a:lnTo>
                    <a:pt x="123" y="361"/>
                  </a:lnTo>
                  <a:lnTo>
                    <a:pt x="122" y="359"/>
                  </a:lnTo>
                  <a:lnTo>
                    <a:pt x="130" y="359"/>
                  </a:lnTo>
                  <a:lnTo>
                    <a:pt x="129" y="359"/>
                  </a:lnTo>
                  <a:lnTo>
                    <a:pt x="127" y="357"/>
                  </a:lnTo>
                  <a:lnTo>
                    <a:pt x="126" y="356"/>
                  </a:lnTo>
                  <a:lnTo>
                    <a:pt x="125" y="355"/>
                  </a:lnTo>
                  <a:lnTo>
                    <a:pt x="124" y="353"/>
                  </a:lnTo>
                  <a:lnTo>
                    <a:pt x="124" y="352"/>
                  </a:lnTo>
                  <a:lnTo>
                    <a:pt x="124" y="350"/>
                  </a:lnTo>
                  <a:lnTo>
                    <a:pt x="124" y="349"/>
                  </a:lnTo>
                  <a:lnTo>
                    <a:pt x="117" y="349"/>
                  </a:lnTo>
                  <a:lnTo>
                    <a:pt x="117" y="346"/>
                  </a:lnTo>
                  <a:lnTo>
                    <a:pt x="124" y="346"/>
                  </a:lnTo>
                  <a:lnTo>
                    <a:pt x="124" y="335"/>
                  </a:lnTo>
                  <a:lnTo>
                    <a:pt x="120" y="335"/>
                  </a:lnTo>
                  <a:lnTo>
                    <a:pt x="118" y="334"/>
                  </a:lnTo>
                  <a:lnTo>
                    <a:pt x="117" y="331"/>
                  </a:lnTo>
                  <a:lnTo>
                    <a:pt x="116" y="330"/>
                  </a:lnTo>
                  <a:lnTo>
                    <a:pt x="114" y="327"/>
                  </a:lnTo>
                  <a:lnTo>
                    <a:pt x="113" y="324"/>
                  </a:lnTo>
                  <a:lnTo>
                    <a:pt x="113" y="323"/>
                  </a:lnTo>
                  <a:lnTo>
                    <a:pt x="113" y="320"/>
                  </a:lnTo>
                  <a:lnTo>
                    <a:pt x="122" y="320"/>
                  </a:lnTo>
                  <a:lnTo>
                    <a:pt x="120" y="319"/>
                  </a:lnTo>
                  <a:lnTo>
                    <a:pt x="119" y="319"/>
                  </a:lnTo>
                  <a:lnTo>
                    <a:pt x="118" y="317"/>
                  </a:lnTo>
                  <a:lnTo>
                    <a:pt x="118" y="316"/>
                  </a:lnTo>
                  <a:lnTo>
                    <a:pt x="117" y="314"/>
                  </a:lnTo>
                  <a:lnTo>
                    <a:pt x="116" y="313"/>
                  </a:lnTo>
                  <a:lnTo>
                    <a:pt x="116" y="312"/>
                  </a:lnTo>
                  <a:lnTo>
                    <a:pt x="116" y="310"/>
                  </a:lnTo>
                  <a:lnTo>
                    <a:pt x="116" y="309"/>
                  </a:lnTo>
                  <a:lnTo>
                    <a:pt x="117" y="308"/>
                  </a:lnTo>
                  <a:lnTo>
                    <a:pt x="117" y="306"/>
                  </a:lnTo>
                  <a:lnTo>
                    <a:pt x="118" y="306"/>
                  </a:lnTo>
                  <a:lnTo>
                    <a:pt x="119" y="305"/>
                  </a:lnTo>
                  <a:lnTo>
                    <a:pt x="119" y="303"/>
                  </a:lnTo>
                  <a:lnTo>
                    <a:pt x="113" y="298"/>
                  </a:lnTo>
                  <a:lnTo>
                    <a:pt x="116" y="296"/>
                  </a:lnTo>
                  <a:lnTo>
                    <a:pt x="117" y="296"/>
                  </a:lnTo>
                  <a:lnTo>
                    <a:pt x="118" y="295"/>
                  </a:lnTo>
                  <a:lnTo>
                    <a:pt x="120" y="294"/>
                  </a:lnTo>
                  <a:lnTo>
                    <a:pt x="120" y="292"/>
                  </a:lnTo>
                  <a:lnTo>
                    <a:pt x="122" y="289"/>
                  </a:lnTo>
                  <a:lnTo>
                    <a:pt x="123" y="288"/>
                  </a:lnTo>
                  <a:lnTo>
                    <a:pt x="124" y="285"/>
                  </a:lnTo>
                  <a:lnTo>
                    <a:pt x="127" y="285"/>
                  </a:lnTo>
                  <a:lnTo>
                    <a:pt x="131" y="284"/>
                  </a:lnTo>
                  <a:lnTo>
                    <a:pt x="133" y="281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39" y="273"/>
                  </a:lnTo>
                  <a:lnTo>
                    <a:pt x="141" y="269"/>
                  </a:lnTo>
                  <a:lnTo>
                    <a:pt x="141" y="266"/>
                  </a:lnTo>
                  <a:lnTo>
                    <a:pt x="147" y="264"/>
                  </a:lnTo>
                  <a:lnTo>
                    <a:pt x="151" y="264"/>
                  </a:lnTo>
                  <a:lnTo>
                    <a:pt x="156" y="263"/>
                  </a:lnTo>
                  <a:lnTo>
                    <a:pt x="160" y="262"/>
                  </a:lnTo>
                  <a:lnTo>
                    <a:pt x="163" y="260"/>
                  </a:lnTo>
                  <a:lnTo>
                    <a:pt x="167" y="259"/>
                  </a:lnTo>
                  <a:lnTo>
                    <a:pt x="170" y="259"/>
                  </a:lnTo>
                  <a:lnTo>
                    <a:pt x="176" y="257"/>
                  </a:lnTo>
                  <a:lnTo>
                    <a:pt x="176" y="248"/>
                  </a:lnTo>
                  <a:lnTo>
                    <a:pt x="174" y="246"/>
                  </a:lnTo>
                  <a:lnTo>
                    <a:pt x="168" y="242"/>
                  </a:lnTo>
                  <a:lnTo>
                    <a:pt x="161" y="238"/>
                  </a:lnTo>
                  <a:lnTo>
                    <a:pt x="154" y="234"/>
                  </a:lnTo>
                  <a:lnTo>
                    <a:pt x="147" y="228"/>
                  </a:lnTo>
                  <a:lnTo>
                    <a:pt x="141" y="224"/>
                  </a:lnTo>
                  <a:lnTo>
                    <a:pt x="136" y="221"/>
                  </a:lnTo>
                  <a:lnTo>
                    <a:pt x="135" y="220"/>
                  </a:lnTo>
                  <a:lnTo>
                    <a:pt x="149" y="220"/>
                  </a:lnTo>
                  <a:lnTo>
                    <a:pt x="176" y="235"/>
                  </a:lnTo>
                  <a:lnTo>
                    <a:pt x="177" y="232"/>
                  </a:lnTo>
                  <a:lnTo>
                    <a:pt x="177" y="229"/>
                  </a:lnTo>
                  <a:lnTo>
                    <a:pt x="177" y="228"/>
                  </a:lnTo>
                  <a:lnTo>
                    <a:pt x="177" y="225"/>
                  </a:lnTo>
                  <a:lnTo>
                    <a:pt x="177" y="223"/>
                  </a:lnTo>
                  <a:lnTo>
                    <a:pt x="176" y="221"/>
                  </a:lnTo>
                  <a:lnTo>
                    <a:pt x="176" y="218"/>
                  </a:lnTo>
                  <a:lnTo>
                    <a:pt x="176" y="216"/>
                  </a:lnTo>
                  <a:lnTo>
                    <a:pt x="169" y="214"/>
                  </a:lnTo>
                  <a:lnTo>
                    <a:pt x="164" y="211"/>
                  </a:lnTo>
                  <a:lnTo>
                    <a:pt x="161" y="209"/>
                  </a:lnTo>
                  <a:lnTo>
                    <a:pt x="158" y="204"/>
                  </a:lnTo>
                  <a:lnTo>
                    <a:pt x="156" y="199"/>
                  </a:lnTo>
                  <a:lnTo>
                    <a:pt x="154" y="193"/>
                  </a:lnTo>
                  <a:lnTo>
                    <a:pt x="151" y="188"/>
                  </a:lnTo>
                  <a:lnTo>
                    <a:pt x="149" y="182"/>
                  </a:lnTo>
                  <a:lnTo>
                    <a:pt x="149" y="172"/>
                  </a:lnTo>
                  <a:lnTo>
                    <a:pt x="149" y="171"/>
                  </a:lnTo>
                  <a:lnTo>
                    <a:pt x="148" y="170"/>
                  </a:lnTo>
                  <a:lnTo>
                    <a:pt x="147" y="170"/>
                  </a:lnTo>
                  <a:lnTo>
                    <a:pt x="145" y="168"/>
                  </a:lnTo>
                  <a:lnTo>
                    <a:pt x="144" y="167"/>
                  </a:lnTo>
                  <a:lnTo>
                    <a:pt x="143" y="165"/>
                  </a:lnTo>
                  <a:lnTo>
                    <a:pt x="149" y="165"/>
                  </a:lnTo>
                  <a:lnTo>
                    <a:pt x="149" y="164"/>
                  </a:lnTo>
                  <a:lnTo>
                    <a:pt x="148" y="163"/>
                  </a:lnTo>
                  <a:lnTo>
                    <a:pt x="148" y="161"/>
                  </a:lnTo>
                  <a:lnTo>
                    <a:pt x="148" y="160"/>
                  </a:lnTo>
                  <a:lnTo>
                    <a:pt x="148" y="158"/>
                  </a:lnTo>
                  <a:lnTo>
                    <a:pt x="147" y="158"/>
                  </a:lnTo>
                  <a:lnTo>
                    <a:pt x="147" y="157"/>
                  </a:lnTo>
                  <a:lnTo>
                    <a:pt x="145" y="157"/>
                  </a:lnTo>
                  <a:lnTo>
                    <a:pt x="144" y="157"/>
                  </a:lnTo>
                  <a:lnTo>
                    <a:pt x="143" y="157"/>
                  </a:lnTo>
                  <a:lnTo>
                    <a:pt x="142" y="156"/>
                  </a:lnTo>
                  <a:lnTo>
                    <a:pt x="141" y="156"/>
                  </a:lnTo>
                  <a:lnTo>
                    <a:pt x="139" y="156"/>
                  </a:lnTo>
                  <a:lnTo>
                    <a:pt x="138" y="156"/>
                  </a:lnTo>
                  <a:lnTo>
                    <a:pt x="139" y="154"/>
                  </a:lnTo>
                  <a:lnTo>
                    <a:pt x="141" y="153"/>
                  </a:lnTo>
                  <a:lnTo>
                    <a:pt x="141" y="151"/>
                  </a:lnTo>
                  <a:lnTo>
                    <a:pt x="142" y="150"/>
                  </a:lnTo>
                  <a:lnTo>
                    <a:pt x="143" y="150"/>
                  </a:lnTo>
                  <a:lnTo>
                    <a:pt x="144" y="149"/>
                  </a:lnTo>
                  <a:lnTo>
                    <a:pt x="145" y="149"/>
                  </a:lnTo>
                  <a:lnTo>
                    <a:pt x="147" y="147"/>
                  </a:lnTo>
                  <a:lnTo>
                    <a:pt x="141" y="144"/>
                  </a:lnTo>
                  <a:lnTo>
                    <a:pt x="133" y="140"/>
                  </a:lnTo>
                  <a:lnTo>
                    <a:pt x="127" y="138"/>
                  </a:lnTo>
                  <a:lnTo>
                    <a:pt x="120" y="135"/>
                  </a:lnTo>
                  <a:lnTo>
                    <a:pt x="114" y="131"/>
                  </a:lnTo>
                  <a:lnTo>
                    <a:pt x="110" y="128"/>
                  </a:lnTo>
                  <a:lnTo>
                    <a:pt x="105" y="124"/>
                  </a:lnTo>
                  <a:lnTo>
                    <a:pt x="103" y="118"/>
                  </a:lnTo>
                  <a:lnTo>
                    <a:pt x="76" y="118"/>
                  </a:lnTo>
                  <a:lnTo>
                    <a:pt x="73" y="119"/>
                  </a:lnTo>
                  <a:lnTo>
                    <a:pt x="69" y="121"/>
                  </a:lnTo>
                  <a:lnTo>
                    <a:pt x="64" y="122"/>
                  </a:lnTo>
                  <a:lnTo>
                    <a:pt x="62" y="122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4" y="122"/>
                  </a:lnTo>
                  <a:lnTo>
                    <a:pt x="53" y="121"/>
                  </a:lnTo>
                  <a:lnTo>
                    <a:pt x="50" y="122"/>
                  </a:lnTo>
                  <a:lnTo>
                    <a:pt x="48" y="125"/>
                  </a:lnTo>
                  <a:lnTo>
                    <a:pt x="45" y="126"/>
                  </a:lnTo>
                  <a:lnTo>
                    <a:pt x="42" y="128"/>
                  </a:lnTo>
                  <a:lnTo>
                    <a:pt x="38" y="129"/>
                  </a:lnTo>
                  <a:lnTo>
                    <a:pt x="35" y="129"/>
                  </a:lnTo>
                  <a:lnTo>
                    <a:pt x="31" y="131"/>
                  </a:lnTo>
                  <a:lnTo>
                    <a:pt x="28" y="131"/>
                  </a:lnTo>
                  <a:lnTo>
                    <a:pt x="26" y="131"/>
                  </a:lnTo>
                  <a:lnTo>
                    <a:pt x="24" y="129"/>
                  </a:lnTo>
                  <a:lnTo>
                    <a:pt x="23" y="128"/>
                  </a:lnTo>
                  <a:lnTo>
                    <a:pt x="20" y="126"/>
                  </a:lnTo>
                  <a:lnTo>
                    <a:pt x="19" y="124"/>
                  </a:lnTo>
                  <a:lnTo>
                    <a:pt x="18" y="122"/>
                  </a:lnTo>
                  <a:lnTo>
                    <a:pt x="17" y="119"/>
                  </a:lnTo>
                  <a:lnTo>
                    <a:pt x="17" y="118"/>
                  </a:lnTo>
                  <a:lnTo>
                    <a:pt x="19" y="117"/>
                  </a:lnTo>
                  <a:lnTo>
                    <a:pt x="22" y="117"/>
                  </a:lnTo>
                  <a:lnTo>
                    <a:pt x="24" y="115"/>
                  </a:lnTo>
                  <a:lnTo>
                    <a:pt x="26" y="115"/>
                  </a:lnTo>
                  <a:lnTo>
                    <a:pt x="29" y="114"/>
                  </a:lnTo>
                  <a:lnTo>
                    <a:pt x="31" y="114"/>
                  </a:lnTo>
                  <a:lnTo>
                    <a:pt x="33" y="111"/>
                  </a:lnTo>
                  <a:lnTo>
                    <a:pt x="36" y="109"/>
                  </a:lnTo>
                  <a:lnTo>
                    <a:pt x="35" y="109"/>
                  </a:lnTo>
                  <a:lnTo>
                    <a:pt x="33" y="109"/>
                  </a:lnTo>
                  <a:lnTo>
                    <a:pt x="32" y="109"/>
                  </a:lnTo>
                  <a:lnTo>
                    <a:pt x="31" y="109"/>
                  </a:lnTo>
                  <a:lnTo>
                    <a:pt x="30" y="109"/>
                  </a:lnTo>
                  <a:lnTo>
                    <a:pt x="29" y="109"/>
                  </a:lnTo>
                  <a:lnTo>
                    <a:pt x="28" y="109"/>
                  </a:lnTo>
                  <a:lnTo>
                    <a:pt x="32" y="107"/>
                  </a:lnTo>
                  <a:lnTo>
                    <a:pt x="37" y="107"/>
                  </a:lnTo>
                  <a:lnTo>
                    <a:pt x="41" y="106"/>
                  </a:lnTo>
                  <a:lnTo>
                    <a:pt x="45" y="106"/>
                  </a:lnTo>
                  <a:lnTo>
                    <a:pt x="50" y="104"/>
                  </a:lnTo>
                  <a:lnTo>
                    <a:pt x="55" y="103"/>
                  </a:lnTo>
                  <a:lnTo>
                    <a:pt x="58" y="102"/>
                  </a:lnTo>
                  <a:lnTo>
                    <a:pt x="63" y="99"/>
                  </a:lnTo>
                  <a:lnTo>
                    <a:pt x="58" y="98"/>
                  </a:lnTo>
                  <a:lnTo>
                    <a:pt x="51" y="96"/>
                  </a:lnTo>
                  <a:lnTo>
                    <a:pt x="45" y="96"/>
                  </a:lnTo>
                  <a:lnTo>
                    <a:pt x="39" y="96"/>
                  </a:lnTo>
                  <a:lnTo>
                    <a:pt x="33" y="96"/>
                  </a:lnTo>
                  <a:lnTo>
                    <a:pt x="29" y="95"/>
                  </a:lnTo>
                  <a:lnTo>
                    <a:pt x="24" y="93"/>
                  </a:lnTo>
                  <a:lnTo>
                    <a:pt x="22" y="89"/>
                  </a:lnTo>
                  <a:lnTo>
                    <a:pt x="18" y="89"/>
                  </a:lnTo>
                  <a:lnTo>
                    <a:pt x="14" y="89"/>
                  </a:lnTo>
                  <a:lnTo>
                    <a:pt x="11" y="89"/>
                  </a:lnTo>
                  <a:lnTo>
                    <a:pt x="7" y="88"/>
                  </a:lnTo>
                  <a:lnTo>
                    <a:pt x="4" y="86"/>
                  </a:lnTo>
                  <a:lnTo>
                    <a:pt x="1" y="85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1" y="7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4" name="Freeform 239"/>
            <p:cNvSpPr>
              <a:spLocks/>
            </p:cNvSpPr>
            <p:nvPr/>
          </p:nvSpPr>
          <p:spPr bwMode="gray">
            <a:xfrm>
              <a:off x="4165710" y="3924537"/>
              <a:ext cx="319021" cy="380000"/>
            </a:xfrm>
            <a:custGeom>
              <a:avLst/>
              <a:gdLst>
                <a:gd name="T0" fmla="*/ 141288 w 219"/>
                <a:gd name="T1" fmla="*/ 400732 h 289"/>
                <a:gd name="T2" fmla="*/ 146050 w 219"/>
                <a:gd name="T3" fmla="*/ 389522 h 289"/>
                <a:gd name="T4" fmla="*/ 150813 w 219"/>
                <a:gd name="T5" fmla="*/ 376912 h 289"/>
                <a:gd name="T6" fmla="*/ 153988 w 219"/>
                <a:gd name="T7" fmla="*/ 386720 h 289"/>
                <a:gd name="T8" fmla="*/ 158750 w 219"/>
                <a:gd name="T9" fmla="*/ 396528 h 289"/>
                <a:gd name="T10" fmla="*/ 166688 w 219"/>
                <a:gd name="T11" fmla="*/ 396528 h 289"/>
                <a:gd name="T12" fmla="*/ 173038 w 219"/>
                <a:gd name="T13" fmla="*/ 390923 h 289"/>
                <a:gd name="T14" fmla="*/ 176213 w 219"/>
                <a:gd name="T15" fmla="*/ 383918 h 289"/>
                <a:gd name="T16" fmla="*/ 319088 w 219"/>
                <a:gd name="T17" fmla="*/ 336278 h 289"/>
                <a:gd name="T18" fmla="*/ 304800 w 219"/>
                <a:gd name="T19" fmla="*/ 169540 h 289"/>
                <a:gd name="T20" fmla="*/ 296863 w 219"/>
                <a:gd name="T21" fmla="*/ 70058 h 289"/>
                <a:gd name="T22" fmla="*/ 311150 w 219"/>
                <a:gd name="T23" fmla="*/ 70058 h 289"/>
                <a:gd name="T24" fmla="*/ 338138 w 219"/>
                <a:gd name="T25" fmla="*/ 70058 h 289"/>
                <a:gd name="T26" fmla="*/ 239713 w 219"/>
                <a:gd name="T27" fmla="*/ 0 h 289"/>
                <a:gd name="T28" fmla="*/ 239713 w 219"/>
                <a:gd name="T29" fmla="*/ 11209 h 289"/>
                <a:gd name="T30" fmla="*/ 239713 w 219"/>
                <a:gd name="T31" fmla="*/ 26622 h 289"/>
                <a:gd name="T32" fmla="*/ 147638 w 219"/>
                <a:gd name="T33" fmla="*/ 39232 h 289"/>
                <a:gd name="T34" fmla="*/ 144463 w 219"/>
                <a:gd name="T35" fmla="*/ 121901 h 289"/>
                <a:gd name="T36" fmla="*/ 127000 w 219"/>
                <a:gd name="T37" fmla="*/ 126104 h 289"/>
                <a:gd name="T38" fmla="*/ 107950 w 219"/>
                <a:gd name="T39" fmla="*/ 131709 h 289"/>
                <a:gd name="T40" fmla="*/ 107950 w 219"/>
                <a:gd name="T41" fmla="*/ 140116 h 289"/>
                <a:gd name="T42" fmla="*/ 111125 w 219"/>
                <a:gd name="T43" fmla="*/ 147122 h 289"/>
                <a:gd name="T44" fmla="*/ 114300 w 219"/>
                <a:gd name="T45" fmla="*/ 159732 h 289"/>
                <a:gd name="T46" fmla="*/ 115888 w 219"/>
                <a:gd name="T47" fmla="*/ 166738 h 289"/>
                <a:gd name="T48" fmla="*/ 117475 w 219"/>
                <a:gd name="T49" fmla="*/ 184953 h 289"/>
                <a:gd name="T50" fmla="*/ 17463 w 219"/>
                <a:gd name="T51" fmla="*/ 190558 h 289"/>
                <a:gd name="T52" fmla="*/ 12700 w 219"/>
                <a:gd name="T53" fmla="*/ 191959 h 289"/>
                <a:gd name="T54" fmla="*/ 7938 w 219"/>
                <a:gd name="T55" fmla="*/ 196162 h 289"/>
                <a:gd name="T56" fmla="*/ 4763 w 219"/>
                <a:gd name="T57" fmla="*/ 214377 h 289"/>
                <a:gd name="T58" fmla="*/ 7938 w 219"/>
                <a:gd name="T59" fmla="*/ 245203 h 289"/>
                <a:gd name="T60" fmla="*/ 9525 w 219"/>
                <a:gd name="T61" fmla="*/ 276028 h 289"/>
                <a:gd name="T62" fmla="*/ 9525 w 219"/>
                <a:gd name="T63" fmla="*/ 309656 h 289"/>
                <a:gd name="T64" fmla="*/ 7938 w 219"/>
                <a:gd name="T65" fmla="*/ 339080 h 289"/>
                <a:gd name="T66" fmla="*/ 0 w 219"/>
                <a:gd name="T67" fmla="*/ 364301 h 289"/>
                <a:gd name="T68" fmla="*/ 4763 w 219"/>
                <a:gd name="T69" fmla="*/ 361499 h 289"/>
                <a:gd name="T70" fmla="*/ 4763 w 219"/>
                <a:gd name="T71" fmla="*/ 355894 h 289"/>
                <a:gd name="T72" fmla="*/ 25400 w 219"/>
                <a:gd name="T73" fmla="*/ 350290 h 289"/>
                <a:gd name="T74" fmla="*/ 53975 w 219"/>
                <a:gd name="T75" fmla="*/ 341883 h 289"/>
                <a:gd name="T76" fmla="*/ 66675 w 219"/>
                <a:gd name="T77" fmla="*/ 341883 h 289"/>
                <a:gd name="T78" fmla="*/ 77788 w 219"/>
                <a:gd name="T79" fmla="*/ 350290 h 289"/>
                <a:gd name="T80" fmla="*/ 93663 w 219"/>
                <a:gd name="T81" fmla="*/ 351691 h 289"/>
                <a:gd name="T82" fmla="*/ 101600 w 219"/>
                <a:gd name="T83" fmla="*/ 374110 h 289"/>
                <a:gd name="T84" fmla="*/ 119063 w 219"/>
                <a:gd name="T85" fmla="*/ 393726 h 289"/>
                <a:gd name="T86" fmla="*/ 134938 w 219"/>
                <a:gd name="T87" fmla="*/ 404935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9"/>
                <a:gd name="T133" fmla="*/ 0 h 289"/>
                <a:gd name="T134" fmla="*/ 219 w 219"/>
                <a:gd name="T135" fmla="*/ 289 h 28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9" h="289">
                  <a:moveTo>
                    <a:pt x="85" y="289"/>
                  </a:moveTo>
                  <a:lnTo>
                    <a:pt x="87" y="288"/>
                  </a:lnTo>
                  <a:lnTo>
                    <a:pt x="89" y="286"/>
                  </a:lnTo>
                  <a:lnTo>
                    <a:pt x="91" y="283"/>
                  </a:lnTo>
                  <a:lnTo>
                    <a:pt x="91" y="281"/>
                  </a:lnTo>
                  <a:lnTo>
                    <a:pt x="92" y="278"/>
                  </a:lnTo>
                  <a:lnTo>
                    <a:pt x="93" y="275"/>
                  </a:lnTo>
                  <a:lnTo>
                    <a:pt x="94" y="272"/>
                  </a:lnTo>
                  <a:lnTo>
                    <a:pt x="95" y="269"/>
                  </a:lnTo>
                  <a:lnTo>
                    <a:pt x="95" y="272"/>
                  </a:lnTo>
                  <a:lnTo>
                    <a:pt x="97" y="274"/>
                  </a:lnTo>
                  <a:lnTo>
                    <a:pt x="97" y="276"/>
                  </a:lnTo>
                  <a:lnTo>
                    <a:pt x="98" y="279"/>
                  </a:lnTo>
                  <a:lnTo>
                    <a:pt x="98" y="282"/>
                  </a:lnTo>
                  <a:lnTo>
                    <a:pt x="100" y="283"/>
                  </a:lnTo>
                  <a:lnTo>
                    <a:pt x="103" y="285"/>
                  </a:lnTo>
                  <a:lnTo>
                    <a:pt x="104" y="283"/>
                  </a:lnTo>
                  <a:lnTo>
                    <a:pt x="105" y="283"/>
                  </a:lnTo>
                  <a:lnTo>
                    <a:pt x="106" y="282"/>
                  </a:lnTo>
                  <a:lnTo>
                    <a:pt x="107" y="281"/>
                  </a:lnTo>
                  <a:lnTo>
                    <a:pt x="109" y="279"/>
                  </a:lnTo>
                  <a:lnTo>
                    <a:pt x="109" y="278"/>
                  </a:lnTo>
                  <a:lnTo>
                    <a:pt x="110" y="276"/>
                  </a:lnTo>
                  <a:lnTo>
                    <a:pt x="111" y="274"/>
                  </a:lnTo>
                  <a:lnTo>
                    <a:pt x="204" y="274"/>
                  </a:lnTo>
                  <a:lnTo>
                    <a:pt x="202" y="265"/>
                  </a:lnTo>
                  <a:lnTo>
                    <a:pt x="201" y="240"/>
                  </a:lnTo>
                  <a:lnTo>
                    <a:pt x="198" y="203"/>
                  </a:lnTo>
                  <a:lnTo>
                    <a:pt x="195" y="163"/>
                  </a:lnTo>
                  <a:lnTo>
                    <a:pt x="192" y="121"/>
                  </a:lnTo>
                  <a:lnTo>
                    <a:pt x="189" y="86"/>
                  </a:lnTo>
                  <a:lnTo>
                    <a:pt x="187" y="60"/>
                  </a:lnTo>
                  <a:lnTo>
                    <a:pt x="187" y="50"/>
                  </a:lnTo>
                  <a:lnTo>
                    <a:pt x="188" y="50"/>
                  </a:lnTo>
                  <a:lnTo>
                    <a:pt x="192" y="50"/>
                  </a:lnTo>
                  <a:lnTo>
                    <a:pt x="196" y="50"/>
                  </a:lnTo>
                  <a:lnTo>
                    <a:pt x="202" y="50"/>
                  </a:lnTo>
                  <a:lnTo>
                    <a:pt x="208" y="50"/>
                  </a:lnTo>
                  <a:lnTo>
                    <a:pt x="213" y="50"/>
                  </a:lnTo>
                  <a:lnTo>
                    <a:pt x="217" y="50"/>
                  </a:lnTo>
                  <a:lnTo>
                    <a:pt x="219" y="50"/>
                  </a:lnTo>
                  <a:lnTo>
                    <a:pt x="151" y="0"/>
                  </a:lnTo>
                  <a:lnTo>
                    <a:pt x="151" y="1"/>
                  </a:lnTo>
                  <a:lnTo>
                    <a:pt x="151" y="4"/>
                  </a:lnTo>
                  <a:lnTo>
                    <a:pt x="151" y="8"/>
                  </a:lnTo>
                  <a:lnTo>
                    <a:pt x="151" y="11"/>
                  </a:lnTo>
                  <a:lnTo>
                    <a:pt x="151" y="15"/>
                  </a:lnTo>
                  <a:lnTo>
                    <a:pt x="151" y="19"/>
                  </a:lnTo>
                  <a:lnTo>
                    <a:pt x="151" y="24"/>
                  </a:lnTo>
                  <a:lnTo>
                    <a:pt x="151" y="28"/>
                  </a:lnTo>
                  <a:lnTo>
                    <a:pt x="93" y="28"/>
                  </a:lnTo>
                  <a:lnTo>
                    <a:pt x="87" y="28"/>
                  </a:lnTo>
                  <a:lnTo>
                    <a:pt x="92" y="86"/>
                  </a:lnTo>
                  <a:lnTo>
                    <a:pt x="91" y="87"/>
                  </a:lnTo>
                  <a:lnTo>
                    <a:pt x="88" y="89"/>
                  </a:lnTo>
                  <a:lnTo>
                    <a:pt x="85" y="89"/>
                  </a:lnTo>
                  <a:lnTo>
                    <a:pt x="80" y="90"/>
                  </a:lnTo>
                  <a:lnTo>
                    <a:pt x="75" y="93"/>
                  </a:lnTo>
                  <a:lnTo>
                    <a:pt x="72" y="93"/>
                  </a:lnTo>
                  <a:lnTo>
                    <a:pt x="68" y="94"/>
                  </a:lnTo>
                  <a:lnTo>
                    <a:pt x="66" y="96"/>
                  </a:lnTo>
                  <a:lnTo>
                    <a:pt x="67" y="97"/>
                  </a:lnTo>
                  <a:lnTo>
                    <a:pt x="68" y="100"/>
                  </a:lnTo>
                  <a:lnTo>
                    <a:pt x="69" y="101"/>
                  </a:lnTo>
                  <a:lnTo>
                    <a:pt x="69" y="104"/>
                  </a:lnTo>
                  <a:lnTo>
                    <a:pt x="70" y="105"/>
                  </a:lnTo>
                  <a:lnTo>
                    <a:pt x="70" y="108"/>
                  </a:lnTo>
                  <a:lnTo>
                    <a:pt x="72" y="111"/>
                  </a:lnTo>
                  <a:lnTo>
                    <a:pt x="72" y="114"/>
                  </a:lnTo>
                  <a:lnTo>
                    <a:pt x="73" y="114"/>
                  </a:lnTo>
                  <a:lnTo>
                    <a:pt x="73" y="117"/>
                  </a:lnTo>
                  <a:lnTo>
                    <a:pt x="73" y="119"/>
                  </a:lnTo>
                  <a:lnTo>
                    <a:pt x="73" y="124"/>
                  </a:lnTo>
                  <a:lnTo>
                    <a:pt x="74" y="128"/>
                  </a:lnTo>
                  <a:lnTo>
                    <a:pt x="74" y="132"/>
                  </a:lnTo>
                  <a:lnTo>
                    <a:pt x="74" y="135"/>
                  </a:lnTo>
                  <a:lnTo>
                    <a:pt x="74" y="136"/>
                  </a:lnTo>
                  <a:lnTo>
                    <a:pt x="11" y="136"/>
                  </a:lnTo>
                  <a:lnTo>
                    <a:pt x="10" y="136"/>
                  </a:lnTo>
                  <a:lnTo>
                    <a:pt x="9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6" y="139"/>
                  </a:lnTo>
                  <a:lnTo>
                    <a:pt x="5" y="140"/>
                  </a:lnTo>
                  <a:lnTo>
                    <a:pt x="4" y="142"/>
                  </a:lnTo>
                  <a:lnTo>
                    <a:pt x="3" y="143"/>
                  </a:lnTo>
                  <a:lnTo>
                    <a:pt x="3" y="153"/>
                  </a:lnTo>
                  <a:lnTo>
                    <a:pt x="4" y="160"/>
                  </a:lnTo>
                  <a:lnTo>
                    <a:pt x="4" y="168"/>
                  </a:lnTo>
                  <a:lnTo>
                    <a:pt x="5" y="175"/>
                  </a:lnTo>
                  <a:lnTo>
                    <a:pt x="6" y="182"/>
                  </a:lnTo>
                  <a:lnTo>
                    <a:pt x="6" y="189"/>
                  </a:lnTo>
                  <a:lnTo>
                    <a:pt x="6" y="197"/>
                  </a:lnTo>
                  <a:lnTo>
                    <a:pt x="8" y="206"/>
                  </a:lnTo>
                  <a:lnTo>
                    <a:pt x="8" y="213"/>
                  </a:lnTo>
                  <a:lnTo>
                    <a:pt x="6" y="221"/>
                  </a:lnTo>
                  <a:lnTo>
                    <a:pt x="6" y="228"/>
                  </a:lnTo>
                  <a:lnTo>
                    <a:pt x="5" y="235"/>
                  </a:lnTo>
                  <a:lnTo>
                    <a:pt x="5" y="242"/>
                  </a:lnTo>
                  <a:lnTo>
                    <a:pt x="4" y="247"/>
                  </a:lnTo>
                  <a:lnTo>
                    <a:pt x="3" y="254"/>
                  </a:lnTo>
                  <a:lnTo>
                    <a:pt x="0" y="260"/>
                  </a:lnTo>
                  <a:lnTo>
                    <a:pt x="2" y="257"/>
                  </a:lnTo>
                  <a:lnTo>
                    <a:pt x="3" y="257"/>
                  </a:lnTo>
                  <a:lnTo>
                    <a:pt x="3" y="258"/>
                  </a:lnTo>
                  <a:lnTo>
                    <a:pt x="3" y="260"/>
                  </a:lnTo>
                  <a:lnTo>
                    <a:pt x="3" y="258"/>
                  </a:lnTo>
                  <a:lnTo>
                    <a:pt x="3" y="254"/>
                  </a:lnTo>
                  <a:lnTo>
                    <a:pt x="5" y="254"/>
                  </a:lnTo>
                  <a:lnTo>
                    <a:pt x="10" y="253"/>
                  </a:lnTo>
                  <a:lnTo>
                    <a:pt x="16" y="250"/>
                  </a:lnTo>
                  <a:lnTo>
                    <a:pt x="23" y="249"/>
                  </a:lnTo>
                  <a:lnTo>
                    <a:pt x="29" y="246"/>
                  </a:lnTo>
                  <a:lnTo>
                    <a:pt x="34" y="244"/>
                  </a:lnTo>
                  <a:lnTo>
                    <a:pt x="37" y="243"/>
                  </a:lnTo>
                  <a:lnTo>
                    <a:pt x="40" y="242"/>
                  </a:lnTo>
                  <a:lnTo>
                    <a:pt x="42" y="244"/>
                  </a:lnTo>
                  <a:lnTo>
                    <a:pt x="44" y="247"/>
                  </a:lnTo>
                  <a:lnTo>
                    <a:pt x="47" y="249"/>
                  </a:lnTo>
                  <a:lnTo>
                    <a:pt x="49" y="250"/>
                  </a:lnTo>
                  <a:lnTo>
                    <a:pt x="52" y="250"/>
                  </a:lnTo>
                  <a:lnTo>
                    <a:pt x="54" y="251"/>
                  </a:lnTo>
                  <a:lnTo>
                    <a:pt x="59" y="251"/>
                  </a:lnTo>
                  <a:lnTo>
                    <a:pt x="62" y="251"/>
                  </a:lnTo>
                  <a:lnTo>
                    <a:pt x="62" y="260"/>
                  </a:lnTo>
                  <a:lnTo>
                    <a:pt x="64" y="267"/>
                  </a:lnTo>
                  <a:lnTo>
                    <a:pt x="67" y="272"/>
                  </a:lnTo>
                  <a:lnTo>
                    <a:pt x="70" y="276"/>
                  </a:lnTo>
                  <a:lnTo>
                    <a:pt x="75" y="281"/>
                  </a:lnTo>
                  <a:lnTo>
                    <a:pt x="79" y="283"/>
                  </a:lnTo>
                  <a:lnTo>
                    <a:pt x="82" y="286"/>
                  </a:lnTo>
                  <a:lnTo>
                    <a:pt x="85" y="28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5" name="Freeform 240"/>
            <p:cNvSpPr>
              <a:spLocks/>
            </p:cNvSpPr>
            <p:nvPr/>
          </p:nvSpPr>
          <p:spPr bwMode="gray">
            <a:xfrm>
              <a:off x="4284158" y="3982654"/>
              <a:ext cx="426415" cy="461961"/>
            </a:xfrm>
            <a:custGeom>
              <a:avLst/>
              <a:gdLst>
                <a:gd name="T0" fmla="*/ 36513 w 293"/>
                <a:gd name="T1" fmla="*/ 431557 h 351"/>
                <a:gd name="T2" fmla="*/ 46038 w 293"/>
                <a:gd name="T3" fmla="*/ 431557 h 351"/>
                <a:gd name="T4" fmla="*/ 55563 w 293"/>
                <a:gd name="T5" fmla="*/ 431557 h 351"/>
                <a:gd name="T6" fmla="*/ 66675 w 293"/>
                <a:gd name="T7" fmla="*/ 431557 h 351"/>
                <a:gd name="T8" fmla="*/ 74613 w 293"/>
                <a:gd name="T9" fmla="*/ 427354 h 351"/>
                <a:gd name="T10" fmla="*/ 90488 w 293"/>
                <a:gd name="T11" fmla="*/ 431557 h 351"/>
                <a:gd name="T12" fmla="*/ 98425 w 293"/>
                <a:gd name="T13" fmla="*/ 451173 h 351"/>
                <a:gd name="T14" fmla="*/ 114300 w 293"/>
                <a:gd name="T15" fmla="*/ 462383 h 351"/>
                <a:gd name="T16" fmla="*/ 120650 w 293"/>
                <a:gd name="T17" fmla="*/ 470790 h 351"/>
                <a:gd name="T18" fmla="*/ 120650 w 293"/>
                <a:gd name="T19" fmla="*/ 479197 h 351"/>
                <a:gd name="T20" fmla="*/ 120650 w 293"/>
                <a:gd name="T21" fmla="*/ 487604 h 351"/>
                <a:gd name="T22" fmla="*/ 160338 w 293"/>
                <a:gd name="T23" fmla="*/ 481999 h 351"/>
                <a:gd name="T24" fmla="*/ 165100 w 293"/>
                <a:gd name="T25" fmla="*/ 476394 h 351"/>
                <a:gd name="T26" fmla="*/ 169863 w 293"/>
                <a:gd name="T27" fmla="*/ 476394 h 351"/>
                <a:gd name="T28" fmla="*/ 169863 w 293"/>
                <a:gd name="T29" fmla="*/ 483400 h 351"/>
                <a:gd name="T30" fmla="*/ 168275 w 293"/>
                <a:gd name="T31" fmla="*/ 491807 h 351"/>
                <a:gd name="T32" fmla="*/ 177800 w 293"/>
                <a:gd name="T33" fmla="*/ 491807 h 351"/>
                <a:gd name="T34" fmla="*/ 187325 w 293"/>
                <a:gd name="T35" fmla="*/ 491807 h 351"/>
                <a:gd name="T36" fmla="*/ 195263 w 293"/>
                <a:gd name="T37" fmla="*/ 476394 h 351"/>
                <a:gd name="T38" fmla="*/ 200025 w 293"/>
                <a:gd name="T39" fmla="*/ 452575 h 351"/>
                <a:gd name="T40" fmla="*/ 203200 w 293"/>
                <a:gd name="T41" fmla="*/ 431557 h 351"/>
                <a:gd name="T42" fmla="*/ 217488 w 293"/>
                <a:gd name="T43" fmla="*/ 417546 h 351"/>
                <a:gd name="T44" fmla="*/ 234950 w 293"/>
                <a:gd name="T45" fmla="*/ 407737 h 351"/>
                <a:gd name="T46" fmla="*/ 247650 w 293"/>
                <a:gd name="T47" fmla="*/ 397929 h 351"/>
                <a:gd name="T48" fmla="*/ 255588 w 293"/>
                <a:gd name="T49" fmla="*/ 378313 h 351"/>
                <a:gd name="T50" fmla="*/ 266700 w 293"/>
                <a:gd name="T51" fmla="*/ 361499 h 351"/>
                <a:gd name="T52" fmla="*/ 288925 w 293"/>
                <a:gd name="T53" fmla="*/ 355894 h 351"/>
                <a:gd name="T54" fmla="*/ 314325 w 293"/>
                <a:gd name="T55" fmla="*/ 340482 h 351"/>
                <a:gd name="T56" fmla="*/ 354013 w 293"/>
                <a:gd name="T57" fmla="*/ 332075 h 351"/>
                <a:gd name="T58" fmla="*/ 393700 w 293"/>
                <a:gd name="T59" fmla="*/ 323668 h 351"/>
                <a:gd name="T60" fmla="*/ 415925 w 293"/>
                <a:gd name="T61" fmla="*/ 322267 h 351"/>
                <a:gd name="T62" fmla="*/ 438150 w 293"/>
                <a:gd name="T63" fmla="*/ 318063 h 351"/>
                <a:gd name="T64" fmla="*/ 450850 w 293"/>
                <a:gd name="T65" fmla="*/ 308255 h 351"/>
                <a:gd name="T66" fmla="*/ 463550 w 293"/>
                <a:gd name="T67" fmla="*/ 277430 h 351"/>
                <a:gd name="T68" fmla="*/ 465138 w 293"/>
                <a:gd name="T69" fmla="*/ 232592 h 351"/>
                <a:gd name="T70" fmla="*/ 457200 w 293"/>
                <a:gd name="T71" fmla="*/ 198965 h 351"/>
                <a:gd name="T72" fmla="*/ 420688 w 293"/>
                <a:gd name="T73" fmla="*/ 177947 h 351"/>
                <a:gd name="T74" fmla="*/ 388938 w 293"/>
                <a:gd name="T75" fmla="*/ 154128 h 351"/>
                <a:gd name="T76" fmla="*/ 360363 w 293"/>
                <a:gd name="T77" fmla="*/ 116296 h 351"/>
                <a:gd name="T78" fmla="*/ 200025 w 293"/>
                <a:gd name="T79" fmla="*/ 4203 h 351"/>
                <a:gd name="T80" fmla="*/ 166688 w 293"/>
                <a:gd name="T81" fmla="*/ 8407 h 351"/>
                <a:gd name="T82" fmla="*/ 176213 w 293"/>
                <a:gd name="T83" fmla="*/ 106488 h 351"/>
                <a:gd name="T84" fmla="*/ 188913 w 293"/>
                <a:gd name="T85" fmla="*/ 273226 h 351"/>
                <a:gd name="T86" fmla="*/ 46038 w 293"/>
                <a:gd name="T87" fmla="*/ 320866 h 351"/>
                <a:gd name="T88" fmla="*/ 42863 w 293"/>
                <a:gd name="T89" fmla="*/ 327871 h 351"/>
                <a:gd name="T90" fmla="*/ 36513 w 293"/>
                <a:gd name="T91" fmla="*/ 333476 h 351"/>
                <a:gd name="T92" fmla="*/ 28575 w 293"/>
                <a:gd name="T93" fmla="*/ 333476 h 351"/>
                <a:gd name="T94" fmla="*/ 23813 w 293"/>
                <a:gd name="T95" fmla="*/ 323668 h 351"/>
                <a:gd name="T96" fmla="*/ 20638 w 293"/>
                <a:gd name="T97" fmla="*/ 313860 h 351"/>
                <a:gd name="T98" fmla="*/ 14288 w 293"/>
                <a:gd name="T99" fmla="*/ 326470 h 351"/>
                <a:gd name="T100" fmla="*/ 7938 w 293"/>
                <a:gd name="T101" fmla="*/ 337679 h 351"/>
                <a:gd name="T102" fmla="*/ 0 w 293"/>
                <a:gd name="T103" fmla="*/ 389522 h 351"/>
                <a:gd name="T104" fmla="*/ 30163 w 293"/>
                <a:gd name="T105" fmla="*/ 407737 h 351"/>
                <a:gd name="T106" fmla="*/ 28575 w 293"/>
                <a:gd name="T107" fmla="*/ 416144 h 351"/>
                <a:gd name="T108" fmla="*/ 33338 w 293"/>
                <a:gd name="T109" fmla="*/ 421749 h 35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93"/>
                <a:gd name="T166" fmla="*/ 0 h 351"/>
                <a:gd name="T167" fmla="*/ 293 w 293"/>
                <a:gd name="T168" fmla="*/ 351 h 35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93" h="351">
                  <a:moveTo>
                    <a:pt x="16" y="308"/>
                  </a:moveTo>
                  <a:lnTo>
                    <a:pt x="19" y="308"/>
                  </a:lnTo>
                  <a:lnTo>
                    <a:pt x="23" y="308"/>
                  </a:lnTo>
                  <a:lnTo>
                    <a:pt x="25" y="308"/>
                  </a:lnTo>
                  <a:lnTo>
                    <a:pt x="28" y="308"/>
                  </a:lnTo>
                  <a:lnTo>
                    <a:pt x="29" y="308"/>
                  </a:lnTo>
                  <a:lnTo>
                    <a:pt x="31" y="308"/>
                  </a:lnTo>
                  <a:lnTo>
                    <a:pt x="32" y="308"/>
                  </a:lnTo>
                  <a:lnTo>
                    <a:pt x="35" y="308"/>
                  </a:lnTo>
                  <a:lnTo>
                    <a:pt x="37" y="308"/>
                  </a:lnTo>
                  <a:lnTo>
                    <a:pt x="40" y="308"/>
                  </a:lnTo>
                  <a:lnTo>
                    <a:pt x="42" y="308"/>
                  </a:lnTo>
                  <a:lnTo>
                    <a:pt x="44" y="306"/>
                  </a:lnTo>
                  <a:lnTo>
                    <a:pt x="46" y="306"/>
                  </a:lnTo>
                  <a:lnTo>
                    <a:pt x="47" y="305"/>
                  </a:lnTo>
                  <a:lnTo>
                    <a:pt x="48" y="303"/>
                  </a:lnTo>
                  <a:lnTo>
                    <a:pt x="56" y="303"/>
                  </a:lnTo>
                  <a:lnTo>
                    <a:pt x="57" y="308"/>
                  </a:lnTo>
                  <a:lnTo>
                    <a:pt x="59" y="312"/>
                  </a:lnTo>
                  <a:lnTo>
                    <a:pt x="61" y="317"/>
                  </a:lnTo>
                  <a:lnTo>
                    <a:pt x="62" y="322"/>
                  </a:lnTo>
                  <a:lnTo>
                    <a:pt x="66" y="324"/>
                  </a:lnTo>
                  <a:lnTo>
                    <a:pt x="68" y="327"/>
                  </a:lnTo>
                  <a:lnTo>
                    <a:pt x="72" y="330"/>
                  </a:lnTo>
                  <a:lnTo>
                    <a:pt x="76" y="330"/>
                  </a:lnTo>
                  <a:lnTo>
                    <a:pt x="76" y="333"/>
                  </a:lnTo>
                  <a:lnTo>
                    <a:pt x="76" y="336"/>
                  </a:lnTo>
                  <a:lnTo>
                    <a:pt x="76" y="338"/>
                  </a:lnTo>
                  <a:lnTo>
                    <a:pt x="76" y="340"/>
                  </a:lnTo>
                  <a:lnTo>
                    <a:pt x="76" y="342"/>
                  </a:lnTo>
                  <a:lnTo>
                    <a:pt x="76" y="344"/>
                  </a:lnTo>
                  <a:lnTo>
                    <a:pt x="76" y="345"/>
                  </a:lnTo>
                  <a:lnTo>
                    <a:pt x="76" y="348"/>
                  </a:lnTo>
                  <a:lnTo>
                    <a:pt x="100" y="348"/>
                  </a:lnTo>
                  <a:lnTo>
                    <a:pt x="100" y="345"/>
                  </a:lnTo>
                  <a:lnTo>
                    <a:pt x="101" y="344"/>
                  </a:lnTo>
                  <a:lnTo>
                    <a:pt x="101" y="342"/>
                  </a:lnTo>
                  <a:lnTo>
                    <a:pt x="103" y="341"/>
                  </a:lnTo>
                  <a:lnTo>
                    <a:pt x="104" y="340"/>
                  </a:lnTo>
                  <a:lnTo>
                    <a:pt x="105" y="338"/>
                  </a:lnTo>
                  <a:lnTo>
                    <a:pt x="106" y="338"/>
                  </a:lnTo>
                  <a:lnTo>
                    <a:pt x="107" y="340"/>
                  </a:lnTo>
                  <a:lnTo>
                    <a:pt x="107" y="341"/>
                  </a:lnTo>
                  <a:lnTo>
                    <a:pt x="107" y="342"/>
                  </a:lnTo>
                  <a:lnTo>
                    <a:pt x="107" y="345"/>
                  </a:lnTo>
                  <a:lnTo>
                    <a:pt x="107" y="347"/>
                  </a:lnTo>
                  <a:lnTo>
                    <a:pt x="107" y="348"/>
                  </a:lnTo>
                  <a:lnTo>
                    <a:pt x="106" y="351"/>
                  </a:lnTo>
                  <a:lnTo>
                    <a:pt x="108" y="351"/>
                  </a:lnTo>
                  <a:lnTo>
                    <a:pt x="111" y="351"/>
                  </a:lnTo>
                  <a:lnTo>
                    <a:pt x="112" y="351"/>
                  </a:lnTo>
                  <a:lnTo>
                    <a:pt x="114" y="351"/>
                  </a:lnTo>
                  <a:lnTo>
                    <a:pt x="117" y="351"/>
                  </a:lnTo>
                  <a:lnTo>
                    <a:pt x="118" y="351"/>
                  </a:lnTo>
                  <a:lnTo>
                    <a:pt x="119" y="351"/>
                  </a:lnTo>
                  <a:lnTo>
                    <a:pt x="122" y="345"/>
                  </a:lnTo>
                  <a:lnTo>
                    <a:pt x="123" y="340"/>
                  </a:lnTo>
                  <a:lnTo>
                    <a:pt x="124" y="334"/>
                  </a:lnTo>
                  <a:lnTo>
                    <a:pt x="125" y="329"/>
                  </a:lnTo>
                  <a:lnTo>
                    <a:pt x="126" y="323"/>
                  </a:lnTo>
                  <a:lnTo>
                    <a:pt x="126" y="317"/>
                  </a:lnTo>
                  <a:lnTo>
                    <a:pt x="128" y="313"/>
                  </a:lnTo>
                  <a:lnTo>
                    <a:pt x="128" y="308"/>
                  </a:lnTo>
                  <a:lnTo>
                    <a:pt x="130" y="303"/>
                  </a:lnTo>
                  <a:lnTo>
                    <a:pt x="133" y="301"/>
                  </a:lnTo>
                  <a:lnTo>
                    <a:pt x="137" y="298"/>
                  </a:lnTo>
                  <a:lnTo>
                    <a:pt x="141" y="295"/>
                  </a:lnTo>
                  <a:lnTo>
                    <a:pt x="144" y="292"/>
                  </a:lnTo>
                  <a:lnTo>
                    <a:pt x="148" y="291"/>
                  </a:lnTo>
                  <a:lnTo>
                    <a:pt x="151" y="290"/>
                  </a:lnTo>
                  <a:lnTo>
                    <a:pt x="154" y="288"/>
                  </a:lnTo>
                  <a:lnTo>
                    <a:pt x="156" y="284"/>
                  </a:lnTo>
                  <a:lnTo>
                    <a:pt x="157" y="280"/>
                  </a:lnTo>
                  <a:lnTo>
                    <a:pt x="160" y="276"/>
                  </a:lnTo>
                  <a:lnTo>
                    <a:pt x="161" y="270"/>
                  </a:lnTo>
                  <a:lnTo>
                    <a:pt x="163" y="266"/>
                  </a:lnTo>
                  <a:lnTo>
                    <a:pt x="166" y="261"/>
                  </a:lnTo>
                  <a:lnTo>
                    <a:pt x="168" y="258"/>
                  </a:lnTo>
                  <a:lnTo>
                    <a:pt x="170" y="256"/>
                  </a:lnTo>
                  <a:lnTo>
                    <a:pt x="177" y="256"/>
                  </a:lnTo>
                  <a:lnTo>
                    <a:pt x="182" y="254"/>
                  </a:lnTo>
                  <a:lnTo>
                    <a:pt x="187" y="251"/>
                  </a:lnTo>
                  <a:lnTo>
                    <a:pt x="192" y="247"/>
                  </a:lnTo>
                  <a:lnTo>
                    <a:pt x="198" y="243"/>
                  </a:lnTo>
                  <a:lnTo>
                    <a:pt x="204" y="240"/>
                  </a:lnTo>
                  <a:lnTo>
                    <a:pt x="212" y="237"/>
                  </a:lnTo>
                  <a:lnTo>
                    <a:pt x="223" y="237"/>
                  </a:lnTo>
                  <a:lnTo>
                    <a:pt x="240" y="237"/>
                  </a:lnTo>
                  <a:lnTo>
                    <a:pt x="244" y="234"/>
                  </a:lnTo>
                  <a:lnTo>
                    <a:pt x="248" y="231"/>
                  </a:lnTo>
                  <a:lnTo>
                    <a:pt x="252" y="230"/>
                  </a:lnTo>
                  <a:lnTo>
                    <a:pt x="257" y="230"/>
                  </a:lnTo>
                  <a:lnTo>
                    <a:pt x="262" y="230"/>
                  </a:lnTo>
                  <a:lnTo>
                    <a:pt x="267" y="229"/>
                  </a:lnTo>
                  <a:lnTo>
                    <a:pt x="271" y="229"/>
                  </a:lnTo>
                  <a:lnTo>
                    <a:pt x="276" y="227"/>
                  </a:lnTo>
                  <a:lnTo>
                    <a:pt x="280" y="226"/>
                  </a:lnTo>
                  <a:lnTo>
                    <a:pt x="282" y="223"/>
                  </a:lnTo>
                  <a:lnTo>
                    <a:pt x="284" y="220"/>
                  </a:lnTo>
                  <a:lnTo>
                    <a:pt x="287" y="216"/>
                  </a:lnTo>
                  <a:lnTo>
                    <a:pt x="289" y="208"/>
                  </a:lnTo>
                  <a:lnTo>
                    <a:pt x="292" y="198"/>
                  </a:lnTo>
                  <a:lnTo>
                    <a:pt x="293" y="187"/>
                  </a:lnTo>
                  <a:lnTo>
                    <a:pt x="293" y="176"/>
                  </a:lnTo>
                  <a:lnTo>
                    <a:pt x="293" y="166"/>
                  </a:lnTo>
                  <a:lnTo>
                    <a:pt x="292" y="156"/>
                  </a:lnTo>
                  <a:lnTo>
                    <a:pt x="292" y="144"/>
                  </a:lnTo>
                  <a:lnTo>
                    <a:pt x="288" y="142"/>
                  </a:lnTo>
                  <a:lnTo>
                    <a:pt x="282" y="138"/>
                  </a:lnTo>
                  <a:lnTo>
                    <a:pt x="274" y="132"/>
                  </a:lnTo>
                  <a:lnTo>
                    <a:pt x="265" y="127"/>
                  </a:lnTo>
                  <a:lnTo>
                    <a:pt x="258" y="120"/>
                  </a:lnTo>
                  <a:lnTo>
                    <a:pt x="251" y="114"/>
                  </a:lnTo>
                  <a:lnTo>
                    <a:pt x="245" y="110"/>
                  </a:lnTo>
                  <a:lnTo>
                    <a:pt x="242" y="107"/>
                  </a:lnTo>
                  <a:lnTo>
                    <a:pt x="236" y="95"/>
                  </a:lnTo>
                  <a:lnTo>
                    <a:pt x="227" y="83"/>
                  </a:lnTo>
                  <a:lnTo>
                    <a:pt x="126" y="0"/>
                  </a:lnTo>
                  <a:lnTo>
                    <a:pt x="126" y="2"/>
                  </a:lnTo>
                  <a:lnTo>
                    <a:pt x="126" y="3"/>
                  </a:lnTo>
                  <a:lnTo>
                    <a:pt x="126" y="5"/>
                  </a:lnTo>
                  <a:lnTo>
                    <a:pt x="126" y="6"/>
                  </a:lnTo>
                  <a:lnTo>
                    <a:pt x="105" y="6"/>
                  </a:lnTo>
                  <a:lnTo>
                    <a:pt x="105" y="16"/>
                  </a:lnTo>
                  <a:lnTo>
                    <a:pt x="107" y="41"/>
                  </a:lnTo>
                  <a:lnTo>
                    <a:pt x="111" y="76"/>
                  </a:lnTo>
                  <a:lnTo>
                    <a:pt x="113" y="119"/>
                  </a:lnTo>
                  <a:lnTo>
                    <a:pt x="117" y="159"/>
                  </a:lnTo>
                  <a:lnTo>
                    <a:pt x="119" y="195"/>
                  </a:lnTo>
                  <a:lnTo>
                    <a:pt x="122" y="220"/>
                  </a:lnTo>
                  <a:lnTo>
                    <a:pt x="122" y="229"/>
                  </a:lnTo>
                  <a:lnTo>
                    <a:pt x="29" y="229"/>
                  </a:lnTo>
                  <a:lnTo>
                    <a:pt x="28" y="231"/>
                  </a:lnTo>
                  <a:lnTo>
                    <a:pt x="27" y="233"/>
                  </a:lnTo>
                  <a:lnTo>
                    <a:pt x="27" y="234"/>
                  </a:lnTo>
                  <a:lnTo>
                    <a:pt x="25" y="236"/>
                  </a:lnTo>
                  <a:lnTo>
                    <a:pt x="24" y="237"/>
                  </a:lnTo>
                  <a:lnTo>
                    <a:pt x="23" y="238"/>
                  </a:lnTo>
                  <a:lnTo>
                    <a:pt x="22" y="238"/>
                  </a:lnTo>
                  <a:lnTo>
                    <a:pt x="21" y="240"/>
                  </a:lnTo>
                  <a:lnTo>
                    <a:pt x="18" y="238"/>
                  </a:lnTo>
                  <a:lnTo>
                    <a:pt x="16" y="237"/>
                  </a:lnTo>
                  <a:lnTo>
                    <a:pt x="16" y="234"/>
                  </a:lnTo>
                  <a:lnTo>
                    <a:pt x="15" y="231"/>
                  </a:lnTo>
                  <a:lnTo>
                    <a:pt x="15" y="229"/>
                  </a:lnTo>
                  <a:lnTo>
                    <a:pt x="13" y="227"/>
                  </a:lnTo>
                  <a:lnTo>
                    <a:pt x="13" y="224"/>
                  </a:lnTo>
                  <a:lnTo>
                    <a:pt x="12" y="227"/>
                  </a:lnTo>
                  <a:lnTo>
                    <a:pt x="10" y="230"/>
                  </a:lnTo>
                  <a:lnTo>
                    <a:pt x="9" y="233"/>
                  </a:lnTo>
                  <a:lnTo>
                    <a:pt x="9" y="236"/>
                  </a:lnTo>
                  <a:lnTo>
                    <a:pt x="7" y="238"/>
                  </a:lnTo>
                  <a:lnTo>
                    <a:pt x="5" y="241"/>
                  </a:lnTo>
                  <a:lnTo>
                    <a:pt x="4" y="243"/>
                  </a:lnTo>
                  <a:lnTo>
                    <a:pt x="0" y="244"/>
                  </a:lnTo>
                  <a:lnTo>
                    <a:pt x="0" y="278"/>
                  </a:lnTo>
                  <a:lnTo>
                    <a:pt x="21" y="288"/>
                  </a:lnTo>
                  <a:lnTo>
                    <a:pt x="19" y="290"/>
                  </a:lnTo>
                  <a:lnTo>
                    <a:pt x="19" y="291"/>
                  </a:lnTo>
                  <a:lnTo>
                    <a:pt x="18" y="292"/>
                  </a:lnTo>
                  <a:lnTo>
                    <a:pt x="18" y="294"/>
                  </a:lnTo>
                  <a:lnTo>
                    <a:pt x="18" y="297"/>
                  </a:lnTo>
                  <a:lnTo>
                    <a:pt x="19" y="298"/>
                  </a:lnTo>
                  <a:lnTo>
                    <a:pt x="19" y="299"/>
                  </a:lnTo>
                  <a:lnTo>
                    <a:pt x="21" y="301"/>
                  </a:lnTo>
                  <a:lnTo>
                    <a:pt x="16" y="30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6" name="Freeform 241"/>
            <p:cNvSpPr>
              <a:spLocks/>
            </p:cNvSpPr>
            <p:nvPr/>
          </p:nvSpPr>
          <p:spPr bwMode="gray">
            <a:xfrm>
              <a:off x="4263627" y="3654811"/>
              <a:ext cx="312705" cy="254824"/>
            </a:xfrm>
            <a:custGeom>
              <a:avLst/>
              <a:gdLst>
                <a:gd name="T0" fmla="*/ 317500 w 215"/>
                <a:gd name="T1" fmla="*/ 28023 h 194"/>
                <a:gd name="T2" fmla="*/ 323850 w 215"/>
                <a:gd name="T3" fmla="*/ 28023 h 194"/>
                <a:gd name="T4" fmla="*/ 322263 w 215"/>
                <a:gd name="T5" fmla="*/ 85471 h 194"/>
                <a:gd name="T6" fmla="*/ 330200 w 215"/>
                <a:gd name="T7" fmla="*/ 91075 h 194"/>
                <a:gd name="T8" fmla="*/ 339725 w 215"/>
                <a:gd name="T9" fmla="*/ 99482 h 194"/>
                <a:gd name="T10" fmla="*/ 341313 w 215"/>
                <a:gd name="T11" fmla="*/ 110692 h 194"/>
                <a:gd name="T12" fmla="*/ 331788 w 215"/>
                <a:gd name="T13" fmla="*/ 119099 h 194"/>
                <a:gd name="T14" fmla="*/ 317500 w 215"/>
                <a:gd name="T15" fmla="*/ 119099 h 194"/>
                <a:gd name="T16" fmla="*/ 300038 w 215"/>
                <a:gd name="T17" fmla="*/ 124703 h 194"/>
                <a:gd name="T18" fmla="*/ 277813 w 215"/>
                <a:gd name="T19" fmla="*/ 138715 h 194"/>
                <a:gd name="T20" fmla="*/ 268288 w 215"/>
                <a:gd name="T21" fmla="*/ 161133 h 194"/>
                <a:gd name="T22" fmla="*/ 241300 w 215"/>
                <a:gd name="T23" fmla="*/ 176546 h 194"/>
                <a:gd name="T24" fmla="*/ 212725 w 215"/>
                <a:gd name="T25" fmla="*/ 198965 h 194"/>
                <a:gd name="T26" fmla="*/ 171450 w 215"/>
                <a:gd name="T27" fmla="*/ 205971 h 194"/>
                <a:gd name="T28" fmla="*/ 157163 w 215"/>
                <a:gd name="T29" fmla="*/ 215779 h 194"/>
                <a:gd name="T30" fmla="*/ 141288 w 215"/>
                <a:gd name="T31" fmla="*/ 229790 h 194"/>
                <a:gd name="T32" fmla="*/ 0 w 215"/>
                <a:gd name="T33" fmla="*/ 271825 h 194"/>
                <a:gd name="T34" fmla="*/ 9525 w 215"/>
                <a:gd name="T35" fmla="*/ 266220 h 194"/>
                <a:gd name="T36" fmla="*/ 25400 w 215"/>
                <a:gd name="T37" fmla="*/ 262017 h 194"/>
                <a:gd name="T38" fmla="*/ 39688 w 215"/>
                <a:gd name="T39" fmla="*/ 256412 h 194"/>
                <a:gd name="T40" fmla="*/ 46038 w 215"/>
                <a:gd name="T41" fmla="*/ 250808 h 194"/>
                <a:gd name="T42" fmla="*/ 46038 w 215"/>
                <a:gd name="T43" fmla="*/ 242401 h 194"/>
                <a:gd name="T44" fmla="*/ 58738 w 215"/>
                <a:gd name="T45" fmla="*/ 226988 h 194"/>
                <a:gd name="T46" fmla="*/ 79375 w 215"/>
                <a:gd name="T47" fmla="*/ 214377 h 194"/>
                <a:gd name="T48" fmla="*/ 92075 w 215"/>
                <a:gd name="T49" fmla="*/ 186354 h 194"/>
                <a:gd name="T50" fmla="*/ 93663 w 215"/>
                <a:gd name="T51" fmla="*/ 159732 h 194"/>
                <a:gd name="T52" fmla="*/ 96838 w 215"/>
                <a:gd name="T53" fmla="*/ 124703 h 194"/>
                <a:gd name="T54" fmla="*/ 101600 w 215"/>
                <a:gd name="T55" fmla="*/ 100884 h 194"/>
                <a:gd name="T56" fmla="*/ 114300 w 215"/>
                <a:gd name="T57" fmla="*/ 93878 h 194"/>
                <a:gd name="T58" fmla="*/ 122238 w 215"/>
                <a:gd name="T59" fmla="*/ 84070 h 194"/>
                <a:gd name="T60" fmla="*/ 138113 w 215"/>
                <a:gd name="T61" fmla="*/ 77064 h 194"/>
                <a:gd name="T62" fmla="*/ 150813 w 215"/>
                <a:gd name="T63" fmla="*/ 75663 h 194"/>
                <a:gd name="T64" fmla="*/ 163513 w 215"/>
                <a:gd name="T65" fmla="*/ 71459 h 194"/>
                <a:gd name="T66" fmla="*/ 180975 w 215"/>
                <a:gd name="T67" fmla="*/ 44837 h 194"/>
                <a:gd name="T68" fmla="*/ 193675 w 215"/>
                <a:gd name="T69" fmla="*/ 14012 h 194"/>
                <a:gd name="T70" fmla="*/ 209550 w 215"/>
                <a:gd name="T71" fmla="*/ 4203 h 194"/>
                <a:gd name="T72" fmla="*/ 220663 w 215"/>
                <a:gd name="T73" fmla="*/ 8407 h 194"/>
                <a:gd name="T74" fmla="*/ 233363 w 215"/>
                <a:gd name="T75" fmla="*/ 9808 h 194"/>
                <a:gd name="T76" fmla="*/ 250825 w 215"/>
                <a:gd name="T77" fmla="*/ 9808 h 194"/>
                <a:gd name="T78" fmla="*/ 273050 w 215"/>
                <a:gd name="T79" fmla="*/ 5605 h 194"/>
                <a:gd name="T80" fmla="*/ 288925 w 215"/>
                <a:gd name="T81" fmla="*/ 4203 h 194"/>
                <a:gd name="T82" fmla="*/ 293688 w 215"/>
                <a:gd name="T83" fmla="*/ 11209 h 194"/>
                <a:gd name="T84" fmla="*/ 300038 w 215"/>
                <a:gd name="T85" fmla="*/ 23820 h 194"/>
                <a:gd name="T86" fmla="*/ 311150 w 215"/>
                <a:gd name="T87" fmla="*/ 23820 h 19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5"/>
                <a:gd name="T133" fmla="*/ 0 h 194"/>
                <a:gd name="T134" fmla="*/ 215 w 215"/>
                <a:gd name="T135" fmla="*/ 194 h 19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5" h="194">
                  <a:moveTo>
                    <a:pt x="196" y="17"/>
                  </a:moveTo>
                  <a:lnTo>
                    <a:pt x="197" y="18"/>
                  </a:lnTo>
                  <a:lnTo>
                    <a:pt x="200" y="20"/>
                  </a:lnTo>
                  <a:lnTo>
                    <a:pt x="201" y="20"/>
                  </a:lnTo>
                  <a:lnTo>
                    <a:pt x="203" y="20"/>
                  </a:lnTo>
                  <a:lnTo>
                    <a:pt x="204" y="20"/>
                  </a:lnTo>
                  <a:lnTo>
                    <a:pt x="206" y="20"/>
                  </a:lnTo>
                  <a:lnTo>
                    <a:pt x="207" y="20"/>
                  </a:lnTo>
                  <a:lnTo>
                    <a:pt x="203" y="61"/>
                  </a:lnTo>
                  <a:lnTo>
                    <a:pt x="204" y="62"/>
                  </a:lnTo>
                  <a:lnTo>
                    <a:pt x="206" y="64"/>
                  </a:lnTo>
                  <a:lnTo>
                    <a:pt x="208" y="65"/>
                  </a:lnTo>
                  <a:lnTo>
                    <a:pt x="210" y="68"/>
                  </a:lnTo>
                  <a:lnTo>
                    <a:pt x="212" y="69"/>
                  </a:lnTo>
                  <a:lnTo>
                    <a:pt x="214" y="71"/>
                  </a:lnTo>
                  <a:lnTo>
                    <a:pt x="215" y="74"/>
                  </a:lnTo>
                  <a:lnTo>
                    <a:pt x="215" y="76"/>
                  </a:lnTo>
                  <a:lnTo>
                    <a:pt x="215" y="79"/>
                  </a:lnTo>
                  <a:lnTo>
                    <a:pt x="214" y="82"/>
                  </a:lnTo>
                  <a:lnTo>
                    <a:pt x="212" y="83"/>
                  </a:lnTo>
                  <a:lnTo>
                    <a:pt x="209" y="85"/>
                  </a:lnTo>
                  <a:lnTo>
                    <a:pt x="206" y="85"/>
                  </a:lnTo>
                  <a:lnTo>
                    <a:pt x="203" y="85"/>
                  </a:lnTo>
                  <a:lnTo>
                    <a:pt x="200" y="85"/>
                  </a:lnTo>
                  <a:lnTo>
                    <a:pt x="196" y="86"/>
                  </a:lnTo>
                  <a:lnTo>
                    <a:pt x="192" y="87"/>
                  </a:lnTo>
                  <a:lnTo>
                    <a:pt x="189" y="89"/>
                  </a:lnTo>
                  <a:lnTo>
                    <a:pt x="184" y="92"/>
                  </a:lnTo>
                  <a:lnTo>
                    <a:pt x="179" y="96"/>
                  </a:lnTo>
                  <a:lnTo>
                    <a:pt x="175" y="99"/>
                  </a:lnTo>
                  <a:lnTo>
                    <a:pt x="172" y="104"/>
                  </a:lnTo>
                  <a:lnTo>
                    <a:pt x="170" y="110"/>
                  </a:lnTo>
                  <a:lnTo>
                    <a:pt x="169" y="115"/>
                  </a:lnTo>
                  <a:lnTo>
                    <a:pt x="163" y="118"/>
                  </a:lnTo>
                  <a:lnTo>
                    <a:pt x="157" y="121"/>
                  </a:lnTo>
                  <a:lnTo>
                    <a:pt x="152" y="126"/>
                  </a:lnTo>
                  <a:lnTo>
                    <a:pt x="147" y="132"/>
                  </a:lnTo>
                  <a:lnTo>
                    <a:pt x="142" y="138"/>
                  </a:lnTo>
                  <a:lnTo>
                    <a:pt x="134" y="142"/>
                  </a:lnTo>
                  <a:lnTo>
                    <a:pt x="125" y="146"/>
                  </a:lnTo>
                  <a:lnTo>
                    <a:pt x="114" y="147"/>
                  </a:lnTo>
                  <a:lnTo>
                    <a:pt x="108" y="147"/>
                  </a:lnTo>
                  <a:lnTo>
                    <a:pt x="105" y="148"/>
                  </a:lnTo>
                  <a:lnTo>
                    <a:pt x="101" y="151"/>
                  </a:lnTo>
                  <a:lnTo>
                    <a:pt x="99" y="154"/>
                  </a:lnTo>
                  <a:lnTo>
                    <a:pt x="96" y="157"/>
                  </a:lnTo>
                  <a:lnTo>
                    <a:pt x="93" y="161"/>
                  </a:lnTo>
                  <a:lnTo>
                    <a:pt x="89" y="164"/>
                  </a:lnTo>
                  <a:lnTo>
                    <a:pt x="84" y="167"/>
                  </a:lnTo>
                  <a:lnTo>
                    <a:pt x="84" y="192"/>
                  </a:lnTo>
                  <a:lnTo>
                    <a:pt x="0" y="194"/>
                  </a:lnTo>
                  <a:lnTo>
                    <a:pt x="1" y="193"/>
                  </a:lnTo>
                  <a:lnTo>
                    <a:pt x="4" y="192"/>
                  </a:lnTo>
                  <a:lnTo>
                    <a:pt x="6" y="190"/>
                  </a:lnTo>
                  <a:lnTo>
                    <a:pt x="10" y="189"/>
                  </a:lnTo>
                  <a:lnTo>
                    <a:pt x="12" y="189"/>
                  </a:lnTo>
                  <a:lnTo>
                    <a:pt x="16" y="187"/>
                  </a:lnTo>
                  <a:lnTo>
                    <a:pt x="19" y="186"/>
                  </a:lnTo>
                  <a:lnTo>
                    <a:pt x="24" y="185"/>
                  </a:lnTo>
                  <a:lnTo>
                    <a:pt x="25" y="183"/>
                  </a:lnTo>
                  <a:lnTo>
                    <a:pt x="26" y="182"/>
                  </a:lnTo>
                  <a:lnTo>
                    <a:pt x="27" y="180"/>
                  </a:lnTo>
                  <a:lnTo>
                    <a:pt x="29" y="179"/>
                  </a:lnTo>
                  <a:lnTo>
                    <a:pt x="29" y="178"/>
                  </a:lnTo>
                  <a:lnTo>
                    <a:pt x="29" y="175"/>
                  </a:lnTo>
                  <a:lnTo>
                    <a:pt x="29" y="173"/>
                  </a:lnTo>
                  <a:lnTo>
                    <a:pt x="30" y="172"/>
                  </a:lnTo>
                  <a:lnTo>
                    <a:pt x="33" y="167"/>
                  </a:lnTo>
                  <a:lnTo>
                    <a:pt x="37" y="162"/>
                  </a:lnTo>
                  <a:lnTo>
                    <a:pt x="42" y="160"/>
                  </a:lnTo>
                  <a:lnTo>
                    <a:pt x="46" y="155"/>
                  </a:lnTo>
                  <a:lnTo>
                    <a:pt x="50" y="153"/>
                  </a:lnTo>
                  <a:lnTo>
                    <a:pt x="55" y="147"/>
                  </a:lnTo>
                  <a:lnTo>
                    <a:pt x="58" y="140"/>
                  </a:lnTo>
                  <a:lnTo>
                    <a:pt x="58" y="133"/>
                  </a:lnTo>
                  <a:lnTo>
                    <a:pt x="58" y="128"/>
                  </a:lnTo>
                  <a:lnTo>
                    <a:pt x="59" y="121"/>
                  </a:lnTo>
                  <a:lnTo>
                    <a:pt x="59" y="114"/>
                  </a:lnTo>
                  <a:lnTo>
                    <a:pt x="61" y="106"/>
                  </a:lnTo>
                  <a:lnTo>
                    <a:pt x="61" y="97"/>
                  </a:lnTo>
                  <a:lnTo>
                    <a:pt x="61" y="89"/>
                  </a:lnTo>
                  <a:lnTo>
                    <a:pt x="59" y="81"/>
                  </a:lnTo>
                  <a:lnTo>
                    <a:pt x="58" y="74"/>
                  </a:lnTo>
                  <a:lnTo>
                    <a:pt x="64" y="72"/>
                  </a:lnTo>
                  <a:lnTo>
                    <a:pt x="68" y="71"/>
                  </a:lnTo>
                  <a:lnTo>
                    <a:pt x="70" y="69"/>
                  </a:lnTo>
                  <a:lnTo>
                    <a:pt x="72" y="67"/>
                  </a:lnTo>
                  <a:lnTo>
                    <a:pt x="75" y="64"/>
                  </a:lnTo>
                  <a:lnTo>
                    <a:pt x="76" y="61"/>
                  </a:lnTo>
                  <a:lnTo>
                    <a:pt x="77" y="60"/>
                  </a:lnTo>
                  <a:lnTo>
                    <a:pt x="80" y="58"/>
                  </a:lnTo>
                  <a:lnTo>
                    <a:pt x="83" y="57"/>
                  </a:lnTo>
                  <a:lnTo>
                    <a:pt x="87" y="55"/>
                  </a:lnTo>
                  <a:lnTo>
                    <a:pt x="90" y="55"/>
                  </a:lnTo>
                  <a:lnTo>
                    <a:pt x="93" y="54"/>
                  </a:lnTo>
                  <a:lnTo>
                    <a:pt x="95" y="54"/>
                  </a:lnTo>
                  <a:lnTo>
                    <a:pt x="97" y="54"/>
                  </a:lnTo>
                  <a:lnTo>
                    <a:pt x="100" y="53"/>
                  </a:lnTo>
                  <a:lnTo>
                    <a:pt x="103" y="51"/>
                  </a:lnTo>
                  <a:lnTo>
                    <a:pt x="108" y="46"/>
                  </a:lnTo>
                  <a:lnTo>
                    <a:pt x="112" y="40"/>
                  </a:lnTo>
                  <a:lnTo>
                    <a:pt x="114" y="32"/>
                  </a:lnTo>
                  <a:lnTo>
                    <a:pt x="117" y="25"/>
                  </a:lnTo>
                  <a:lnTo>
                    <a:pt x="120" y="17"/>
                  </a:lnTo>
                  <a:lnTo>
                    <a:pt x="122" y="10"/>
                  </a:lnTo>
                  <a:lnTo>
                    <a:pt x="126" y="4"/>
                  </a:lnTo>
                  <a:lnTo>
                    <a:pt x="130" y="0"/>
                  </a:lnTo>
                  <a:lnTo>
                    <a:pt x="132" y="3"/>
                  </a:lnTo>
                  <a:lnTo>
                    <a:pt x="134" y="4"/>
                  </a:lnTo>
                  <a:lnTo>
                    <a:pt x="137" y="6"/>
                  </a:lnTo>
                  <a:lnTo>
                    <a:pt x="139" y="6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7" y="7"/>
                  </a:lnTo>
                  <a:lnTo>
                    <a:pt x="151" y="7"/>
                  </a:lnTo>
                  <a:lnTo>
                    <a:pt x="155" y="7"/>
                  </a:lnTo>
                  <a:lnTo>
                    <a:pt x="158" y="7"/>
                  </a:lnTo>
                  <a:lnTo>
                    <a:pt x="164" y="6"/>
                  </a:lnTo>
                  <a:lnTo>
                    <a:pt x="167" y="4"/>
                  </a:lnTo>
                  <a:lnTo>
                    <a:pt x="172" y="4"/>
                  </a:lnTo>
                  <a:lnTo>
                    <a:pt x="176" y="3"/>
                  </a:lnTo>
                  <a:lnTo>
                    <a:pt x="179" y="3"/>
                  </a:lnTo>
                  <a:lnTo>
                    <a:pt x="182" y="3"/>
                  </a:lnTo>
                  <a:lnTo>
                    <a:pt x="183" y="3"/>
                  </a:lnTo>
                  <a:lnTo>
                    <a:pt x="184" y="6"/>
                  </a:lnTo>
                  <a:lnTo>
                    <a:pt x="185" y="8"/>
                  </a:lnTo>
                  <a:lnTo>
                    <a:pt x="187" y="11"/>
                  </a:lnTo>
                  <a:lnTo>
                    <a:pt x="188" y="15"/>
                  </a:lnTo>
                  <a:lnTo>
                    <a:pt x="189" y="17"/>
                  </a:lnTo>
                  <a:lnTo>
                    <a:pt x="190" y="18"/>
                  </a:lnTo>
                  <a:lnTo>
                    <a:pt x="192" y="17"/>
                  </a:lnTo>
                  <a:lnTo>
                    <a:pt x="196" y="1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7" name="Freeform 242"/>
            <p:cNvSpPr>
              <a:spLocks/>
            </p:cNvSpPr>
            <p:nvPr/>
          </p:nvSpPr>
          <p:spPr bwMode="gray">
            <a:xfrm>
              <a:off x="4382075" y="3602655"/>
              <a:ext cx="514858" cy="567764"/>
            </a:xfrm>
            <a:custGeom>
              <a:avLst/>
              <a:gdLst>
                <a:gd name="T0" fmla="*/ 357187 w 354"/>
                <a:gd name="T1" fmla="*/ 595493 h 432"/>
                <a:gd name="T2" fmla="*/ 371475 w 354"/>
                <a:gd name="T3" fmla="*/ 595493 h 432"/>
                <a:gd name="T4" fmla="*/ 385762 w 354"/>
                <a:gd name="T5" fmla="*/ 605301 h 432"/>
                <a:gd name="T6" fmla="*/ 560388 w 354"/>
                <a:gd name="T7" fmla="*/ 442767 h 432"/>
                <a:gd name="T8" fmla="*/ 546100 w 354"/>
                <a:gd name="T9" fmla="*/ 428755 h 432"/>
                <a:gd name="T10" fmla="*/ 517525 w 354"/>
                <a:gd name="T11" fmla="*/ 414743 h 432"/>
                <a:gd name="T12" fmla="*/ 509588 w 354"/>
                <a:gd name="T13" fmla="*/ 400732 h 432"/>
                <a:gd name="T14" fmla="*/ 509588 w 354"/>
                <a:gd name="T15" fmla="*/ 381116 h 432"/>
                <a:gd name="T16" fmla="*/ 511175 w 354"/>
                <a:gd name="T17" fmla="*/ 364302 h 432"/>
                <a:gd name="T18" fmla="*/ 511175 w 354"/>
                <a:gd name="T19" fmla="*/ 348889 h 432"/>
                <a:gd name="T20" fmla="*/ 509588 w 354"/>
                <a:gd name="T21" fmla="*/ 304052 h 432"/>
                <a:gd name="T22" fmla="*/ 501650 w 354"/>
                <a:gd name="T23" fmla="*/ 262017 h 432"/>
                <a:gd name="T24" fmla="*/ 488950 w 354"/>
                <a:gd name="T25" fmla="*/ 231191 h 432"/>
                <a:gd name="T26" fmla="*/ 476250 w 354"/>
                <a:gd name="T27" fmla="*/ 176546 h 432"/>
                <a:gd name="T28" fmla="*/ 452438 w 354"/>
                <a:gd name="T29" fmla="*/ 134511 h 432"/>
                <a:gd name="T30" fmla="*/ 449263 w 354"/>
                <a:gd name="T31" fmla="*/ 119099 h 432"/>
                <a:gd name="T32" fmla="*/ 452438 w 354"/>
                <a:gd name="T33" fmla="*/ 105087 h 432"/>
                <a:gd name="T34" fmla="*/ 458788 w 354"/>
                <a:gd name="T35" fmla="*/ 91075 h 432"/>
                <a:gd name="T36" fmla="*/ 454025 w 354"/>
                <a:gd name="T37" fmla="*/ 35029 h 432"/>
                <a:gd name="T38" fmla="*/ 468313 w 354"/>
                <a:gd name="T39" fmla="*/ 9808 h 432"/>
                <a:gd name="T40" fmla="*/ 466725 w 354"/>
                <a:gd name="T41" fmla="*/ 2802 h 432"/>
                <a:gd name="T42" fmla="*/ 438150 w 354"/>
                <a:gd name="T43" fmla="*/ 12610 h 432"/>
                <a:gd name="T44" fmla="*/ 406400 w 354"/>
                <a:gd name="T45" fmla="*/ 16814 h 432"/>
                <a:gd name="T46" fmla="*/ 381000 w 354"/>
                <a:gd name="T47" fmla="*/ 16814 h 432"/>
                <a:gd name="T48" fmla="*/ 357187 w 354"/>
                <a:gd name="T49" fmla="*/ 16814 h 432"/>
                <a:gd name="T50" fmla="*/ 333375 w 354"/>
                <a:gd name="T51" fmla="*/ 16814 h 432"/>
                <a:gd name="T52" fmla="*/ 293687 w 354"/>
                <a:gd name="T53" fmla="*/ 22419 h 432"/>
                <a:gd name="T54" fmla="*/ 250825 w 354"/>
                <a:gd name="T55" fmla="*/ 36430 h 432"/>
                <a:gd name="T56" fmla="*/ 223838 w 354"/>
                <a:gd name="T57" fmla="*/ 46238 h 432"/>
                <a:gd name="T58" fmla="*/ 201612 w 354"/>
                <a:gd name="T59" fmla="*/ 57448 h 432"/>
                <a:gd name="T60" fmla="*/ 179387 w 354"/>
                <a:gd name="T61" fmla="*/ 75663 h 432"/>
                <a:gd name="T62" fmla="*/ 180975 w 354"/>
                <a:gd name="T63" fmla="*/ 81267 h 432"/>
                <a:gd name="T64" fmla="*/ 192087 w 354"/>
                <a:gd name="T65" fmla="*/ 84070 h 432"/>
                <a:gd name="T66" fmla="*/ 193675 w 354"/>
                <a:gd name="T67" fmla="*/ 144319 h 432"/>
                <a:gd name="T68" fmla="*/ 201612 w 354"/>
                <a:gd name="T69" fmla="*/ 149924 h 432"/>
                <a:gd name="T70" fmla="*/ 209550 w 354"/>
                <a:gd name="T71" fmla="*/ 155529 h 432"/>
                <a:gd name="T72" fmla="*/ 211138 w 354"/>
                <a:gd name="T73" fmla="*/ 166738 h 432"/>
                <a:gd name="T74" fmla="*/ 201612 w 354"/>
                <a:gd name="T75" fmla="*/ 175145 h 432"/>
                <a:gd name="T76" fmla="*/ 187325 w 354"/>
                <a:gd name="T77" fmla="*/ 175145 h 432"/>
                <a:gd name="T78" fmla="*/ 169862 w 354"/>
                <a:gd name="T79" fmla="*/ 180750 h 432"/>
                <a:gd name="T80" fmla="*/ 147637 w 354"/>
                <a:gd name="T81" fmla="*/ 194761 h 432"/>
                <a:gd name="T82" fmla="*/ 136525 w 354"/>
                <a:gd name="T83" fmla="*/ 217180 h 432"/>
                <a:gd name="T84" fmla="*/ 111125 w 354"/>
                <a:gd name="T85" fmla="*/ 232593 h 432"/>
                <a:gd name="T86" fmla="*/ 82550 w 354"/>
                <a:gd name="T87" fmla="*/ 255011 h 432"/>
                <a:gd name="T88" fmla="*/ 41275 w 354"/>
                <a:gd name="T89" fmla="*/ 260616 h 432"/>
                <a:gd name="T90" fmla="*/ 26988 w 354"/>
                <a:gd name="T91" fmla="*/ 270424 h 432"/>
                <a:gd name="T92" fmla="*/ 11112 w 354"/>
                <a:gd name="T93" fmla="*/ 284435 h 432"/>
                <a:gd name="T94" fmla="*/ 0 w 354"/>
                <a:gd name="T95" fmla="*/ 336278 h 432"/>
                <a:gd name="T96" fmla="*/ 266700 w 354"/>
                <a:gd name="T97" fmla="*/ 539447 h 432"/>
                <a:gd name="T98" fmla="*/ 288925 w 354"/>
                <a:gd name="T99" fmla="*/ 566069 h 432"/>
                <a:gd name="T100" fmla="*/ 325437 w 354"/>
                <a:gd name="T101" fmla="*/ 589888 h 432"/>
                <a:gd name="T102" fmla="*/ 350837 w 354"/>
                <a:gd name="T103" fmla="*/ 605301 h 43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54"/>
                <a:gd name="T157" fmla="*/ 0 h 432"/>
                <a:gd name="T158" fmla="*/ 354 w 354"/>
                <a:gd name="T159" fmla="*/ 432 h 43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54" h="432">
                  <a:moveTo>
                    <a:pt x="221" y="432"/>
                  </a:moveTo>
                  <a:lnTo>
                    <a:pt x="224" y="428"/>
                  </a:lnTo>
                  <a:lnTo>
                    <a:pt x="225" y="425"/>
                  </a:lnTo>
                  <a:lnTo>
                    <a:pt x="228" y="424"/>
                  </a:lnTo>
                  <a:lnTo>
                    <a:pt x="231" y="424"/>
                  </a:lnTo>
                  <a:lnTo>
                    <a:pt x="234" y="425"/>
                  </a:lnTo>
                  <a:lnTo>
                    <a:pt x="237" y="427"/>
                  </a:lnTo>
                  <a:lnTo>
                    <a:pt x="240" y="429"/>
                  </a:lnTo>
                  <a:lnTo>
                    <a:pt x="243" y="432"/>
                  </a:lnTo>
                  <a:lnTo>
                    <a:pt x="354" y="326"/>
                  </a:lnTo>
                  <a:lnTo>
                    <a:pt x="354" y="320"/>
                  </a:lnTo>
                  <a:lnTo>
                    <a:pt x="353" y="316"/>
                  </a:lnTo>
                  <a:lnTo>
                    <a:pt x="352" y="313"/>
                  </a:lnTo>
                  <a:lnTo>
                    <a:pt x="350" y="309"/>
                  </a:lnTo>
                  <a:lnTo>
                    <a:pt x="344" y="306"/>
                  </a:lnTo>
                  <a:lnTo>
                    <a:pt x="338" y="303"/>
                  </a:lnTo>
                  <a:lnTo>
                    <a:pt x="332" y="300"/>
                  </a:lnTo>
                  <a:lnTo>
                    <a:pt x="326" y="296"/>
                  </a:lnTo>
                  <a:lnTo>
                    <a:pt x="323" y="293"/>
                  </a:lnTo>
                  <a:lnTo>
                    <a:pt x="322" y="290"/>
                  </a:lnTo>
                  <a:lnTo>
                    <a:pt x="321" y="286"/>
                  </a:lnTo>
                  <a:lnTo>
                    <a:pt x="320" y="281"/>
                  </a:lnTo>
                  <a:lnTo>
                    <a:pt x="321" y="277"/>
                  </a:lnTo>
                  <a:lnTo>
                    <a:pt x="321" y="272"/>
                  </a:lnTo>
                  <a:lnTo>
                    <a:pt x="321" y="268"/>
                  </a:lnTo>
                  <a:lnTo>
                    <a:pt x="321" y="264"/>
                  </a:lnTo>
                  <a:lnTo>
                    <a:pt x="322" y="260"/>
                  </a:lnTo>
                  <a:lnTo>
                    <a:pt x="322" y="256"/>
                  </a:lnTo>
                  <a:lnTo>
                    <a:pt x="322" y="251"/>
                  </a:lnTo>
                  <a:lnTo>
                    <a:pt x="322" y="249"/>
                  </a:lnTo>
                  <a:lnTo>
                    <a:pt x="322" y="239"/>
                  </a:lnTo>
                  <a:lnTo>
                    <a:pt x="322" y="228"/>
                  </a:lnTo>
                  <a:lnTo>
                    <a:pt x="321" y="217"/>
                  </a:lnTo>
                  <a:lnTo>
                    <a:pt x="320" y="206"/>
                  </a:lnTo>
                  <a:lnTo>
                    <a:pt x="319" y="196"/>
                  </a:lnTo>
                  <a:lnTo>
                    <a:pt x="316" y="187"/>
                  </a:lnTo>
                  <a:lnTo>
                    <a:pt x="314" y="180"/>
                  </a:lnTo>
                  <a:lnTo>
                    <a:pt x="310" y="178"/>
                  </a:lnTo>
                  <a:lnTo>
                    <a:pt x="308" y="165"/>
                  </a:lnTo>
                  <a:lnTo>
                    <a:pt x="307" y="151"/>
                  </a:lnTo>
                  <a:lnTo>
                    <a:pt x="303" y="139"/>
                  </a:lnTo>
                  <a:lnTo>
                    <a:pt x="300" y="126"/>
                  </a:lnTo>
                  <a:lnTo>
                    <a:pt x="295" y="115"/>
                  </a:lnTo>
                  <a:lnTo>
                    <a:pt x="290" y="104"/>
                  </a:lnTo>
                  <a:lnTo>
                    <a:pt x="285" y="96"/>
                  </a:lnTo>
                  <a:lnTo>
                    <a:pt x="279" y="90"/>
                  </a:lnTo>
                  <a:lnTo>
                    <a:pt x="282" y="87"/>
                  </a:lnTo>
                  <a:lnTo>
                    <a:pt x="283" y="85"/>
                  </a:lnTo>
                  <a:lnTo>
                    <a:pt x="283" y="82"/>
                  </a:lnTo>
                  <a:lnTo>
                    <a:pt x="284" y="78"/>
                  </a:lnTo>
                  <a:lnTo>
                    <a:pt x="285" y="75"/>
                  </a:lnTo>
                  <a:lnTo>
                    <a:pt x="285" y="71"/>
                  </a:lnTo>
                  <a:lnTo>
                    <a:pt x="286" y="68"/>
                  </a:lnTo>
                  <a:lnTo>
                    <a:pt x="289" y="65"/>
                  </a:lnTo>
                  <a:lnTo>
                    <a:pt x="286" y="48"/>
                  </a:lnTo>
                  <a:lnTo>
                    <a:pt x="285" y="35"/>
                  </a:lnTo>
                  <a:lnTo>
                    <a:pt x="286" y="25"/>
                  </a:lnTo>
                  <a:lnTo>
                    <a:pt x="289" y="18"/>
                  </a:lnTo>
                  <a:lnTo>
                    <a:pt x="291" y="12"/>
                  </a:lnTo>
                  <a:lnTo>
                    <a:pt x="295" y="7"/>
                  </a:lnTo>
                  <a:lnTo>
                    <a:pt x="297" y="4"/>
                  </a:lnTo>
                  <a:lnTo>
                    <a:pt x="300" y="0"/>
                  </a:lnTo>
                  <a:lnTo>
                    <a:pt x="294" y="2"/>
                  </a:lnTo>
                  <a:lnTo>
                    <a:pt x="288" y="5"/>
                  </a:lnTo>
                  <a:lnTo>
                    <a:pt x="282" y="7"/>
                  </a:lnTo>
                  <a:lnTo>
                    <a:pt x="276" y="9"/>
                  </a:lnTo>
                  <a:lnTo>
                    <a:pt x="269" y="11"/>
                  </a:lnTo>
                  <a:lnTo>
                    <a:pt x="262" y="11"/>
                  </a:lnTo>
                  <a:lnTo>
                    <a:pt x="256" y="12"/>
                  </a:lnTo>
                  <a:lnTo>
                    <a:pt x="249" y="12"/>
                  </a:lnTo>
                  <a:lnTo>
                    <a:pt x="245" y="12"/>
                  </a:lnTo>
                  <a:lnTo>
                    <a:pt x="240" y="12"/>
                  </a:lnTo>
                  <a:lnTo>
                    <a:pt x="235" y="12"/>
                  </a:lnTo>
                  <a:lnTo>
                    <a:pt x="231" y="12"/>
                  </a:lnTo>
                  <a:lnTo>
                    <a:pt x="225" y="12"/>
                  </a:lnTo>
                  <a:lnTo>
                    <a:pt x="220" y="12"/>
                  </a:lnTo>
                  <a:lnTo>
                    <a:pt x="215" y="12"/>
                  </a:lnTo>
                  <a:lnTo>
                    <a:pt x="210" y="12"/>
                  </a:lnTo>
                  <a:lnTo>
                    <a:pt x="203" y="12"/>
                  </a:lnTo>
                  <a:lnTo>
                    <a:pt x="195" y="15"/>
                  </a:lnTo>
                  <a:lnTo>
                    <a:pt x="185" y="16"/>
                  </a:lnTo>
                  <a:lnTo>
                    <a:pt x="176" y="19"/>
                  </a:lnTo>
                  <a:lnTo>
                    <a:pt x="166" y="22"/>
                  </a:lnTo>
                  <a:lnTo>
                    <a:pt x="158" y="26"/>
                  </a:lnTo>
                  <a:lnTo>
                    <a:pt x="150" y="29"/>
                  </a:lnTo>
                  <a:lnTo>
                    <a:pt x="144" y="32"/>
                  </a:lnTo>
                  <a:lnTo>
                    <a:pt x="141" y="33"/>
                  </a:lnTo>
                  <a:lnTo>
                    <a:pt x="137" y="36"/>
                  </a:lnTo>
                  <a:lnTo>
                    <a:pt x="132" y="39"/>
                  </a:lnTo>
                  <a:lnTo>
                    <a:pt x="127" y="41"/>
                  </a:lnTo>
                  <a:lnTo>
                    <a:pt x="122" y="46"/>
                  </a:lnTo>
                  <a:lnTo>
                    <a:pt x="118" y="50"/>
                  </a:lnTo>
                  <a:lnTo>
                    <a:pt x="113" y="54"/>
                  </a:lnTo>
                  <a:lnTo>
                    <a:pt x="110" y="57"/>
                  </a:lnTo>
                  <a:lnTo>
                    <a:pt x="112" y="58"/>
                  </a:lnTo>
                  <a:lnTo>
                    <a:pt x="114" y="58"/>
                  </a:lnTo>
                  <a:lnTo>
                    <a:pt x="116" y="58"/>
                  </a:lnTo>
                  <a:lnTo>
                    <a:pt x="119" y="60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5" y="60"/>
                  </a:lnTo>
                  <a:lnTo>
                    <a:pt x="122" y="103"/>
                  </a:lnTo>
                  <a:lnTo>
                    <a:pt x="124" y="104"/>
                  </a:lnTo>
                  <a:lnTo>
                    <a:pt x="126" y="106"/>
                  </a:lnTo>
                  <a:lnTo>
                    <a:pt x="127" y="107"/>
                  </a:lnTo>
                  <a:lnTo>
                    <a:pt x="130" y="107"/>
                  </a:lnTo>
                  <a:lnTo>
                    <a:pt x="131" y="109"/>
                  </a:lnTo>
                  <a:lnTo>
                    <a:pt x="132" y="111"/>
                  </a:lnTo>
                  <a:lnTo>
                    <a:pt x="133" y="114"/>
                  </a:lnTo>
                  <a:lnTo>
                    <a:pt x="133" y="116"/>
                  </a:lnTo>
                  <a:lnTo>
                    <a:pt x="133" y="119"/>
                  </a:lnTo>
                  <a:lnTo>
                    <a:pt x="132" y="122"/>
                  </a:lnTo>
                  <a:lnTo>
                    <a:pt x="130" y="123"/>
                  </a:lnTo>
                  <a:lnTo>
                    <a:pt x="127" y="125"/>
                  </a:lnTo>
                  <a:lnTo>
                    <a:pt x="124" y="125"/>
                  </a:lnTo>
                  <a:lnTo>
                    <a:pt x="121" y="125"/>
                  </a:lnTo>
                  <a:lnTo>
                    <a:pt x="118" y="125"/>
                  </a:lnTo>
                  <a:lnTo>
                    <a:pt x="114" y="126"/>
                  </a:lnTo>
                  <a:lnTo>
                    <a:pt x="110" y="127"/>
                  </a:lnTo>
                  <a:lnTo>
                    <a:pt x="107" y="129"/>
                  </a:lnTo>
                  <a:lnTo>
                    <a:pt x="102" y="132"/>
                  </a:lnTo>
                  <a:lnTo>
                    <a:pt x="97" y="136"/>
                  </a:lnTo>
                  <a:lnTo>
                    <a:pt x="93" y="139"/>
                  </a:lnTo>
                  <a:lnTo>
                    <a:pt x="90" y="144"/>
                  </a:lnTo>
                  <a:lnTo>
                    <a:pt x="87" y="150"/>
                  </a:lnTo>
                  <a:lnTo>
                    <a:pt x="86" y="155"/>
                  </a:lnTo>
                  <a:lnTo>
                    <a:pt x="80" y="158"/>
                  </a:lnTo>
                  <a:lnTo>
                    <a:pt x="75" y="161"/>
                  </a:lnTo>
                  <a:lnTo>
                    <a:pt x="70" y="166"/>
                  </a:lnTo>
                  <a:lnTo>
                    <a:pt x="65" y="172"/>
                  </a:lnTo>
                  <a:lnTo>
                    <a:pt x="60" y="178"/>
                  </a:lnTo>
                  <a:lnTo>
                    <a:pt x="52" y="182"/>
                  </a:lnTo>
                  <a:lnTo>
                    <a:pt x="43" y="185"/>
                  </a:lnTo>
                  <a:lnTo>
                    <a:pt x="32" y="186"/>
                  </a:lnTo>
                  <a:lnTo>
                    <a:pt x="26" y="186"/>
                  </a:lnTo>
                  <a:lnTo>
                    <a:pt x="23" y="187"/>
                  </a:lnTo>
                  <a:lnTo>
                    <a:pt x="19" y="190"/>
                  </a:lnTo>
                  <a:lnTo>
                    <a:pt x="17" y="193"/>
                  </a:lnTo>
                  <a:lnTo>
                    <a:pt x="14" y="196"/>
                  </a:lnTo>
                  <a:lnTo>
                    <a:pt x="11" y="200"/>
                  </a:lnTo>
                  <a:lnTo>
                    <a:pt x="7" y="203"/>
                  </a:lnTo>
                  <a:lnTo>
                    <a:pt x="2" y="206"/>
                  </a:lnTo>
                  <a:lnTo>
                    <a:pt x="2" y="231"/>
                  </a:lnTo>
                  <a:lnTo>
                    <a:pt x="0" y="240"/>
                  </a:lnTo>
                  <a:lnTo>
                    <a:pt x="58" y="284"/>
                  </a:lnTo>
                  <a:lnTo>
                    <a:pt x="159" y="374"/>
                  </a:lnTo>
                  <a:lnTo>
                    <a:pt x="168" y="385"/>
                  </a:lnTo>
                  <a:lnTo>
                    <a:pt x="174" y="397"/>
                  </a:lnTo>
                  <a:lnTo>
                    <a:pt x="177" y="400"/>
                  </a:lnTo>
                  <a:lnTo>
                    <a:pt x="182" y="404"/>
                  </a:lnTo>
                  <a:lnTo>
                    <a:pt x="189" y="410"/>
                  </a:lnTo>
                  <a:lnTo>
                    <a:pt x="197" y="416"/>
                  </a:lnTo>
                  <a:lnTo>
                    <a:pt x="205" y="421"/>
                  </a:lnTo>
                  <a:lnTo>
                    <a:pt x="212" y="427"/>
                  </a:lnTo>
                  <a:lnTo>
                    <a:pt x="218" y="429"/>
                  </a:lnTo>
                  <a:lnTo>
                    <a:pt x="221" y="43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8" name="Freeform 243"/>
            <p:cNvSpPr>
              <a:spLocks/>
            </p:cNvSpPr>
            <p:nvPr/>
          </p:nvSpPr>
          <p:spPr bwMode="gray">
            <a:xfrm>
              <a:off x="4151495" y="3905165"/>
              <a:ext cx="235318" cy="208627"/>
            </a:xfrm>
            <a:custGeom>
              <a:avLst/>
              <a:gdLst>
                <a:gd name="T0" fmla="*/ 163512 w 162"/>
                <a:gd name="T1" fmla="*/ 61651 h 159"/>
                <a:gd name="T2" fmla="*/ 161925 w 162"/>
                <a:gd name="T3" fmla="*/ 141517 h 159"/>
                <a:gd name="T4" fmla="*/ 155575 w 162"/>
                <a:gd name="T5" fmla="*/ 145720 h 159"/>
                <a:gd name="T6" fmla="*/ 142875 w 162"/>
                <a:gd name="T7" fmla="*/ 147121 h 159"/>
                <a:gd name="T8" fmla="*/ 130175 w 162"/>
                <a:gd name="T9" fmla="*/ 151325 h 159"/>
                <a:gd name="T10" fmla="*/ 120650 w 162"/>
                <a:gd name="T11" fmla="*/ 155528 h 159"/>
                <a:gd name="T12" fmla="*/ 123825 w 162"/>
                <a:gd name="T13" fmla="*/ 161133 h 159"/>
                <a:gd name="T14" fmla="*/ 125413 w 162"/>
                <a:gd name="T15" fmla="*/ 168139 h 159"/>
                <a:gd name="T16" fmla="*/ 127000 w 162"/>
                <a:gd name="T17" fmla="*/ 173743 h 159"/>
                <a:gd name="T18" fmla="*/ 130175 w 162"/>
                <a:gd name="T19" fmla="*/ 182150 h 159"/>
                <a:gd name="T20" fmla="*/ 131762 w 162"/>
                <a:gd name="T21" fmla="*/ 186354 h 159"/>
                <a:gd name="T22" fmla="*/ 131762 w 162"/>
                <a:gd name="T23" fmla="*/ 196162 h 159"/>
                <a:gd name="T24" fmla="*/ 133350 w 162"/>
                <a:gd name="T25" fmla="*/ 207371 h 159"/>
                <a:gd name="T26" fmla="*/ 133350 w 162"/>
                <a:gd name="T27" fmla="*/ 212976 h 159"/>
                <a:gd name="T28" fmla="*/ 31750 w 162"/>
                <a:gd name="T29" fmla="*/ 212976 h 159"/>
                <a:gd name="T30" fmla="*/ 28575 w 162"/>
                <a:gd name="T31" fmla="*/ 214377 h 159"/>
                <a:gd name="T32" fmla="*/ 25400 w 162"/>
                <a:gd name="T33" fmla="*/ 217179 h 159"/>
                <a:gd name="T34" fmla="*/ 22225 w 162"/>
                <a:gd name="T35" fmla="*/ 221383 h 159"/>
                <a:gd name="T36" fmla="*/ 15875 w 162"/>
                <a:gd name="T37" fmla="*/ 222784 h 159"/>
                <a:gd name="T38" fmla="*/ 9525 w 162"/>
                <a:gd name="T39" fmla="*/ 222784 h 159"/>
                <a:gd name="T40" fmla="*/ 3175 w 162"/>
                <a:gd name="T41" fmla="*/ 221383 h 159"/>
                <a:gd name="T42" fmla="*/ 1588 w 162"/>
                <a:gd name="T43" fmla="*/ 218581 h 159"/>
                <a:gd name="T44" fmla="*/ 0 w 162"/>
                <a:gd name="T45" fmla="*/ 212976 h 159"/>
                <a:gd name="T46" fmla="*/ 3175 w 162"/>
                <a:gd name="T47" fmla="*/ 204569 h 159"/>
                <a:gd name="T48" fmla="*/ 4762 w 162"/>
                <a:gd name="T49" fmla="*/ 198964 h 159"/>
                <a:gd name="T50" fmla="*/ 9525 w 162"/>
                <a:gd name="T51" fmla="*/ 193360 h 159"/>
                <a:gd name="T52" fmla="*/ 15875 w 162"/>
                <a:gd name="T53" fmla="*/ 187755 h 159"/>
                <a:gd name="T54" fmla="*/ 22225 w 162"/>
                <a:gd name="T55" fmla="*/ 177947 h 159"/>
                <a:gd name="T56" fmla="*/ 25400 w 162"/>
                <a:gd name="T57" fmla="*/ 168139 h 159"/>
                <a:gd name="T58" fmla="*/ 28575 w 162"/>
                <a:gd name="T59" fmla="*/ 155528 h 159"/>
                <a:gd name="T60" fmla="*/ 31750 w 162"/>
                <a:gd name="T61" fmla="*/ 142918 h 159"/>
                <a:gd name="T62" fmla="*/ 39687 w 162"/>
                <a:gd name="T63" fmla="*/ 135912 h 159"/>
                <a:gd name="T64" fmla="*/ 46037 w 162"/>
                <a:gd name="T65" fmla="*/ 130308 h 159"/>
                <a:gd name="T66" fmla="*/ 53975 w 162"/>
                <a:gd name="T67" fmla="*/ 126104 h 159"/>
                <a:gd name="T68" fmla="*/ 66675 w 162"/>
                <a:gd name="T69" fmla="*/ 112093 h 159"/>
                <a:gd name="T70" fmla="*/ 77787 w 162"/>
                <a:gd name="T71" fmla="*/ 86872 h 159"/>
                <a:gd name="T72" fmla="*/ 85725 w 162"/>
                <a:gd name="T73" fmla="*/ 57447 h 159"/>
                <a:gd name="T74" fmla="*/ 95250 w 162"/>
                <a:gd name="T75" fmla="*/ 40634 h 159"/>
                <a:gd name="T76" fmla="*/ 104775 w 162"/>
                <a:gd name="T77" fmla="*/ 32227 h 159"/>
                <a:gd name="T78" fmla="*/ 111125 w 162"/>
                <a:gd name="T79" fmla="*/ 25221 h 159"/>
                <a:gd name="T80" fmla="*/ 112713 w 162"/>
                <a:gd name="T81" fmla="*/ 15413 h 159"/>
                <a:gd name="T82" fmla="*/ 114300 w 162"/>
                <a:gd name="T83" fmla="*/ 9808 h 159"/>
                <a:gd name="T84" fmla="*/ 120650 w 162"/>
                <a:gd name="T85" fmla="*/ 5605 h 159"/>
                <a:gd name="T86" fmla="*/ 257175 w 162"/>
                <a:gd name="T87" fmla="*/ 0 h 159"/>
                <a:gd name="T88" fmla="*/ 257175 w 162"/>
                <a:gd name="T89" fmla="*/ 7006 h 159"/>
                <a:gd name="T90" fmla="*/ 257175 w 162"/>
                <a:gd name="T91" fmla="*/ 25221 h 159"/>
                <a:gd name="T92" fmla="*/ 257175 w 162"/>
                <a:gd name="T93" fmla="*/ 44837 h 159"/>
                <a:gd name="T94" fmla="*/ 257175 w 162"/>
                <a:gd name="T95" fmla="*/ 61651 h 15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62"/>
                <a:gd name="T145" fmla="*/ 0 h 159"/>
                <a:gd name="T146" fmla="*/ 162 w 162"/>
                <a:gd name="T147" fmla="*/ 159 h 159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62" h="159">
                  <a:moveTo>
                    <a:pt x="162" y="44"/>
                  </a:moveTo>
                  <a:lnTo>
                    <a:pt x="103" y="44"/>
                  </a:lnTo>
                  <a:lnTo>
                    <a:pt x="97" y="44"/>
                  </a:lnTo>
                  <a:lnTo>
                    <a:pt x="102" y="101"/>
                  </a:lnTo>
                  <a:lnTo>
                    <a:pt x="101" y="102"/>
                  </a:lnTo>
                  <a:lnTo>
                    <a:pt x="98" y="104"/>
                  </a:lnTo>
                  <a:lnTo>
                    <a:pt x="95" y="104"/>
                  </a:lnTo>
                  <a:lnTo>
                    <a:pt x="90" y="105"/>
                  </a:lnTo>
                  <a:lnTo>
                    <a:pt x="85" y="108"/>
                  </a:lnTo>
                  <a:lnTo>
                    <a:pt x="82" y="108"/>
                  </a:lnTo>
                  <a:lnTo>
                    <a:pt x="78" y="109"/>
                  </a:lnTo>
                  <a:lnTo>
                    <a:pt x="76" y="111"/>
                  </a:lnTo>
                  <a:lnTo>
                    <a:pt x="77" y="112"/>
                  </a:lnTo>
                  <a:lnTo>
                    <a:pt x="78" y="115"/>
                  </a:lnTo>
                  <a:lnTo>
                    <a:pt x="79" y="116"/>
                  </a:lnTo>
                  <a:lnTo>
                    <a:pt x="79" y="120"/>
                  </a:lnTo>
                  <a:lnTo>
                    <a:pt x="80" y="121"/>
                  </a:lnTo>
                  <a:lnTo>
                    <a:pt x="80" y="124"/>
                  </a:lnTo>
                  <a:lnTo>
                    <a:pt x="82" y="127"/>
                  </a:lnTo>
                  <a:lnTo>
                    <a:pt x="82" y="130"/>
                  </a:lnTo>
                  <a:lnTo>
                    <a:pt x="83" y="130"/>
                  </a:lnTo>
                  <a:lnTo>
                    <a:pt x="83" y="133"/>
                  </a:lnTo>
                  <a:lnTo>
                    <a:pt x="83" y="135"/>
                  </a:lnTo>
                  <a:lnTo>
                    <a:pt x="83" y="140"/>
                  </a:lnTo>
                  <a:lnTo>
                    <a:pt x="84" y="144"/>
                  </a:lnTo>
                  <a:lnTo>
                    <a:pt x="84" y="148"/>
                  </a:lnTo>
                  <a:lnTo>
                    <a:pt x="84" y="151"/>
                  </a:lnTo>
                  <a:lnTo>
                    <a:pt x="84" y="152"/>
                  </a:lnTo>
                  <a:lnTo>
                    <a:pt x="21" y="152"/>
                  </a:lnTo>
                  <a:lnTo>
                    <a:pt x="20" y="152"/>
                  </a:lnTo>
                  <a:lnTo>
                    <a:pt x="19" y="153"/>
                  </a:lnTo>
                  <a:lnTo>
                    <a:pt x="18" y="153"/>
                  </a:lnTo>
                  <a:lnTo>
                    <a:pt x="18" y="155"/>
                  </a:lnTo>
                  <a:lnTo>
                    <a:pt x="16" y="155"/>
                  </a:lnTo>
                  <a:lnTo>
                    <a:pt x="15" y="156"/>
                  </a:lnTo>
                  <a:lnTo>
                    <a:pt x="14" y="158"/>
                  </a:lnTo>
                  <a:lnTo>
                    <a:pt x="13" y="159"/>
                  </a:lnTo>
                  <a:lnTo>
                    <a:pt x="10" y="159"/>
                  </a:lnTo>
                  <a:lnTo>
                    <a:pt x="8" y="159"/>
                  </a:lnTo>
                  <a:lnTo>
                    <a:pt x="6" y="159"/>
                  </a:lnTo>
                  <a:lnTo>
                    <a:pt x="4" y="159"/>
                  </a:lnTo>
                  <a:lnTo>
                    <a:pt x="2" y="158"/>
                  </a:lnTo>
                  <a:lnTo>
                    <a:pt x="1" y="158"/>
                  </a:lnTo>
                  <a:lnTo>
                    <a:pt x="1" y="156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1" y="149"/>
                  </a:lnTo>
                  <a:lnTo>
                    <a:pt x="2" y="146"/>
                  </a:lnTo>
                  <a:lnTo>
                    <a:pt x="2" y="145"/>
                  </a:lnTo>
                  <a:lnTo>
                    <a:pt x="3" y="142"/>
                  </a:lnTo>
                  <a:lnTo>
                    <a:pt x="4" y="141"/>
                  </a:lnTo>
                  <a:lnTo>
                    <a:pt x="6" y="138"/>
                  </a:lnTo>
                  <a:lnTo>
                    <a:pt x="7" y="137"/>
                  </a:lnTo>
                  <a:lnTo>
                    <a:pt x="10" y="134"/>
                  </a:lnTo>
                  <a:lnTo>
                    <a:pt x="13" y="131"/>
                  </a:lnTo>
                  <a:lnTo>
                    <a:pt x="14" y="127"/>
                  </a:lnTo>
                  <a:lnTo>
                    <a:pt x="15" y="124"/>
                  </a:lnTo>
                  <a:lnTo>
                    <a:pt x="16" y="120"/>
                  </a:lnTo>
                  <a:lnTo>
                    <a:pt x="18" y="115"/>
                  </a:lnTo>
                  <a:lnTo>
                    <a:pt x="18" y="111"/>
                  </a:lnTo>
                  <a:lnTo>
                    <a:pt x="19" y="105"/>
                  </a:lnTo>
                  <a:lnTo>
                    <a:pt x="20" y="102"/>
                  </a:lnTo>
                  <a:lnTo>
                    <a:pt x="22" y="98"/>
                  </a:lnTo>
                  <a:lnTo>
                    <a:pt x="25" y="97"/>
                  </a:lnTo>
                  <a:lnTo>
                    <a:pt x="27" y="94"/>
                  </a:lnTo>
                  <a:lnTo>
                    <a:pt x="29" y="93"/>
                  </a:lnTo>
                  <a:lnTo>
                    <a:pt x="32" y="91"/>
                  </a:lnTo>
                  <a:lnTo>
                    <a:pt x="34" y="90"/>
                  </a:lnTo>
                  <a:lnTo>
                    <a:pt x="37" y="88"/>
                  </a:lnTo>
                  <a:lnTo>
                    <a:pt x="42" y="80"/>
                  </a:lnTo>
                  <a:lnTo>
                    <a:pt x="47" y="72"/>
                  </a:lnTo>
                  <a:lnTo>
                    <a:pt x="49" y="62"/>
                  </a:lnTo>
                  <a:lnTo>
                    <a:pt x="52" y="51"/>
                  </a:lnTo>
                  <a:lnTo>
                    <a:pt x="54" y="41"/>
                  </a:lnTo>
                  <a:lnTo>
                    <a:pt x="58" y="32"/>
                  </a:lnTo>
                  <a:lnTo>
                    <a:pt x="60" y="29"/>
                  </a:lnTo>
                  <a:lnTo>
                    <a:pt x="63" y="26"/>
                  </a:lnTo>
                  <a:lnTo>
                    <a:pt x="66" y="23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70" y="15"/>
                  </a:lnTo>
                  <a:lnTo>
                    <a:pt x="71" y="11"/>
                  </a:lnTo>
                  <a:lnTo>
                    <a:pt x="71" y="8"/>
                  </a:lnTo>
                  <a:lnTo>
                    <a:pt x="72" y="7"/>
                  </a:lnTo>
                  <a:lnTo>
                    <a:pt x="73" y="5"/>
                  </a:lnTo>
                  <a:lnTo>
                    <a:pt x="76" y="4"/>
                  </a:lnTo>
                  <a:lnTo>
                    <a:pt x="78" y="2"/>
                  </a:lnTo>
                  <a:lnTo>
                    <a:pt x="162" y="0"/>
                  </a:lnTo>
                  <a:lnTo>
                    <a:pt x="162" y="1"/>
                  </a:lnTo>
                  <a:lnTo>
                    <a:pt x="162" y="5"/>
                  </a:lnTo>
                  <a:lnTo>
                    <a:pt x="162" y="11"/>
                  </a:lnTo>
                  <a:lnTo>
                    <a:pt x="162" y="18"/>
                  </a:lnTo>
                  <a:lnTo>
                    <a:pt x="162" y="25"/>
                  </a:lnTo>
                  <a:lnTo>
                    <a:pt x="162" y="32"/>
                  </a:lnTo>
                  <a:lnTo>
                    <a:pt x="162" y="37"/>
                  </a:lnTo>
                  <a:lnTo>
                    <a:pt x="162" y="4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29" name="Freeform 244"/>
            <p:cNvSpPr>
              <a:spLocks/>
            </p:cNvSpPr>
            <p:nvPr/>
          </p:nvSpPr>
          <p:spPr bwMode="gray">
            <a:xfrm>
              <a:off x="5009065" y="5434106"/>
              <a:ext cx="402726" cy="390432"/>
            </a:xfrm>
            <a:custGeom>
              <a:avLst/>
              <a:gdLst>
                <a:gd name="T0" fmla="*/ 431800 w 277"/>
                <a:gd name="T1" fmla="*/ 161133 h 297"/>
                <a:gd name="T2" fmla="*/ 420688 w 277"/>
                <a:gd name="T3" fmla="*/ 200366 h 297"/>
                <a:gd name="T4" fmla="*/ 420688 w 277"/>
                <a:gd name="T5" fmla="*/ 210174 h 297"/>
                <a:gd name="T6" fmla="*/ 393700 w 277"/>
                <a:gd name="T7" fmla="*/ 239598 h 297"/>
                <a:gd name="T8" fmla="*/ 361950 w 277"/>
                <a:gd name="T9" fmla="*/ 291441 h 297"/>
                <a:gd name="T10" fmla="*/ 301625 w 277"/>
                <a:gd name="T11" fmla="*/ 344685 h 297"/>
                <a:gd name="T12" fmla="*/ 261938 w 277"/>
                <a:gd name="T13" fmla="*/ 385319 h 297"/>
                <a:gd name="T14" fmla="*/ 233363 w 277"/>
                <a:gd name="T15" fmla="*/ 392324 h 297"/>
                <a:gd name="T16" fmla="*/ 200025 w 277"/>
                <a:gd name="T17" fmla="*/ 399330 h 297"/>
                <a:gd name="T18" fmla="*/ 174625 w 277"/>
                <a:gd name="T19" fmla="*/ 399330 h 297"/>
                <a:gd name="T20" fmla="*/ 161925 w 277"/>
                <a:gd name="T21" fmla="*/ 402132 h 297"/>
                <a:gd name="T22" fmla="*/ 149225 w 277"/>
                <a:gd name="T23" fmla="*/ 400731 h 297"/>
                <a:gd name="T24" fmla="*/ 136525 w 277"/>
                <a:gd name="T25" fmla="*/ 399330 h 297"/>
                <a:gd name="T26" fmla="*/ 88900 w 277"/>
                <a:gd name="T27" fmla="*/ 411941 h 297"/>
                <a:gd name="T28" fmla="*/ 52388 w 277"/>
                <a:gd name="T29" fmla="*/ 414743 h 297"/>
                <a:gd name="T30" fmla="*/ 31750 w 277"/>
                <a:gd name="T31" fmla="*/ 389522 h 297"/>
                <a:gd name="T32" fmla="*/ 30163 w 277"/>
                <a:gd name="T33" fmla="*/ 350290 h 297"/>
                <a:gd name="T34" fmla="*/ 33338 w 277"/>
                <a:gd name="T35" fmla="*/ 336278 h 297"/>
                <a:gd name="T36" fmla="*/ 22225 w 277"/>
                <a:gd name="T37" fmla="*/ 301249 h 297"/>
                <a:gd name="T38" fmla="*/ 4763 w 277"/>
                <a:gd name="T39" fmla="*/ 271825 h 297"/>
                <a:gd name="T40" fmla="*/ 1588 w 277"/>
                <a:gd name="T41" fmla="*/ 240999 h 297"/>
                <a:gd name="T42" fmla="*/ 0 w 277"/>
                <a:gd name="T43" fmla="*/ 215778 h 297"/>
                <a:gd name="T44" fmla="*/ 12700 w 277"/>
                <a:gd name="T45" fmla="*/ 201767 h 297"/>
                <a:gd name="T46" fmla="*/ 34925 w 277"/>
                <a:gd name="T47" fmla="*/ 224185 h 297"/>
                <a:gd name="T48" fmla="*/ 68263 w 277"/>
                <a:gd name="T49" fmla="*/ 224185 h 297"/>
                <a:gd name="T50" fmla="*/ 88900 w 277"/>
                <a:gd name="T51" fmla="*/ 197563 h 297"/>
                <a:gd name="T52" fmla="*/ 92075 w 277"/>
                <a:gd name="T53" fmla="*/ 114895 h 297"/>
                <a:gd name="T54" fmla="*/ 98425 w 277"/>
                <a:gd name="T55" fmla="*/ 91075 h 297"/>
                <a:gd name="T56" fmla="*/ 111125 w 277"/>
                <a:gd name="T57" fmla="*/ 96680 h 297"/>
                <a:gd name="T58" fmla="*/ 115888 w 277"/>
                <a:gd name="T59" fmla="*/ 112093 h 297"/>
                <a:gd name="T60" fmla="*/ 115888 w 277"/>
                <a:gd name="T61" fmla="*/ 137313 h 297"/>
                <a:gd name="T62" fmla="*/ 122238 w 277"/>
                <a:gd name="T63" fmla="*/ 159732 h 297"/>
                <a:gd name="T64" fmla="*/ 144463 w 277"/>
                <a:gd name="T65" fmla="*/ 162534 h 297"/>
                <a:gd name="T66" fmla="*/ 165100 w 277"/>
                <a:gd name="T67" fmla="*/ 135912 h 297"/>
                <a:gd name="T68" fmla="*/ 185738 w 277"/>
                <a:gd name="T69" fmla="*/ 107889 h 297"/>
                <a:gd name="T70" fmla="*/ 212725 w 277"/>
                <a:gd name="T71" fmla="*/ 114895 h 297"/>
                <a:gd name="T72" fmla="*/ 241300 w 277"/>
                <a:gd name="T73" fmla="*/ 120500 h 297"/>
                <a:gd name="T74" fmla="*/ 261938 w 277"/>
                <a:gd name="T75" fmla="*/ 95279 h 297"/>
                <a:gd name="T76" fmla="*/ 298450 w 277"/>
                <a:gd name="T77" fmla="*/ 46238 h 297"/>
                <a:gd name="T78" fmla="*/ 365125 w 277"/>
                <a:gd name="T79" fmla="*/ 0 h 297"/>
                <a:gd name="T80" fmla="*/ 392113 w 277"/>
                <a:gd name="T81" fmla="*/ 1401 h 297"/>
                <a:gd name="T82" fmla="*/ 412750 w 277"/>
                <a:gd name="T83" fmla="*/ 2802 h 297"/>
                <a:gd name="T84" fmla="*/ 423863 w 277"/>
                <a:gd name="T85" fmla="*/ 39232 h 297"/>
                <a:gd name="T86" fmla="*/ 425450 w 277"/>
                <a:gd name="T87" fmla="*/ 114895 h 297"/>
                <a:gd name="T88" fmla="*/ 406400 w 277"/>
                <a:gd name="T89" fmla="*/ 114895 h 297"/>
                <a:gd name="T90" fmla="*/ 400050 w 277"/>
                <a:gd name="T91" fmla="*/ 142918 h 297"/>
                <a:gd name="T92" fmla="*/ 422275 w 277"/>
                <a:gd name="T93" fmla="*/ 162534 h 297"/>
                <a:gd name="T94" fmla="*/ 303213 w 277"/>
                <a:gd name="T95" fmla="*/ 235395 h 297"/>
                <a:gd name="T96" fmla="*/ 331788 w 277"/>
                <a:gd name="T97" fmla="*/ 219982 h 297"/>
                <a:gd name="T98" fmla="*/ 346075 w 277"/>
                <a:gd name="T99" fmla="*/ 231191 h 297"/>
                <a:gd name="T100" fmla="*/ 336550 w 277"/>
                <a:gd name="T101" fmla="*/ 255011 h 297"/>
                <a:gd name="T102" fmla="*/ 304800 w 277"/>
                <a:gd name="T103" fmla="*/ 274627 h 297"/>
                <a:gd name="T104" fmla="*/ 285750 w 277"/>
                <a:gd name="T105" fmla="*/ 259214 h 29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77"/>
                <a:gd name="T160" fmla="*/ 0 h 297"/>
                <a:gd name="T161" fmla="*/ 277 w 277"/>
                <a:gd name="T162" fmla="*/ 297 h 29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77" h="297">
                  <a:moveTo>
                    <a:pt x="266" y="116"/>
                  </a:moveTo>
                  <a:lnTo>
                    <a:pt x="267" y="116"/>
                  </a:lnTo>
                  <a:lnTo>
                    <a:pt x="268" y="116"/>
                  </a:lnTo>
                  <a:lnTo>
                    <a:pt x="270" y="115"/>
                  </a:lnTo>
                  <a:lnTo>
                    <a:pt x="272" y="115"/>
                  </a:lnTo>
                  <a:lnTo>
                    <a:pt x="273" y="115"/>
                  </a:lnTo>
                  <a:lnTo>
                    <a:pt x="275" y="114"/>
                  </a:lnTo>
                  <a:lnTo>
                    <a:pt x="277" y="114"/>
                  </a:lnTo>
                  <a:lnTo>
                    <a:pt x="265" y="141"/>
                  </a:lnTo>
                  <a:lnTo>
                    <a:pt x="265" y="143"/>
                  </a:lnTo>
                  <a:lnTo>
                    <a:pt x="265" y="144"/>
                  </a:lnTo>
                  <a:lnTo>
                    <a:pt x="265" y="146"/>
                  </a:lnTo>
                  <a:lnTo>
                    <a:pt x="265" y="147"/>
                  </a:lnTo>
                  <a:lnTo>
                    <a:pt x="265" y="148"/>
                  </a:lnTo>
                  <a:lnTo>
                    <a:pt x="265" y="150"/>
                  </a:lnTo>
                  <a:lnTo>
                    <a:pt x="265" y="153"/>
                  </a:lnTo>
                  <a:lnTo>
                    <a:pt x="265" y="154"/>
                  </a:lnTo>
                  <a:lnTo>
                    <a:pt x="260" y="157"/>
                  </a:lnTo>
                  <a:lnTo>
                    <a:pt x="254" y="162"/>
                  </a:lnTo>
                  <a:lnTo>
                    <a:pt x="248" y="171"/>
                  </a:lnTo>
                  <a:lnTo>
                    <a:pt x="243" y="179"/>
                  </a:lnTo>
                  <a:lnTo>
                    <a:pt x="237" y="189"/>
                  </a:lnTo>
                  <a:lnTo>
                    <a:pt x="233" y="197"/>
                  </a:lnTo>
                  <a:lnTo>
                    <a:pt x="229" y="204"/>
                  </a:lnTo>
                  <a:lnTo>
                    <a:pt x="228" y="208"/>
                  </a:lnTo>
                  <a:lnTo>
                    <a:pt x="221" y="218"/>
                  </a:lnTo>
                  <a:lnTo>
                    <a:pt x="212" y="226"/>
                  </a:lnTo>
                  <a:lnTo>
                    <a:pt x="204" y="233"/>
                  </a:lnTo>
                  <a:lnTo>
                    <a:pt x="197" y="239"/>
                  </a:lnTo>
                  <a:lnTo>
                    <a:pt x="190" y="246"/>
                  </a:lnTo>
                  <a:lnTo>
                    <a:pt x="183" y="251"/>
                  </a:lnTo>
                  <a:lnTo>
                    <a:pt x="177" y="259"/>
                  </a:lnTo>
                  <a:lnTo>
                    <a:pt x="171" y="269"/>
                  </a:lnTo>
                  <a:lnTo>
                    <a:pt x="169" y="272"/>
                  </a:lnTo>
                  <a:lnTo>
                    <a:pt x="165" y="275"/>
                  </a:lnTo>
                  <a:lnTo>
                    <a:pt x="161" y="275"/>
                  </a:lnTo>
                  <a:lnTo>
                    <a:pt x="157" y="275"/>
                  </a:lnTo>
                  <a:lnTo>
                    <a:pt x="153" y="276"/>
                  </a:lnTo>
                  <a:lnTo>
                    <a:pt x="149" y="278"/>
                  </a:lnTo>
                  <a:lnTo>
                    <a:pt x="147" y="280"/>
                  </a:lnTo>
                  <a:lnTo>
                    <a:pt x="146" y="285"/>
                  </a:lnTo>
                  <a:lnTo>
                    <a:pt x="139" y="285"/>
                  </a:lnTo>
                  <a:lnTo>
                    <a:pt x="134" y="285"/>
                  </a:lnTo>
                  <a:lnTo>
                    <a:pt x="129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9" y="285"/>
                  </a:lnTo>
                  <a:lnTo>
                    <a:pt x="115" y="285"/>
                  </a:lnTo>
                  <a:lnTo>
                    <a:pt x="111" y="285"/>
                  </a:lnTo>
                  <a:lnTo>
                    <a:pt x="110" y="285"/>
                  </a:lnTo>
                  <a:lnTo>
                    <a:pt x="108" y="285"/>
                  </a:lnTo>
                  <a:lnTo>
                    <a:pt x="107" y="285"/>
                  </a:lnTo>
                  <a:lnTo>
                    <a:pt x="105" y="286"/>
                  </a:lnTo>
                  <a:lnTo>
                    <a:pt x="103" y="286"/>
                  </a:lnTo>
                  <a:lnTo>
                    <a:pt x="102" y="287"/>
                  </a:lnTo>
                  <a:lnTo>
                    <a:pt x="101" y="289"/>
                  </a:lnTo>
                  <a:lnTo>
                    <a:pt x="98" y="290"/>
                  </a:lnTo>
                  <a:lnTo>
                    <a:pt x="96" y="289"/>
                  </a:lnTo>
                  <a:lnTo>
                    <a:pt x="95" y="287"/>
                  </a:lnTo>
                  <a:lnTo>
                    <a:pt x="94" y="286"/>
                  </a:lnTo>
                  <a:lnTo>
                    <a:pt x="91" y="286"/>
                  </a:lnTo>
                  <a:lnTo>
                    <a:pt x="90" y="285"/>
                  </a:lnTo>
                  <a:lnTo>
                    <a:pt x="89" y="285"/>
                  </a:lnTo>
                  <a:lnTo>
                    <a:pt x="88" y="285"/>
                  </a:lnTo>
                  <a:lnTo>
                    <a:pt x="86" y="285"/>
                  </a:lnTo>
                  <a:lnTo>
                    <a:pt x="84" y="287"/>
                  </a:lnTo>
                  <a:lnTo>
                    <a:pt x="78" y="289"/>
                  </a:lnTo>
                  <a:lnTo>
                    <a:pt x="72" y="292"/>
                  </a:lnTo>
                  <a:lnTo>
                    <a:pt x="63" y="293"/>
                  </a:lnTo>
                  <a:lnTo>
                    <a:pt x="56" y="294"/>
                  </a:lnTo>
                  <a:lnTo>
                    <a:pt x="48" y="296"/>
                  </a:lnTo>
                  <a:lnTo>
                    <a:pt x="43" y="297"/>
                  </a:lnTo>
                  <a:lnTo>
                    <a:pt x="40" y="297"/>
                  </a:lnTo>
                  <a:lnTo>
                    <a:pt x="37" y="297"/>
                  </a:lnTo>
                  <a:lnTo>
                    <a:pt x="33" y="296"/>
                  </a:lnTo>
                  <a:lnTo>
                    <a:pt x="28" y="293"/>
                  </a:lnTo>
                  <a:lnTo>
                    <a:pt x="25" y="290"/>
                  </a:lnTo>
                  <a:lnTo>
                    <a:pt x="22" y="286"/>
                  </a:lnTo>
                  <a:lnTo>
                    <a:pt x="20" y="282"/>
                  </a:lnTo>
                  <a:lnTo>
                    <a:pt x="20" y="278"/>
                  </a:lnTo>
                  <a:lnTo>
                    <a:pt x="21" y="272"/>
                  </a:lnTo>
                  <a:lnTo>
                    <a:pt x="16" y="255"/>
                  </a:lnTo>
                  <a:lnTo>
                    <a:pt x="18" y="253"/>
                  </a:lnTo>
                  <a:lnTo>
                    <a:pt x="18" y="251"/>
                  </a:lnTo>
                  <a:lnTo>
                    <a:pt x="19" y="250"/>
                  </a:lnTo>
                  <a:lnTo>
                    <a:pt x="20" y="247"/>
                  </a:lnTo>
                  <a:lnTo>
                    <a:pt x="20" y="246"/>
                  </a:lnTo>
                  <a:lnTo>
                    <a:pt x="20" y="244"/>
                  </a:lnTo>
                  <a:lnTo>
                    <a:pt x="21" y="241"/>
                  </a:lnTo>
                  <a:lnTo>
                    <a:pt x="21" y="240"/>
                  </a:lnTo>
                  <a:lnTo>
                    <a:pt x="20" y="234"/>
                  </a:lnTo>
                  <a:lnTo>
                    <a:pt x="20" y="229"/>
                  </a:lnTo>
                  <a:lnTo>
                    <a:pt x="18" y="225"/>
                  </a:lnTo>
                  <a:lnTo>
                    <a:pt x="15" y="219"/>
                  </a:lnTo>
                  <a:lnTo>
                    <a:pt x="14" y="215"/>
                  </a:lnTo>
                  <a:lnTo>
                    <a:pt x="10" y="212"/>
                  </a:lnTo>
                  <a:lnTo>
                    <a:pt x="8" y="208"/>
                  </a:lnTo>
                  <a:lnTo>
                    <a:pt x="6" y="204"/>
                  </a:lnTo>
                  <a:lnTo>
                    <a:pt x="4" y="199"/>
                  </a:lnTo>
                  <a:lnTo>
                    <a:pt x="3" y="194"/>
                  </a:lnTo>
                  <a:lnTo>
                    <a:pt x="2" y="189"/>
                  </a:lnTo>
                  <a:lnTo>
                    <a:pt x="2" y="185"/>
                  </a:lnTo>
                  <a:lnTo>
                    <a:pt x="2" y="180"/>
                  </a:lnTo>
                  <a:lnTo>
                    <a:pt x="1" y="176"/>
                  </a:lnTo>
                  <a:lnTo>
                    <a:pt x="1" y="172"/>
                  </a:lnTo>
                  <a:lnTo>
                    <a:pt x="0" y="167"/>
                  </a:lnTo>
                  <a:lnTo>
                    <a:pt x="0" y="164"/>
                  </a:lnTo>
                  <a:lnTo>
                    <a:pt x="0" y="161"/>
                  </a:lnTo>
                  <a:lnTo>
                    <a:pt x="0" y="158"/>
                  </a:lnTo>
                  <a:lnTo>
                    <a:pt x="0" y="154"/>
                  </a:lnTo>
                  <a:lnTo>
                    <a:pt x="0" y="151"/>
                  </a:lnTo>
                  <a:lnTo>
                    <a:pt x="0" y="147"/>
                  </a:lnTo>
                  <a:lnTo>
                    <a:pt x="0" y="146"/>
                  </a:lnTo>
                  <a:lnTo>
                    <a:pt x="0" y="144"/>
                  </a:lnTo>
                  <a:lnTo>
                    <a:pt x="8" y="144"/>
                  </a:lnTo>
                  <a:lnTo>
                    <a:pt x="10" y="148"/>
                  </a:lnTo>
                  <a:lnTo>
                    <a:pt x="13" y="151"/>
                  </a:lnTo>
                  <a:lnTo>
                    <a:pt x="15" y="155"/>
                  </a:lnTo>
                  <a:lnTo>
                    <a:pt x="19" y="157"/>
                  </a:lnTo>
                  <a:lnTo>
                    <a:pt x="22" y="160"/>
                  </a:lnTo>
                  <a:lnTo>
                    <a:pt x="26" y="161"/>
                  </a:lnTo>
                  <a:lnTo>
                    <a:pt x="29" y="161"/>
                  </a:lnTo>
                  <a:lnTo>
                    <a:pt x="34" y="161"/>
                  </a:lnTo>
                  <a:lnTo>
                    <a:pt x="38" y="161"/>
                  </a:lnTo>
                  <a:lnTo>
                    <a:pt x="43" y="160"/>
                  </a:lnTo>
                  <a:lnTo>
                    <a:pt x="46" y="157"/>
                  </a:lnTo>
                  <a:lnTo>
                    <a:pt x="48" y="154"/>
                  </a:lnTo>
                  <a:lnTo>
                    <a:pt x="51" y="150"/>
                  </a:lnTo>
                  <a:lnTo>
                    <a:pt x="53" y="146"/>
                  </a:lnTo>
                  <a:lnTo>
                    <a:pt x="56" y="141"/>
                  </a:lnTo>
                  <a:lnTo>
                    <a:pt x="57" y="136"/>
                  </a:lnTo>
                  <a:lnTo>
                    <a:pt x="57" y="94"/>
                  </a:lnTo>
                  <a:lnTo>
                    <a:pt x="58" y="90"/>
                  </a:lnTo>
                  <a:lnTo>
                    <a:pt x="58" y="86"/>
                  </a:lnTo>
                  <a:lnTo>
                    <a:pt x="58" y="82"/>
                  </a:lnTo>
                  <a:lnTo>
                    <a:pt x="58" y="77"/>
                  </a:lnTo>
                  <a:lnTo>
                    <a:pt x="59" y="72"/>
                  </a:lnTo>
                  <a:lnTo>
                    <a:pt x="59" y="69"/>
                  </a:lnTo>
                  <a:lnTo>
                    <a:pt x="60" y="67"/>
                  </a:lnTo>
                  <a:lnTo>
                    <a:pt x="62" y="65"/>
                  </a:lnTo>
                  <a:lnTo>
                    <a:pt x="63" y="67"/>
                  </a:lnTo>
                  <a:lnTo>
                    <a:pt x="65" y="67"/>
                  </a:lnTo>
                  <a:lnTo>
                    <a:pt x="66" y="68"/>
                  </a:lnTo>
                  <a:lnTo>
                    <a:pt x="68" y="69"/>
                  </a:lnTo>
                  <a:lnTo>
                    <a:pt x="70" y="69"/>
                  </a:lnTo>
                  <a:lnTo>
                    <a:pt x="71" y="69"/>
                  </a:lnTo>
                  <a:lnTo>
                    <a:pt x="72" y="71"/>
                  </a:lnTo>
                  <a:lnTo>
                    <a:pt x="73" y="71"/>
                  </a:lnTo>
                  <a:lnTo>
                    <a:pt x="73" y="76"/>
                  </a:lnTo>
                  <a:lnTo>
                    <a:pt x="73" y="80"/>
                  </a:lnTo>
                  <a:lnTo>
                    <a:pt x="73" y="84"/>
                  </a:lnTo>
                  <a:lnTo>
                    <a:pt x="73" y="87"/>
                  </a:lnTo>
                  <a:lnTo>
                    <a:pt x="73" y="91"/>
                  </a:lnTo>
                  <a:lnTo>
                    <a:pt x="73" y="94"/>
                  </a:lnTo>
                  <a:lnTo>
                    <a:pt x="73" y="98"/>
                  </a:lnTo>
                  <a:lnTo>
                    <a:pt x="73" y="101"/>
                  </a:lnTo>
                  <a:lnTo>
                    <a:pt x="73" y="105"/>
                  </a:lnTo>
                  <a:lnTo>
                    <a:pt x="74" y="109"/>
                  </a:lnTo>
                  <a:lnTo>
                    <a:pt x="76" y="112"/>
                  </a:lnTo>
                  <a:lnTo>
                    <a:pt x="77" y="114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5" y="116"/>
                  </a:lnTo>
                  <a:lnTo>
                    <a:pt x="88" y="116"/>
                  </a:lnTo>
                  <a:lnTo>
                    <a:pt x="91" y="116"/>
                  </a:lnTo>
                  <a:lnTo>
                    <a:pt x="94" y="115"/>
                  </a:lnTo>
                  <a:lnTo>
                    <a:pt x="96" y="112"/>
                  </a:lnTo>
                  <a:lnTo>
                    <a:pt x="98" y="109"/>
                  </a:lnTo>
                  <a:lnTo>
                    <a:pt x="101" y="104"/>
                  </a:lnTo>
                  <a:lnTo>
                    <a:pt x="104" y="97"/>
                  </a:lnTo>
                  <a:lnTo>
                    <a:pt x="107" y="88"/>
                  </a:lnTo>
                  <a:lnTo>
                    <a:pt x="110" y="83"/>
                  </a:lnTo>
                  <a:lnTo>
                    <a:pt x="113" y="80"/>
                  </a:lnTo>
                  <a:lnTo>
                    <a:pt x="115" y="77"/>
                  </a:lnTo>
                  <a:lnTo>
                    <a:pt x="117" y="77"/>
                  </a:lnTo>
                  <a:lnTo>
                    <a:pt x="120" y="76"/>
                  </a:lnTo>
                  <a:lnTo>
                    <a:pt x="124" y="77"/>
                  </a:lnTo>
                  <a:lnTo>
                    <a:pt x="128" y="77"/>
                  </a:lnTo>
                  <a:lnTo>
                    <a:pt x="130" y="80"/>
                  </a:lnTo>
                  <a:lnTo>
                    <a:pt x="134" y="82"/>
                  </a:lnTo>
                  <a:lnTo>
                    <a:pt x="136" y="83"/>
                  </a:lnTo>
                  <a:lnTo>
                    <a:pt x="139" y="84"/>
                  </a:lnTo>
                  <a:lnTo>
                    <a:pt x="142" y="86"/>
                  </a:lnTo>
                  <a:lnTo>
                    <a:pt x="146" y="86"/>
                  </a:lnTo>
                  <a:lnTo>
                    <a:pt x="152" y="86"/>
                  </a:lnTo>
                  <a:lnTo>
                    <a:pt x="157" y="84"/>
                  </a:lnTo>
                  <a:lnTo>
                    <a:pt x="159" y="82"/>
                  </a:lnTo>
                  <a:lnTo>
                    <a:pt x="161" y="77"/>
                  </a:lnTo>
                  <a:lnTo>
                    <a:pt x="163" y="72"/>
                  </a:lnTo>
                  <a:lnTo>
                    <a:pt x="165" y="68"/>
                  </a:lnTo>
                  <a:lnTo>
                    <a:pt x="166" y="61"/>
                  </a:lnTo>
                  <a:lnTo>
                    <a:pt x="170" y="55"/>
                  </a:lnTo>
                  <a:lnTo>
                    <a:pt x="173" y="48"/>
                  </a:lnTo>
                  <a:lnTo>
                    <a:pt x="179" y="40"/>
                  </a:lnTo>
                  <a:lnTo>
                    <a:pt x="188" y="33"/>
                  </a:lnTo>
                  <a:lnTo>
                    <a:pt x="197" y="25"/>
                  </a:lnTo>
                  <a:lnTo>
                    <a:pt x="207" y="18"/>
                  </a:lnTo>
                  <a:lnTo>
                    <a:pt x="216" y="11"/>
                  </a:lnTo>
                  <a:lnTo>
                    <a:pt x="224" y="5"/>
                  </a:lnTo>
                  <a:lnTo>
                    <a:pt x="230" y="0"/>
                  </a:lnTo>
                  <a:lnTo>
                    <a:pt x="234" y="1"/>
                  </a:lnTo>
                  <a:lnTo>
                    <a:pt x="237" y="1"/>
                  </a:lnTo>
                  <a:lnTo>
                    <a:pt x="241" y="1"/>
                  </a:lnTo>
                  <a:lnTo>
                    <a:pt x="243" y="1"/>
                  </a:lnTo>
                  <a:lnTo>
                    <a:pt x="247" y="1"/>
                  </a:lnTo>
                  <a:lnTo>
                    <a:pt x="249" y="1"/>
                  </a:lnTo>
                  <a:lnTo>
                    <a:pt x="253" y="1"/>
                  </a:lnTo>
                  <a:lnTo>
                    <a:pt x="255" y="0"/>
                  </a:lnTo>
                  <a:lnTo>
                    <a:pt x="255" y="2"/>
                  </a:lnTo>
                  <a:lnTo>
                    <a:pt x="260" y="2"/>
                  </a:lnTo>
                  <a:lnTo>
                    <a:pt x="260" y="11"/>
                  </a:lnTo>
                  <a:lnTo>
                    <a:pt x="261" y="16"/>
                  </a:lnTo>
                  <a:lnTo>
                    <a:pt x="264" y="21"/>
                  </a:lnTo>
                  <a:lnTo>
                    <a:pt x="265" y="23"/>
                  </a:lnTo>
                  <a:lnTo>
                    <a:pt x="267" y="28"/>
                  </a:lnTo>
                  <a:lnTo>
                    <a:pt x="270" y="32"/>
                  </a:lnTo>
                  <a:lnTo>
                    <a:pt x="271" y="37"/>
                  </a:lnTo>
                  <a:lnTo>
                    <a:pt x="271" y="46"/>
                  </a:lnTo>
                  <a:lnTo>
                    <a:pt x="271" y="82"/>
                  </a:lnTo>
                  <a:lnTo>
                    <a:pt x="268" y="82"/>
                  </a:lnTo>
                  <a:lnTo>
                    <a:pt x="266" y="83"/>
                  </a:lnTo>
                  <a:lnTo>
                    <a:pt x="262" y="83"/>
                  </a:lnTo>
                  <a:lnTo>
                    <a:pt x="260" y="83"/>
                  </a:lnTo>
                  <a:lnTo>
                    <a:pt x="258" y="82"/>
                  </a:lnTo>
                  <a:lnTo>
                    <a:pt x="256" y="82"/>
                  </a:lnTo>
                  <a:lnTo>
                    <a:pt x="254" y="82"/>
                  </a:lnTo>
                  <a:lnTo>
                    <a:pt x="253" y="87"/>
                  </a:lnTo>
                  <a:lnTo>
                    <a:pt x="253" y="93"/>
                  </a:lnTo>
                  <a:lnTo>
                    <a:pt x="252" y="98"/>
                  </a:lnTo>
                  <a:lnTo>
                    <a:pt x="252" y="102"/>
                  </a:lnTo>
                  <a:lnTo>
                    <a:pt x="252" y="107"/>
                  </a:lnTo>
                  <a:lnTo>
                    <a:pt x="253" y="111"/>
                  </a:lnTo>
                  <a:lnTo>
                    <a:pt x="253" y="114"/>
                  </a:lnTo>
                  <a:lnTo>
                    <a:pt x="254" y="116"/>
                  </a:lnTo>
                  <a:lnTo>
                    <a:pt x="266" y="116"/>
                  </a:lnTo>
                  <a:lnTo>
                    <a:pt x="178" y="179"/>
                  </a:lnTo>
                  <a:lnTo>
                    <a:pt x="182" y="178"/>
                  </a:lnTo>
                  <a:lnTo>
                    <a:pt x="185" y="175"/>
                  </a:lnTo>
                  <a:lnTo>
                    <a:pt x="189" y="172"/>
                  </a:lnTo>
                  <a:lnTo>
                    <a:pt x="191" y="168"/>
                  </a:lnTo>
                  <a:lnTo>
                    <a:pt x="195" y="164"/>
                  </a:lnTo>
                  <a:lnTo>
                    <a:pt x="197" y="160"/>
                  </a:lnTo>
                  <a:lnTo>
                    <a:pt x="201" y="157"/>
                  </a:lnTo>
                  <a:lnTo>
                    <a:pt x="205" y="157"/>
                  </a:lnTo>
                  <a:lnTo>
                    <a:pt x="209" y="157"/>
                  </a:lnTo>
                  <a:lnTo>
                    <a:pt x="211" y="158"/>
                  </a:lnTo>
                  <a:lnTo>
                    <a:pt x="214" y="160"/>
                  </a:lnTo>
                  <a:lnTo>
                    <a:pt x="215" y="161"/>
                  </a:lnTo>
                  <a:lnTo>
                    <a:pt x="217" y="164"/>
                  </a:lnTo>
                  <a:lnTo>
                    <a:pt x="218" y="165"/>
                  </a:lnTo>
                  <a:lnTo>
                    <a:pt x="220" y="168"/>
                  </a:lnTo>
                  <a:lnTo>
                    <a:pt x="220" y="171"/>
                  </a:lnTo>
                  <a:lnTo>
                    <a:pt x="218" y="173"/>
                  </a:lnTo>
                  <a:lnTo>
                    <a:pt x="216" y="178"/>
                  </a:lnTo>
                  <a:lnTo>
                    <a:pt x="212" y="182"/>
                  </a:lnTo>
                  <a:lnTo>
                    <a:pt x="209" y="186"/>
                  </a:lnTo>
                  <a:lnTo>
                    <a:pt x="203" y="190"/>
                  </a:lnTo>
                  <a:lnTo>
                    <a:pt x="199" y="193"/>
                  </a:lnTo>
                  <a:lnTo>
                    <a:pt x="196" y="196"/>
                  </a:lnTo>
                  <a:lnTo>
                    <a:pt x="192" y="196"/>
                  </a:lnTo>
                  <a:lnTo>
                    <a:pt x="191" y="196"/>
                  </a:lnTo>
                  <a:lnTo>
                    <a:pt x="189" y="193"/>
                  </a:lnTo>
                  <a:lnTo>
                    <a:pt x="186" y="190"/>
                  </a:lnTo>
                  <a:lnTo>
                    <a:pt x="183" y="187"/>
                  </a:lnTo>
                  <a:lnTo>
                    <a:pt x="180" y="185"/>
                  </a:lnTo>
                  <a:lnTo>
                    <a:pt x="178" y="182"/>
                  </a:lnTo>
                  <a:lnTo>
                    <a:pt x="177" y="179"/>
                  </a:lnTo>
                  <a:lnTo>
                    <a:pt x="178" y="179"/>
                  </a:lnTo>
                  <a:lnTo>
                    <a:pt x="266" y="1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0" name="Freeform 245"/>
            <p:cNvSpPr>
              <a:spLocks/>
            </p:cNvSpPr>
            <p:nvPr/>
          </p:nvSpPr>
          <p:spPr bwMode="gray">
            <a:xfrm>
              <a:off x="4898513" y="4587674"/>
              <a:ext cx="510120" cy="536472"/>
            </a:xfrm>
            <a:custGeom>
              <a:avLst/>
              <a:gdLst>
                <a:gd name="T0" fmla="*/ 452438 w 350"/>
                <a:gd name="T1" fmla="*/ 37831 h 408"/>
                <a:gd name="T2" fmla="*/ 511175 w 350"/>
                <a:gd name="T3" fmla="*/ 33628 h 408"/>
                <a:gd name="T4" fmla="*/ 539750 w 350"/>
                <a:gd name="T5" fmla="*/ 57448 h 408"/>
                <a:gd name="T6" fmla="*/ 547688 w 350"/>
                <a:gd name="T7" fmla="*/ 93878 h 408"/>
                <a:gd name="T8" fmla="*/ 534988 w 350"/>
                <a:gd name="T9" fmla="*/ 128907 h 408"/>
                <a:gd name="T10" fmla="*/ 504825 w 350"/>
                <a:gd name="T11" fmla="*/ 177947 h 408"/>
                <a:gd name="T12" fmla="*/ 509588 w 350"/>
                <a:gd name="T13" fmla="*/ 208773 h 408"/>
                <a:gd name="T14" fmla="*/ 490538 w 350"/>
                <a:gd name="T15" fmla="*/ 236796 h 408"/>
                <a:gd name="T16" fmla="*/ 484188 w 350"/>
                <a:gd name="T17" fmla="*/ 257813 h 408"/>
                <a:gd name="T18" fmla="*/ 493713 w 350"/>
                <a:gd name="T19" fmla="*/ 283034 h 408"/>
                <a:gd name="T20" fmla="*/ 498475 w 350"/>
                <a:gd name="T21" fmla="*/ 327871 h 408"/>
                <a:gd name="T22" fmla="*/ 501650 w 350"/>
                <a:gd name="T23" fmla="*/ 339081 h 408"/>
                <a:gd name="T24" fmla="*/ 504825 w 350"/>
                <a:gd name="T25" fmla="*/ 383918 h 408"/>
                <a:gd name="T26" fmla="*/ 523875 w 350"/>
                <a:gd name="T27" fmla="*/ 410540 h 408"/>
                <a:gd name="T28" fmla="*/ 531813 w 350"/>
                <a:gd name="T29" fmla="*/ 437162 h 408"/>
                <a:gd name="T30" fmla="*/ 531813 w 350"/>
                <a:gd name="T31" fmla="*/ 449772 h 408"/>
                <a:gd name="T32" fmla="*/ 504825 w 350"/>
                <a:gd name="T33" fmla="*/ 456778 h 408"/>
                <a:gd name="T34" fmla="*/ 479425 w 350"/>
                <a:gd name="T35" fmla="*/ 494609 h 408"/>
                <a:gd name="T36" fmla="*/ 454025 w 350"/>
                <a:gd name="T37" fmla="*/ 556260 h 408"/>
                <a:gd name="T38" fmla="*/ 441325 w 350"/>
                <a:gd name="T39" fmla="*/ 559063 h 408"/>
                <a:gd name="T40" fmla="*/ 423863 w 350"/>
                <a:gd name="T41" fmla="*/ 566068 h 408"/>
                <a:gd name="T42" fmla="*/ 392112 w 350"/>
                <a:gd name="T43" fmla="*/ 571673 h 408"/>
                <a:gd name="T44" fmla="*/ 373062 w 350"/>
                <a:gd name="T45" fmla="*/ 546452 h 408"/>
                <a:gd name="T46" fmla="*/ 352425 w 350"/>
                <a:gd name="T47" fmla="*/ 547853 h 408"/>
                <a:gd name="T48" fmla="*/ 338137 w 350"/>
                <a:gd name="T49" fmla="*/ 536644 h 408"/>
                <a:gd name="T50" fmla="*/ 320675 w 350"/>
                <a:gd name="T51" fmla="*/ 533842 h 408"/>
                <a:gd name="T52" fmla="*/ 303212 w 350"/>
                <a:gd name="T53" fmla="*/ 536644 h 408"/>
                <a:gd name="T54" fmla="*/ 285750 w 350"/>
                <a:gd name="T55" fmla="*/ 521231 h 408"/>
                <a:gd name="T56" fmla="*/ 282575 w 350"/>
                <a:gd name="T57" fmla="*/ 493208 h 408"/>
                <a:gd name="T58" fmla="*/ 280987 w 350"/>
                <a:gd name="T59" fmla="*/ 469388 h 408"/>
                <a:gd name="T60" fmla="*/ 285750 w 350"/>
                <a:gd name="T61" fmla="*/ 452574 h 408"/>
                <a:gd name="T62" fmla="*/ 282575 w 350"/>
                <a:gd name="T63" fmla="*/ 425952 h 408"/>
                <a:gd name="T64" fmla="*/ 252413 w 350"/>
                <a:gd name="T65" fmla="*/ 410540 h 408"/>
                <a:gd name="T66" fmla="*/ 219075 w 350"/>
                <a:gd name="T67" fmla="*/ 416144 h 408"/>
                <a:gd name="T68" fmla="*/ 176212 w 350"/>
                <a:gd name="T69" fmla="*/ 444168 h 408"/>
                <a:gd name="T70" fmla="*/ 146050 w 350"/>
                <a:gd name="T71" fmla="*/ 392325 h 408"/>
                <a:gd name="T72" fmla="*/ 1588 w 350"/>
                <a:gd name="T73" fmla="*/ 364301 h 408"/>
                <a:gd name="T74" fmla="*/ 15875 w 350"/>
                <a:gd name="T75" fmla="*/ 358697 h 408"/>
                <a:gd name="T76" fmla="*/ 15875 w 350"/>
                <a:gd name="T77" fmla="*/ 346086 h 408"/>
                <a:gd name="T78" fmla="*/ 9525 w 350"/>
                <a:gd name="T79" fmla="*/ 343284 h 408"/>
                <a:gd name="T80" fmla="*/ 28575 w 350"/>
                <a:gd name="T81" fmla="*/ 329272 h 408"/>
                <a:gd name="T82" fmla="*/ 53975 w 350"/>
                <a:gd name="T83" fmla="*/ 332075 h 408"/>
                <a:gd name="T84" fmla="*/ 73025 w 350"/>
                <a:gd name="T85" fmla="*/ 332075 h 408"/>
                <a:gd name="T86" fmla="*/ 88900 w 350"/>
                <a:gd name="T87" fmla="*/ 333476 h 408"/>
                <a:gd name="T88" fmla="*/ 103188 w 350"/>
                <a:gd name="T89" fmla="*/ 312459 h 408"/>
                <a:gd name="T90" fmla="*/ 115888 w 350"/>
                <a:gd name="T91" fmla="*/ 302650 h 408"/>
                <a:gd name="T92" fmla="*/ 125413 w 350"/>
                <a:gd name="T93" fmla="*/ 284435 h 408"/>
                <a:gd name="T94" fmla="*/ 133350 w 350"/>
                <a:gd name="T95" fmla="*/ 238197 h 408"/>
                <a:gd name="T96" fmla="*/ 155575 w 350"/>
                <a:gd name="T97" fmla="*/ 214377 h 408"/>
                <a:gd name="T98" fmla="*/ 176212 w 350"/>
                <a:gd name="T99" fmla="*/ 152726 h 408"/>
                <a:gd name="T100" fmla="*/ 180975 w 350"/>
                <a:gd name="T101" fmla="*/ 93878 h 408"/>
                <a:gd name="T102" fmla="*/ 188912 w 350"/>
                <a:gd name="T103" fmla="*/ 54645 h 408"/>
                <a:gd name="T104" fmla="*/ 219075 w 350"/>
                <a:gd name="T105" fmla="*/ 15413 h 408"/>
                <a:gd name="T106" fmla="*/ 255588 w 350"/>
                <a:gd name="T107" fmla="*/ 33628 h 408"/>
                <a:gd name="T108" fmla="*/ 288925 w 350"/>
                <a:gd name="T109" fmla="*/ 42035 h 408"/>
                <a:gd name="T110" fmla="*/ 309562 w 350"/>
                <a:gd name="T111" fmla="*/ 37831 h 408"/>
                <a:gd name="T112" fmla="*/ 315912 w 350"/>
                <a:gd name="T113" fmla="*/ 29424 h 408"/>
                <a:gd name="T114" fmla="*/ 363537 w 350"/>
                <a:gd name="T115" fmla="*/ 18215 h 408"/>
                <a:gd name="T116" fmla="*/ 384175 w 350"/>
                <a:gd name="T117" fmla="*/ 7006 h 408"/>
                <a:gd name="T118" fmla="*/ 393700 w 350"/>
                <a:gd name="T119" fmla="*/ 0 h 408"/>
                <a:gd name="T120" fmla="*/ 401637 w 350"/>
                <a:gd name="T121" fmla="*/ 8407 h 408"/>
                <a:gd name="T122" fmla="*/ 420688 w 350"/>
                <a:gd name="T123" fmla="*/ 15413 h 408"/>
                <a:gd name="T124" fmla="*/ 431800 w 350"/>
                <a:gd name="T125" fmla="*/ 14012 h 4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50"/>
                <a:gd name="T190" fmla="*/ 0 h 408"/>
                <a:gd name="T191" fmla="*/ 350 w 350"/>
                <a:gd name="T192" fmla="*/ 408 h 4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50" h="408">
                  <a:moveTo>
                    <a:pt x="275" y="11"/>
                  </a:moveTo>
                  <a:lnTo>
                    <a:pt x="275" y="16"/>
                  </a:lnTo>
                  <a:lnTo>
                    <a:pt x="277" y="20"/>
                  </a:lnTo>
                  <a:lnTo>
                    <a:pt x="278" y="23"/>
                  </a:lnTo>
                  <a:lnTo>
                    <a:pt x="280" y="24"/>
                  </a:lnTo>
                  <a:lnTo>
                    <a:pt x="285" y="27"/>
                  </a:lnTo>
                  <a:lnTo>
                    <a:pt x="292" y="27"/>
                  </a:lnTo>
                  <a:lnTo>
                    <a:pt x="299" y="27"/>
                  </a:lnTo>
                  <a:lnTo>
                    <a:pt x="305" y="25"/>
                  </a:lnTo>
                  <a:lnTo>
                    <a:pt x="312" y="24"/>
                  </a:lnTo>
                  <a:lnTo>
                    <a:pt x="318" y="23"/>
                  </a:lnTo>
                  <a:lnTo>
                    <a:pt x="322" y="24"/>
                  </a:lnTo>
                  <a:lnTo>
                    <a:pt x="325" y="25"/>
                  </a:lnTo>
                  <a:lnTo>
                    <a:pt x="329" y="28"/>
                  </a:lnTo>
                  <a:lnTo>
                    <a:pt x="331" y="31"/>
                  </a:lnTo>
                  <a:lnTo>
                    <a:pt x="335" y="35"/>
                  </a:lnTo>
                  <a:lnTo>
                    <a:pt x="337" y="38"/>
                  </a:lnTo>
                  <a:lnTo>
                    <a:pt x="340" y="41"/>
                  </a:lnTo>
                  <a:lnTo>
                    <a:pt x="341" y="44"/>
                  </a:lnTo>
                  <a:lnTo>
                    <a:pt x="341" y="48"/>
                  </a:lnTo>
                  <a:lnTo>
                    <a:pt x="342" y="53"/>
                  </a:lnTo>
                  <a:lnTo>
                    <a:pt x="342" y="59"/>
                  </a:lnTo>
                  <a:lnTo>
                    <a:pt x="343" y="63"/>
                  </a:lnTo>
                  <a:lnTo>
                    <a:pt x="345" y="67"/>
                  </a:lnTo>
                  <a:lnTo>
                    <a:pt x="346" y="71"/>
                  </a:lnTo>
                  <a:lnTo>
                    <a:pt x="348" y="74"/>
                  </a:lnTo>
                  <a:lnTo>
                    <a:pt x="350" y="76"/>
                  </a:lnTo>
                  <a:lnTo>
                    <a:pt x="347" y="83"/>
                  </a:lnTo>
                  <a:lnTo>
                    <a:pt x="342" y="88"/>
                  </a:lnTo>
                  <a:lnTo>
                    <a:pt x="337" y="92"/>
                  </a:lnTo>
                  <a:lnTo>
                    <a:pt x="331" y="96"/>
                  </a:lnTo>
                  <a:lnTo>
                    <a:pt x="327" y="103"/>
                  </a:lnTo>
                  <a:lnTo>
                    <a:pt x="322" y="109"/>
                  </a:lnTo>
                  <a:lnTo>
                    <a:pt x="320" y="116"/>
                  </a:lnTo>
                  <a:lnTo>
                    <a:pt x="318" y="124"/>
                  </a:lnTo>
                  <a:lnTo>
                    <a:pt x="318" y="127"/>
                  </a:lnTo>
                  <a:lnTo>
                    <a:pt x="318" y="131"/>
                  </a:lnTo>
                  <a:lnTo>
                    <a:pt x="320" y="134"/>
                  </a:lnTo>
                  <a:lnTo>
                    <a:pt x="321" y="138"/>
                  </a:lnTo>
                  <a:lnTo>
                    <a:pt x="321" y="141"/>
                  </a:lnTo>
                  <a:lnTo>
                    <a:pt x="322" y="145"/>
                  </a:lnTo>
                  <a:lnTo>
                    <a:pt x="321" y="149"/>
                  </a:lnTo>
                  <a:lnTo>
                    <a:pt x="320" y="155"/>
                  </a:lnTo>
                  <a:lnTo>
                    <a:pt x="320" y="156"/>
                  </a:lnTo>
                  <a:lnTo>
                    <a:pt x="317" y="159"/>
                  </a:lnTo>
                  <a:lnTo>
                    <a:pt x="315" y="162"/>
                  </a:lnTo>
                  <a:lnTo>
                    <a:pt x="311" y="164"/>
                  </a:lnTo>
                  <a:lnTo>
                    <a:pt x="309" y="169"/>
                  </a:lnTo>
                  <a:lnTo>
                    <a:pt x="305" y="173"/>
                  </a:lnTo>
                  <a:lnTo>
                    <a:pt x="304" y="176"/>
                  </a:lnTo>
                  <a:lnTo>
                    <a:pt x="303" y="180"/>
                  </a:lnTo>
                  <a:lnTo>
                    <a:pt x="303" y="181"/>
                  </a:lnTo>
                  <a:lnTo>
                    <a:pt x="304" y="182"/>
                  </a:lnTo>
                  <a:lnTo>
                    <a:pt x="305" y="184"/>
                  </a:lnTo>
                  <a:lnTo>
                    <a:pt x="306" y="187"/>
                  </a:lnTo>
                  <a:lnTo>
                    <a:pt x="308" y="188"/>
                  </a:lnTo>
                  <a:lnTo>
                    <a:pt x="309" y="191"/>
                  </a:lnTo>
                  <a:lnTo>
                    <a:pt x="309" y="192"/>
                  </a:lnTo>
                  <a:lnTo>
                    <a:pt x="311" y="198"/>
                  </a:lnTo>
                  <a:lnTo>
                    <a:pt x="311" y="202"/>
                  </a:lnTo>
                  <a:lnTo>
                    <a:pt x="312" y="208"/>
                  </a:lnTo>
                  <a:lnTo>
                    <a:pt x="314" y="212"/>
                  </a:lnTo>
                  <a:lnTo>
                    <a:pt x="314" y="217"/>
                  </a:lnTo>
                  <a:lnTo>
                    <a:pt x="314" y="223"/>
                  </a:lnTo>
                  <a:lnTo>
                    <a:pt x="314" y="228"/>
                  </a:lnTo>
                  <a:lnTo>
                    <a:pt x="314" y="234"/>
                  </a:lnTo>
                  <a:lnTo>
                    <a:pt x="314" y="235"/>
                  </a:lnTo>
                  <a:lnTo>
                    <a:pt x="314" y="237"/>
                  </a:lnTo>
                  <a:lnTo>
                    <a:pt x="315" y="238"/>
                  </a:lnTo>
                  <a:lnTo>
                    <a:pt x="315" y="240"/>
                  </a:lnTo>
                  <a:lnTo>
                    <a:pt x="315" y="241"/>
                  </a:lnTo>
                  <a:lnTo>
                    <a:pt x="316" y="242"/>
                  </a:lnTo>
                  <a:lnTo>
                    <a:pt x="316" y="244"/>
                  </a:lnTo>
                  <a:lnTo>
                    <a:pt x="316" y="249"/>
                  </a:lnTo>
                  <a:lnTo>
                    <a:pt x="316" y="255"/>
                  </a:lnTo>
                  <a:lnTo>
                    <a:pt x="316" y="262"/>
                  </a:lnTo>
                  <a:lnTo>
                    <a:pt x="316" y="267"/>
                  </a:lnTo>
                  <a:lnTo>
                    <a:pt x="318" y="274"/>
                  </a:lnTo>
                  <a:lnTo>
                    <a:pt x="321" y="280"/>
                  </a:lnTo>
                  <a:lnTo>
                    <a:pt x="323" y="283"/>
                  </a:lnTo>
                  <a:lnTo>
                    <a:pt x="329" y="284"/>
                  </a:lnTo>
                  <a:lnTo>
                    <a:pt x="329" y="287"/>
                  </a:lnTo>
                  <a:lnTo>
                    <a:pt x="329" y="290"/>
                  </a:lnTo>
                  <a:lnTo>
                    <a:pt x="330" y="293"/>
                  </a:lnTo>
                  <a:lnTo>
                    <a:pt x="331" y="295"/>
                  </a:lnTo>
                  <a:lnTo>
                    <a:pt x="333" y="298"/>
                  </a:lnTo>
                  <a:lnTo>
                    <a:pt x="334" y="301"/>
                  </a:lnTo>
                  <a:lnTo>
                    <a:pt x="335" y="305"/>
                  </a:lnTo>
                  <a:lnTo>
                    <a:pt x="335" y="310"/>
                  </a:lnTo>
                  <a:lnTo>
                    <a:pt x="335" y="312"/>
                  </a:lnTo>
                  <a:lnTo>
                    <a:pt x="335" y="313"/>
                  </a:lnTo>
                  <a:lnTo>
                    <a:pt x="335" y="314"/>
                  </a:lnTo>
                  <a:lnTo>
                    <a:pt x="335" y="316"/>
                  </a:lnTo>
                  <a:lnTo>
                    <a:pt x="335" y="319"/>
                  </a:lnTo>
                  <a:lnTo>
                    <a:pt x="335" y="320"/>
                  </a:lnTo>
                  <a:lnTo>
                    <a:pt x="335" y="321"/>
                  </a:lnTo>
                  <a:lnTo>
                    <a:pt x="335" y="323"/>
                  </a:lnTo>
                  <a:lnTo>
                    <a:pt x="331" y="323"/>
                  </a:lnTo>
                  <a:lnTo>
                    <a:pt x="328" y="323"/>
                  </a:lnTo>
                  <a:lnTo>
                    <a:pt x="324" y="324"/>
                  </a:lnTo>
                  <a:lnTo>
                    <a:pt x="322" y="324"/>
                  </a:lnTo>
                  <a:lnTo>
                    <a:pt x="318" y="326"/>
                  </a:lnTo>
                  <a:lnTo>
                    <a:pt x="316" y="326"/>
                  </a:lnTo>
                  <a:lnTo>
                    <a:pt x="312" y="324"/>
                  </a:lnTo>
                  <a:lnTo>
                    <a:pt x="309" y="323"/>
                  </a:lnTo>
                  <a:lnTo>
                    <a:pt x="306" y="330"/>
                  </a:lnTo>
                  <a:lnTo>
                    <a:pt x="304" y="341"/>
                  </a:lnTo>
                  <a:lnTo>
                    <a:pt x="302" y="353"/>
                  </a:lnTo>
                  <a:lnTo>
                    <a:pt x="299" y="366"/>
                  </a:lnTo>
                  <a:lnTo>
                    <a:pt x="297" y="379"/>
                  </a:lnTo>
                  <a:lnTo>
                    <a:pt x="293" y="388"/>
                  </a:lnTo>
                  <a:lnTo>
                    <a:pt x="292" y="392"/>
                  </a:lnTo>
                  <a:lnTo>
                    <a:pt x="290" y="395"/>
                  </a:lnTo>
                  <a:lnTo>
                    <a:pt x="286" y="397"/>
                  </a:lnTo>
                  <a:lnTo>
                    <a:pt x="284" y="398"/>
                  </a:lnTo>
                  <a:lnTo>
                    <a:pt x="283" y="398"/>
                  </a:lnTo>
                  <a:lnTo>
                    <a:pt x="281" y="398"/>
                  </a:lnTo>
                  <a:lnTo>
                    <a:pt x="280" y="398"/>
                  </a:lnTo>
                  <a:lnTo>
                    <a:pt x="279" y="399"/>
                  </a:lnTo>
                  <a:lnTo>
                    <a:pt x="278" y="399"/>
                  </a:lnTo>
                  <a:lnTo>
                    <a:pt x="278" y="398"/>
                  </a:lnTo>
                  <a:lnTo>
                    <a:pt x="277" y="398"/>
                  </a:lnTo>
                  <a:lnTo>
                    <a:pt x="274" y="399"/>
                  </a:lnTo>
                  <a:lnTo>
                    <a:pt x="272" y="401"/>
                  </a:lnTo>
                  <a:lnTo>
                    <a:pt x="270" y="402"/>
                  </a:lnTo>
                  <a:lnTo>
                    <a:pt x="267" y="404"/>
                  </a:lnTo>
                  <a:lnTo>
                    <a:pt x="265" y="405"/>
                  </a:lnTo>
                  <a:lnTo>
                    <a:pt x="261" y="406"/>
                  </a:lnTo>
                  <a:lnTo>
                    <a:pt x="258" y="408"/>
                  </a:lnTo>
                  <a:lnTo>
                    <a:pt x="255" y="408"/>
                  </a:lnTo>
                  <a:lnTo>
                    <a:pt x="251" y="408"/>
                  </a:lnTo>
                  <a:lnTo>
                    <a:pt x="247" y="408"/>
                  </a:lnTo>
                  <a:lnTo>
                    <a:pt x="244" y="406"/>
                  </a:lnTo>
                  <a:lnTo>
                    <a:pt x="241" y="405"/>
                  </a:lnTo>
                  <a:lnTo>
                    <a:pt x="239" y="402"/>
                  </a:lnTo>
                  <a:lnTo>
                    <a:pt x="238" y="399"/>
                  </a:lnTo>
                  <a:lnTo>
                    <a:pt x="236" y="395"/>
                  </a:lnTo>
                  <a:lnTo>
                    <a:pt x="235" y="390"/>
                  </a:lnTo>
                  <a:lnTo>
                    <a:pt x="234" y="391"/>
                  </a:lnTo>
                  <a:lnTo>
                    <a:pt x="232" y="391"/>
                  </a:lnTo>
                  <a:lnTo>
                    <a:pt x="229" y="391"/>
                  </a:lnTo>
                  <a:lnTo>
                    <a:pt x="227" y="392"/>
                  </a:lnTo>
                  <a:lnTo>
                    <a:pt x="224" y="392"/>
                  </a:lnTo>
                  <a:lnTo>
                    <a:pt x="222" y="391"/>
                  </a:lnTo>
                  <a:lnTo>
                    <a:pt x="221" y="390"/>
                  </a:lnTo>
                  <a:lnTo>
                    <a:pt x="219" y="388"/>
                  </a:lnTo>
                  <a:lnTo>
                    <a:pt x="216" y="386"/>
                  </a:lnTo>
                  <a:lnTo>
                    <a:pt x="215" y="384"/>
                  </a:lnTo>
                  <a:lnTo>
                    <a:pt x="214" y="383"/>
                  </a:lnTo>
                  <a:lnTo>
                    <a:pt x="213" y="383"/>
                  </a:lnTo>
                  <a:lnTo>
                    <a:pt x="211" y="383"/>
                  </a:lnTo>
                  <a:lnTo>
                    <a:pt x="209" y="383"/>
                  </a:lnTo>
                  <a:lnTo>
                    <a:pt x="208" y="383"/>
                  </a:lnTo>
                  <a:lnTo>
                    <a:pt x="205" y="380"/>
                  </a:lnTo>
                  <a:lnTo>
                    <a:pt x="203" y="380"/>
                  </a:lnTo>
                  <a:lnTo>
                    <a:pt x="202" y="381"/>
                  </a:lnTo>
                  <a:lnTo>
                    <a:pt x="201" y="381"/>
                  </a:lnTo>
                  <a:lnTo>
                    <a:pt x="199" y="381"/>
                  </a:lnTo>
                  <a:lnTo>
                    <a:pt x="197" y="381"/>
                  </a:lnTo>
                  <a:lnTo>
                    <a:pt x="196" y="383"/>
                  </a:lnTo>
                  <a:lnTo>
                    <a:pt x="194" y="383"/>
                  </a:lnTo>
                  <a:lnTo>
                    <a:pt x="191" y="383"/>
                  </a:lnTo>
                  <a:lnTo>
                    <a:pt x="188" y="383"/>
                  </a:lnTo>
                  <a:lnTo>
                    <a:pt x="185" y="381"/>
                  </a:lnTo>
                  <a:lnTo>
                    <a:pt x="184" y="380"/>
                  </a:lnTo>
                  <a:lnTo>
                    <a:pt x="183" y="377"/>
                  </a:lnTo>
                  <a:lnTo>
                    <a:pt x="182" y="374"/>
                  </a:lnTo>
                  <a:lnTo>
                    <a:pt x="180" y="372"/>
                  </a:lnTo>
                  <a:lnTo>
                    <a:pt x="180" y="367"/>
                  </a:lnTo>
                  <a:lnTo>
                    <a:pt x="180" y="363"/>
                  </a:lnTo>
                  <a:lnTo>
                    <a:pt x="180" y="360"/>
                  </a:lnTo>
                  <a:lnTo>
                    <a:pt x="179" y="358"/>
                  </a:lnTo>
                  <a:lnTo>
                    <a:pt x="179" y="355"/>
                  </a:lnTo>
                  <a:lnTo>
                    <a:pt x="178" y="352"/>
                  </a:lnTo>
                  <a:lnTo>
                    <a:pt x="177" y="349"/>
                  </a:lnTo>
                  <a:lnTo>
                    <a:pt x="177" y="346"/>
                  </a:lnTo>
                  <a:lnTo>
                    <a:pt x="176" y="344"/>
                  </a:lnTo>
                  <a:lnTo>
                    <a:pt x="176" y="341"/>
                  </a:lnTo>
                  <a:lnTo>
                    <a:pt x="176" y="338"/>
                  </a:lnTo>
                  <a:lnTo>
                    <a:pt x="177" y="335"/>
                  </a:lnTo>
                  <a:lnTo>
                    <a:pt x="177" y="334"/>
                  </a:lnTo>
                  <a:lnTo>
                    <a:pt x="178" y="331"/>
                  </a:lnTo>
                  <a:lnTo>
                    <a:pt x="179" y="330"/>
                  </a:lnTo>
                  <a:lnTo>
                    <a:pt x="179" y="327"/>
                  </a:lnTo>
                  <a:lnTo>
                    <a:pt x="180" y="326"/>
                  </a:lnTo>
                  <a:lnTo>
                    <a:pt x="180" y="323"/>
                  </a:lnTo>
                  <a:lnTo>
                    <a:pt x="180" y="320"/>
                  </a:lnTo>
                  <a:lnTo>
                    <a:pt x="179" y="319"/>
                  </a:lnTo>
                  <a:lnTo>
                    <a:pt x="179" y="316"/>
                  </a:lnTo>
                  <a:lnTo>
                    <a:pt x="178" y="312"/>
                  </a:lnTo>
                  <a:lnTo>
                    <a:pt x="178" y="309"/>
                  </a:lnTo>
                  <a:lnTo>
                    <a:pt x="178" y="304"/>
                  </a:lnTo>
                  <a:lnTo>
                    <a:pt x="179" y="301"/>
                  </a:lnTo>
                  <a:lnTo>
                    <a:pt x="180" y="297"/>
                  </a:lnTo>
                  <a:lnTo>
                    <a:pt x="178" y="297"/>
                  </a:lnTo>
                  <a:lnTo>
                    <a:pt x="173" y="295"/>
                  </a:lnTo>
                  <a:lnTo>
                    <a:pt x="166" y="294"/>
                  </a:lnTo>
                  <a:lnTo>
                    <a:pt x="159" y="293"/>
                  </a:lnTo>
                  <a:lnTo>
                    <a:pt x="151" y="291"/>
                  </a:lnTo>
                  <a:lnTo>
                    <a:pt x="144" y="291"/>
                  </a:lnTo>
                  <a:lnTo>
                    <a:pt x="139" y="291"/>
                  </a:lnTo>
                  <a:lnTo>
                    <a:pt x="138" y="291"/>
                  </a:lnTo>
                  <a:lnTo>
                    <a:pt x="138" y="294"/>
                  </a:lnTo>
                  <a:lnTo>
                    <a:pt x="138" y="297"/>
                  </a:lnTo>
                  <a:lnTo>
                    <a:pt x="136" y="301"/>
                  </a:lnTo>
                  <a:lnTo>
                    <a:pt x="135" y="305"/>
                  </a:lnTo>
                  <a:lnTo>
                    <a:pt x="132" y="310"/>
                  </a:lnTo>
                  <a:lnTo>
                    <a:pt x="128" y="314"/>
                  </a:lnTo>
                  <a:lnTo>
                    <a:pt x="121" y="317"/>
                  </a:lnTo>
                  <a:lnTo>
                    <a:pt x="111" y="317"/>
                  </a:lnTo>
                  <a:lnTo>
                    <a:pt x="108" y="316"/>
                  </a:lnTo>
                  <a:lnTo>
                    <a:pt x="104" y="312"/>
                  </a:lnTo>
                  <a:lnTo>
                    <a:pt x="101" y="305"/>
                  </a:lnTo>
                  <a:lnTo>
                    <a:pt x="97" y="297"/>
                  </a:lnTo>
                  <a:lnTo>
                    <a:pt x="95" y="288"/>
                  </a:lnTo>
                  <a:lnTo>
                    <a:pt x="92" y="280"/>
                  </a:lnTo>
                  <a:lnTo>
                    <a:pt x="91" y="272"/>
                  </a:lnTo>
                  <a:lnTo>
                    <a:pt x="90" y="265"/>
                  </a:lnTo>
                  <a:lnTo>
                    <a:pt x="0" y="265"/>
                  </a:lnTo>
                  <a:lnTo>
                    <a:pt x="0" y="263"/>
                  </a:lnTo>
                  <a:lnTo>
                    <a:pt x="0" y="262"/>
                  </a:lnTo>
                  <a:lnTo>
                    <a:pt x="1" y="260"/>
                  </a:lnTo>
                  <a:lnTo>
                    <a:pt x="2" y="259"/>
                  </a:lnTo>
                  <a:lnTo>
                    <a:pt x="3" y="259"/>
                  </a:lnTo>
                  <a:lnTo>
                    <a:pt x="4" y="258"/>
                  </a:lnTo>
                  <a:lnTo>
                    <a:pt x="7" y="258"/>
                  </a:lnTo>
                  <a:lnTo>
                    <a:pt x="8" y="258"/>
                  </a:lnTo>
                  <a:lnTo>
                    <a:pt x="10" y="256"/>
                  </a:lnTo>
                  <a:lnTo>
                    <a:pt x="12" y="256"/>
                  </a:lnTo>
                  <a:lnTo>
                    <a:pt x="13" y="256"/>
                  </a:lnTo>
                  <a:lnTo>
                    <a:pt x="15" y="256"/>
                  </a:lnTo>
                  <a:lnTo>
                    <a:pt x="15" y="247"/>
                  </a:lnTo>
                  <a:lnTo>
                    <a:pt x="13" y="247"/>
                  </a:lnTo>
                  <a:lnTo>
                    <a:pt x="10" y="247"/>
                  </a:lnTo>
                  <a:lnTo>
                    <a:pt x="9" y="247"/>
                  </a:lnTo>
                  <a:lnTo>
                    <a:pt x="8" y="247"/>
                  </a:lnTo>
                  <a:lnTo>
                    <a:pt x="7" y="247"/>
                  </a:lnTo>
                  <a:lnTo>
                    <a:pt x="6" y="247"/>
                  </a:lnTo>
                  <a:lnTo>
                    <a:pt x="4" y="247"/>
                  </a:lnTo>
                  <a:lnTo>
                    <a:pt x="6" y="245"/>
                  </a:lnTo>
                  <a:lnTo>
                    <a:pt x="8" y="242"/>
                  </a:lnTo>
                  <a:lnTo>
                    <a:pt x="10" y="241"/>
                  </a:lnTo>
                  <a:lnTo>
                    <a:pt x="12" y="240"/>
                  </a:lnTo>
                  <a:lnTo>
                    <a:pt x="14" y="238"/>
                  </a:lnTo>
                  <a:lnTo>
                    <a:pt x="15" y="237"/>
                  </a:lnTo>
                  <a:lnTo>
                    <a:pt x="18" y="235"/>
                  </a:lnTo>
                  <a:lnTo>
                    <a:pt x="21" y="234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8" y="238"/>
                  </a:lnTo>
                  <a:lnTo>
                    <a:pt x="31" y="237"/>
                  </a:lnTo>
                  <a:lnTo>
                    <a:pt x="34" y="237"/>
                  </a:lnTo>
                  <a:lnTo>
                    <a:pt x="37" y="235"/>
                  </a:lnTo>
                  <a:lnTo>
                    <a:pt x="40" y="234"/>
                  </a:lnTo>
                  <a:lnTo>
                    <a:pt x="43" y="234"/>
                  </a:lnTo>
                  <a:lnTo>
                    <a:pt x="44" y="235"/>
                  </a:lnTo>
                  <a:lnTo>
                    <a:pt x="45" y="237"/>
                  </a:lnTo>
                  <a:lnTo>
                    <a:pt x="46" y="237"/>
                  </a:lnTo>
                  <a:lnTo>
                    <a:pt x="47" y="238"/>
                  </a:lnTo>
                  <a:lnTo>
                    <a:pt x="48" y="238"/>
                  </a:lnTo>
                  <a:lnTo>
                    <a:pt x="50" y="238"/>
                  </a:lnTo>
                  <a:lnTo>
                    <a:pt x="52" y="240"/>
                  </a:lnTo>
                  <a:lnTo>
                    <a:pt x="53" y="240"/>
                  </a:lnTo>
                  <a:lnTo>
                    <a:pt x="56" y="238"/>
                  </a:lnTo>
                  <a:lnTo>
                    <a:pt x="58" y="237"/>
                  </a:lnTo>
                  <a:lnTo>
                    <a:pt x="59" y="234"/>
                  </a:lnTo>
                  <a:lnTo>
                    <a:pt x="62" y="231"/>
                  </a:lnTo>
                  <a:lnTo>
                    <a:pt x="63" y="228"/>
                  </a:lnTo>
                  <a:lnTo>
                    <a:pt x="64" y="226"/>
                  </a:lnTo>
                  <a:lnTo>
                    <a:pt x="65" y="223"/>
                  </a:lnTo>
                  <a:lnTo>
                    <a:pt x="66" y="221"/>
                  </a:lnTo>
                  <a:lnTo>
                    <a:pt x="68" y="220"/>
                  </a:lnTo>
                  <a:lnTo>
                    <a:pt x="69" y="219"/>
                  </a:lnTo>
                  <a:lnTo>
                    <a:pt x="71" y="217"/>
                  </a:lnTo>
                  <a:lnTo>
                    <a:pt x="72" y="217"/>
                  </a:lnTo>
                  <a:lnTo>
                    <a:pt x="73" y="216"/>
                  </a:lnTo>
                  <a:lnTo>
                    <a:pt x="75" y="216"/>
                  </a:lnTo>
                  <a:lnTo>
                    <a:pt x="76" y="215"/>
                  </a:lnTo>
                  <a:lnTo>
                    <a:pt x="77" y="215"/>
                  </a:lnTo>
                  <a:lnTo>
                    <a:pt x="78" y="213"/>
                  </a:lnTo>
                  <a:lnTo>
                    <a:pt x="79" y="209"/>
                  </a:lnTo>
                  <a:lnTo>
                    <a:pt x="79" y="203"/>
                  </a:lnTo>
                  <a:lnTo>
                    <a:pt x="81" y="196"/>
                  </a:lnTo>
                  <a:lnTo>
                    <a:pt x="81" y="191"/>
                  </a:lnTo>
                  <a:lnTo>
                    <a:pt x="82" y="184"/>
                  </a:lnTo>
                  <a:lnTo>
                    <a:pt x="82" y="178"/>
                  </a:lnTo>
                  <a:lnTo>
                    <a:pt x="83" y="174"/>
                  </a:lnTo>
                  <a:lnTo>
                    <a:pt x="84" y="170"/>
                  </a:lnTo>
                  <a:lnTo>
                    <a:pt x="85" y="167"/>
                  </a:lnTo>
                  <a:lnTo>
                    <a:pt x="89" y="163"/>
                  </a:lnTo>
                  <a:lnTo>
                    <a:pt x="91" y="160"/>
                  </a:lnTo>
                  <a:lnTo>
                    <a:pt x="94" y="157"/>
                  </a:lnTo>
                  <a:lnTo>
                    <a:pt x="96" y="155"/>
                  </a:lnTo>
                  <a:lnTo>
                    <a:pt x="98" y="153"/>
                  </a:lnTo>
                  <a:lnTo>
                    <a:pt x="99" y="152"/>
                  </a:lnTo>
                  <a:lnTo>
                    <a:pt x="104" y="142"/>
                  </a:lnTo>
                  <a:lnTo>
                    <a:pt x="108" y="134"/>
                  </a:lnTo>
                  <a:lnTo>
                    <a:pt x="109" y="125"/>
                  </a:lnTo>
                  <a:lnTo>
                    <a:pt x="111" y="117"/>
                  </a:lnTo>
                  <a:lnTo>
                    <a:pt x="111" y="109"/>
                  </a:lnTo>
                  <a:lnTo>
                    <a:pt x="111" y="98"/>
                  </a:lnTo>
                  <a:lnTo>
                    <a:pt x="111" y="87"/>
                  </a:lnTo>
                  <a:lnTo>
                    <a:pt x="111" y="76"/>
                  </a:lnTo>
                  <a:lnTo>
                    <a:pt x="113" y="71"/>
                  </a:lnTo>
                  <a:lnTo>
                    <a:pt x="113" y="69"/>
                  </a:lnTo>
                  <a:lnTo>
                    <a:pt x="114" y="67"/>
                  </a:lnTo>
                  <a:lnTo>
                    <a:pt x="115" y="64"/>
                  </a:lnTo>
                  <a:lnTo>
                    <a:pt x="116" y="62"/>
                  </a:lnTo>
                  <a:lnTo>
                    <a:pt x="117" y="57"/>
                  </a:lnTo>
                  <a:lnTo>
                    <a:pt x="117" y="52"/>
                  </a:lnTo>
                  <a:lnTo>
                    <a:pt x="116" y="44"/>
                  </a:lnTo>
                  <a:lnTo>
                    <a:pt x="119" y="39"/>
                  </a:lnTo>
                  <a:lnTo>
                    <a:pt x="121" y="34"/>
                  </a:lnTo>
                  <a:lnTo>
                    <a:pt x="123" y="28"/>
                  </a:lnTo>
                  <a:lnTo>
                    <a:pt x="127" y="23"/>
                  </a:lnTo>
                  <a:lnTo>
                    <a:pt x="129" y="18"/>
                  </a:lnTo>
                  <a:lnTo>
                    <a:pt x="133" y="14"/>
                  </a:lnTo>
                  <a:lnTo>
                    <a:pt x="138" y="11"/>
                  </a:lnTo>
                  <a:lnTo>
                    <a:pt x="141" y="11"/>
                  </a:lnTo>
                  <a:lnTo>
                    <a:pt x="147" y="11"/>
                  </a:lnTo>
                  <a:lnTo>
                    <a:pt x="151" y="14"/>
                  </a:lnTo>
                  <a:lnTo>
                    <a:pt x="155" y="17"/>
                  </a:lnTo>
                  <a:lnTo>
                    <a:pt x="159" y="21"/>
                  </a:lnTo>
                  <a:lnTo>
                    <a:pt x="161" y="24"/>
                  </a:lnTo>
                  <a:lnTo>
                    <a:pt x="165" y="28"/>
                  </a:lnTo>
                  <a:lnTo>
                    <a:pt x="170" y="30"/>
                  </a:lnTo>
                  <a:lnTo>
                    <a:pt x="173" y="31"/>
                  </a:lnTo>
                  <a:lnTo>
                    <a:pt x="177" y="31"/>
                  </a:lnTo>
                  <a:lnTo>
                    <a:pt x="179" y="31"/>
                  </a:lnTo>
                  <a:lnTo>
                    <a:pt x="182" y="30"/>
                  </a:lnTo>
                  <a:lnTo>
                    <a:pt x="183" y="30"/>
                  </a:lnTo>
                  <a:lnTo>
                    <a:pt x="185" y="30"/>
                  </a:lnTo>
                  <a:lnTo>
                    <a:pt x="188" y="28"/>
                  </a:lnTo>
                  <a:lnTo>
                    <a:pt x="190" y="28"/>
                  </a:lnTo>
                  <a:lnTo>
                    <a:pt x="194" y="28"/>
                  </a:lnTo>
                  <a:lnTo>
                    <a:pt x="195" y="27"/>
                  </a:lnTo>
                  <a:lnTo>
                    <a:pt x="196" y="27"/>
                  </a:lnTo>
                  <a:lnTo>
                    <a:pt x="196" y="25"/>
                  </a:lnTo>
                  <a:lnTo>
                    <a:pt x="197" y="24"/>
                  </a:lnTo>
                  <a:lnTo>
                    <a:pt x="198" y="23"/>
                  </a:lnTo>
                  <a:lnTo>
                    <a:pt x="198" y="21"/>
                  </a:lnTo>
                  <a:lnTo>
                    <a:pt x="199" y="21"/>
                  </a:lnTo>
                  <a:lnTo>
                    <a:pt x="204" y="16"/>
                  </a:lnTo>
                  <a:lnTo>
                    <a:pt x="209" y="14"/>
                  </a:lnTo>
                  <a:lnTo>
                    <a:pt x="214" y="13"/>
                  </a:lnTo>
                  <a:lnTo>
                    <a:pt x="219" y="11"/>
                  </a:lnTo>
                  <a:lnTo>
                    <a:pt x="224" y="13"/>
                  </a:lnTo>
                  <a:lnTo>
                    <a:pt x="229" y="13"/>
                  </a:lnTo>
                  <a:lnTo>
                    <a:pt x="234" y="11"/>
                  </a:lnTo>
                  <a:lnTo>
                    <a:pt x="240" y="11"/>
                  </a:lnTo>
                  <a:lnTo>
                    <a:pt x="241" y="10"/>
                  </a:lnTo>
                  <a:lnTo>
                    <a:pt x="241" y="9"/>
                  </a:lnTo>
                  <a:lnTo>
                    <a:pt x="242" y="7"/>
                  </a:lnTo>
                  <a:lnTo>
                    <a:pt x="242" y="5"/>
                  </a:lnTo>
                  <a:lnTo>
                    <a:pt x="244" y="3"/>
                  </a:lnTo>
                  <a:lnTo>
                    <a:pt x="244" y="2"/>
                  </a:lnTo>
                  <a:lnTo>
                    <a:pt x="245" y="0"/>
                  </a:lnTo>
                  <a:lnTo>
                    <a:pt x="246" y="0"/>
                  </a:lnTo>
                  <a:lnTo>
                    <a:pt x="247" y="0"/>
                  </a:lnTo>
                  <a:lnTo>
                    <a:pt x="248" y="0"/>
                  </a:lnTo>
                  <a:lnTo>
                    <a:pt x="249" y="0"/>
                  </a:lnTo>
                  <a:lnTo>
                    <a:pt x="251" y="0"/>
                  </a:lnTo>
                  <a:lnTo>
                    <a:pt x="252" y="0"/>
                  </a:lnTo>
                  <a:lnTo>
                    <a:pt x="253" y="0"/>
                  </a:lnTo>
                  <a:lnTo>
                    <a:pt x="253" y="3"/>
                  </a:lnTo>
                  <a:lnTo>
                    <a:pt x="253" y="6"/>
                  </a:lnTo>
                  <a:lnTo>
                    <a:pt x="254" y="7"/>
                  </a:lnTo>
                  <a:lnTo>
                    <a:pt x="255" y="9"/>
                  </a:lnTo>
                  <a:lnTo>
                    <a:pt x="258" y="10"/>
                  </a:lnTo>
                  <a:lnTo>
                    <a:pt x="259" y="10"/>
                  </a:lnTo>
                  <a:lnTo>
                    <a:pt x="261" y="10"/>
                  </a:lnTo>
                  <a:lnTo>
                    <a:pt x="265" y="11"/>
                  </a:lnTo>
                  <a:lnTo>
                    <a:pt x="265" y="10"/>
                  </a:lnTo>
                  <a:lnTo>
                    <a:pt x="266" y="10"/>
                  </a:lnTo>
                  <a:lnTo>
                    <a:pt x="267" y="10"/>
                  </a:lnTo>
                  <a:lnTo>
                    <a:pt x="270" y="10"/>
                  </a:lnTo>
                  <a:lnTo>
                    <a:pt x="271" y="10"/>
                  </a:lnTo>
                  <a:lnTo>
                    <a:pt x="272" y="10"/>
                  </a:lnTo>
                  <a:lnTo>
                    <a:pt x="273" y="10"/>
                  </a:lnTo>
                  <a:lnTo>
                    <a:pt x="275" y="1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1" name="Freeform 246"/>
            <p:cNvSpPr>
              <a:spLocks/>
            </p:cNvSpPr>
            <p:nvPr/>
          </p:nvSpPr>
          <p:spPr bwMode="gray">
            <a:xfrm>
              <a:off x="4817966" y="4683048"/>
              <a:ext cx="159512" cy="196706"/>
            </a:xfrm>
            <a:custGeom>
              <a:avLst/>
              <a:gdLst>
                <a:gd name="T0" fmla="*/ 131763 w 110"/>
                <a:gd name="T1" fmla="*/ 5605 h 149"/>
                <a:gd name="T2" fmla="*/ 125413 w 110"/>
                <a:gd name="T3" fmla="*/ 14012 h 149"/>
                <a:gd name="T4" fmla="*/ 125413 w 110"/>
                <a:gd name="T5" fmla="*/ 23820 h 149"/>
                <a:gd name="T6" fmla="*/ 134938 w 110"/>
                <a:gd name="T7" fmla="*/ 32227 h 149"/>
                <a:gd name="T8" fmla="*/ 144463 w 110"/>
                <a:gd name="T9" fmla="*/ 35029 h 149"/>
                <a:gd name="T10" fmla="*/ 150813 w 110"/>
                <a:gd name="T11" fmla="*/ 32227 h 149"/>
                <a:gd name="T12" fmla="*/ 160338 w 110"/>
                <a:gd name="T13" fmla="*/ 30826 h 149"/>
                <a:gd name="T14" fmla="*/ 165100 w 110"/>
                <a:gd name="T15" fmla="*/ 36430 h 149"/>
                <a:gd name="T16" fmla="*/ 171450 w 110"/>
                <a:gd name="T17" fmla="*/ 46238 h 149"/>
                <a:gd name="T18" fmla="*/ 171450 w 110"/>
                <a:gd name="T19" fmla="*/ 57448 h 149"/>
                <a:gd name="T20" fmla="*/ 163513 w 110"/>
                <a:gd name="T21" fmla="*/ 67256 h 149"/>
                <a:gd name="T22" fmla="*/ 157163 w 110"/>
                <a:gd name="T23" fmla="*/ 72860 h 149"/>
                <a:gd name="T24" fmla="*/ 157163 w 110"/>
                <a:gd name="T25" fmla="*/ 77064 h 149"/>
                <a:gd name="T26" fmla="*/ 163513 w 110"/>
                <a:gd name="T27" fmla="*/ 82668 h 149"/>
                <a:gd name="T28" fmla="*/ 171450 w 110"/>
                <a:gd name="T29" fmla="*/ 95279 h 149"/>
                <a:gd name="T30" fmla="*/ 174625 w 110"/>
                <a:gd name="T31" fmla="*/ 106488 h 149"/>
                <a:gd name="T32" fmla="*/ 173038 w 110"/>
                <a:gd name="T33" fmla="*/ 116296 h 149"/>
                <a:gd name="T34" fmla="*/ 171450 w 110"/>
                <a:gd name="T35" fmla="*/ 127506 h 149"/>
                <a:gd name="T36" fmla="*/ 166688 w 110"/>
                <a:gd name="T37" fmla="*/ 141517 h 149"/>
                <a:gd name="T38" fmla="*/ 157163 w 110"/>
                <a:gd name="T39" fmla="*/ 149924 h 149"/>
                <a:gd name="T40" fmla="*/ 150813 w 110"/>
                <a:gd name="T41" fmla="*/ 149924 h 149"/>
                <a:gd name="T42" fmla="*/ 142875 w 110"/>
                <a:gd name="T43" fmla="*/ 151325 h 149"/>
                <a:gd name="T44" fmla="*/ 136525 w 110"/>
                <a:gd name="T45" fmla="*/ 152727 h 149"/>
                <a:gd name="T46" fmla="*/ 128588 w 110"/>
                <a:gd name="T47" fmla="*/ 147122 h 149"/>
                <a:gd name="T48" fmla="*/ 122238 w 110"/>
                <a:gd name="T49" fmla="*/ 140116 h 149"/>
                <a:gd name="T50" fmla="*/ 111125 w 110"/>
                <a:gd name="T51" fmla="*/ 140116 h 149"/>
                <a:gd name="T52" fmla="*/ 100012 w 110"/>
                <a:gd name="T53" fmla="*/ 149924 h 149"/>
                <a:gd name="T54" fmla="*/ 93662 w 110"/>
                <a:gd name="T55" fmla="*/ 152727 h 149"/>
                <a:gd name="T56" fmla="*/ 90487 w 110"/>
                <a:gd name="T57" fmla="*/ 168139 h 149"/>
                <a:gd name="T58" fmla="*/ 100012 w 110"/>
                <a:gd name="T59" fmla="*/ 191959 h 149"/>
                <a:gd name="T60" fmla="*/ 95250 w 110"/>
                <a:gd name="T61" fmla="*/ 190558 h 149"/>
                <a:gd name="T62" fmla="*/ 85725 w 110"/>
                <a:gd name="T63" fmla="*/ 190558 h 149"/>
                <a:gd name="T64" fmla="*/ 74613 w 110"/>
                <a:gd name="T65" fmla="*/ 200366 h 149"/>
                <a:gd name="T66" fmla="*/ 66675 w 110"/>
                <a:gd name="T67" fmla="*/ 207372 h 149"/>
                <a:gd name="T68" fmla="*/ 63500 w 110"/>
                <a:gd name="T69" fmla="*/ 203168 h 149"/>
                <a:gd name="T70" fmla="*/ 60325 w 110"/>
                <a:gd name="T71" fmla="*/ 200366 h 149"/>
                <a:gd name="T72" fmla="*/ 55563 w 110"/>
                <a:gd name="T73" fmla="*/ 196163 h 149"/>
                <a:gd name="T74" fmla="*/ 41275 w 110"/>
                <a:gd name="T75" fmla="*/ 172343 h 149"/>
                <a:gd name="T76" fmla="*/ 23812 w 110"/>
                <a:gd name="T77" fmla="*/ 151325 h 149"/>
                <a:gd name="T78" fmla="*/ 7938 w 110"/>
                <a:gd name="T79" fmla="*/ 131709 h 149"/>
                <a:gd name="T80" fmla="*/ 1588 w 110"/>
                <a:gd name="T81" fmla="*/ 117698 h 149"/>
                <a:gd name="T82" fmla="*/ 0 w 110"/>
                <a:gd name="T83" fmla="*/ 102285 h 149"/>
                <a:gd name="T84" fmla="*/ 4763 w 110"/>
                <a:gd name="T85" fmla="*/ 86872 h 149"/>
                <a:gd name="T86" fmla="*/ 15875 w 110"/>
                <a:gd name="T87" fmla="*/ 75663 h 149"/>
                <a:gd name="T88" fmla="*/ 23812 w 110"/>
                <a:gd name="T89" fmla="*/ 61651 h 149"/>
                <a:gd name="T90" fmla="*/ 23812 w 110"/>
                <a:gd name="T91" fmla="*/ 42035 h 149"/>
                <a:gd name="T92" fmla="*/ 69850 w 110"/>
                <a:gd name="T93" fmla="*/ 42035 h 149"/>
                <a:gd name="T94" fmla="*/ 80963 w 110"/>
                <a:gd name="T95" fmla="*/ 40634 h 149"/>
                <a:gd name="T96" fmla="*/ 84138 w 110"/>
                <a:gd name="T97" fmla="*/ 36430 h 149"/>
                <a:gd name="T98" fmla="*/ 82550 w 110"/>
                <a:gd name="T99" fmla="*/ 21017 h 149"/>
                <a:gd name="T100" fmla="*/ 80963 w 110"/>
                <a:gd name="T101" fmla="*/ 0 h 14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0"/>
                <a:gd name="T154" fmla="*/ 0 h 149"/>
                <a:gd name="T155" fmla="*/ 110 w 110"/>
                <a:gd name="T156" fmla="*/ 149 h 14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0" h="149">
                  <a:moveTo>
                    <a:pt x="84" y="3"/>
                  </a:moveTo>
                  <a:lnTo>
                    <a:pt x="83" y="4"/>
                  </a:lnTo>
                  <a:lnTo>
                    <a:pt x="81" y="5"/>
                  </a:lnTo>
                  <a:lnTo>
                    <a:pt x="79" y="10"/>
                  </a:lnTo>
                  <a:lnTo>
                    <a:pt x="79" y="14"/>
                  </a:lnTo>
                  <a:lnTo>
                    <a:pt x="79" y="17"/>
                  </a:lnTo>
                  <a:lnTo>
                    <a:pt x="81" y="21"/>
                  </a:lnTo>
                  <a:lnTo>
                    <a:pt x="85" y="23"/>
                  </a:lnTo>
                  <a:lnTo>
                    <a:pt x="90" y="25"/>
                  </a:lnTo>
                  <a:lnTo>
                    <a:pt x="91" y="25"/>
                  </a:lnTo>
                  <a:lnTo>
                    <a:pt x="92" y="23"/>
                  </a:lnTo>
                  <a:lnTo>
                    <a:pt x="95" y="23"/>
                  </a:lnTo>
                  <a:lnTo>
                    <a:pt x="98" y="22"/>
                  </a:lnTo>
                  <a:lnTo>
                    <a:pt x="101" y="22"/>
                  </a:lnTo>
                  <a:lnTo>
                    <a:pt x="103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8" y="33"/>
                  </a:lnTo>
                  <a:lnTo>
                    <a:pt x="108" y="36"/>
                  </a:lnTo>
                  <a:lnTo>
                    <a:pt x="108" y="41"/>
                  </a:lnTo>
                  <a:lnTo>
                    <a:pt x="105" y="44"/>
                  </a:lnTo>
                  <a:lnTo>
                    <a:pt x="103" y="48"/>
                  </a:lnTo>
                  <a:lnTo>
                    <a:pt x="101" y="51"/>
                  </a:lnTo>
                  <a:lnTo>
                    <a:pt x="99" y="52"/>
                  </a:lnTo>
                  <a:lnTo>
                    <a:pt x="98" y="54"/>
                  </a:lnTo>
                  <a:lnTo>
                    <a:pt x="99" y="55"/>
                  </a:lnTo>
                  <a:lnTo>
                    <a:pt x="101" y="57"/>
                  </a:lnTo>
                  <a:lnTo>
                    <a:pt x="103" y="59"/>
                  </a:lnTo>
                  <a:lnTo>
                    <a:pt x="105" y="63"/>
                  </a:lnTo>
                  <a:lnTo>
                    <a:pt x="108" y="68"/>
                  </a:lnTo>
                  <a:lnTo>
                    <a:pt x="109" y="72"/>
                  </a:lnTo>
                  <a:lnTo>
                    <a:pt x="110" y="76"/>
                  </a:lnTo>
                  <a:lnTo>
                    <a:pt x="109" y="82"/>
                  </a:lnTo>
                  <a:lnTo>
                    <a:pt x="109" y="83"/>
                  </a:lnTo>
                  <a:lnTo>
                    <a:pt x="109" y="86"/>
                  </a:lnTo>
                  <a:lnTo>
                    <a:pt x="108" y="91"/>
                  </a:lnTo>
                  <a:lnTo>
                    <a:pt x="106" y="97"/>
                  </a:lnTo>
                  <a:lnTo>
                    <a:pt x="105" y="101"/>
                  </a:lnTo>
                  <a:lnTo>
                    <a:pt x="102" y="105"/>
                  </a:lnTo>
                  <a:lnTo>
                    <a:pt x="99" y="107"/>
                  </a:lnTo>
                  <a:lnTo>
                    <a:pt x="97" y="107"/>
                  </a:lnTo>
                  <a:lnTo>
                    <a:pt x="95" y="107"/>
                  </a:lnTo>
                  <a:lnTo>
                    <a:pt x="92" y="107"/>
                  </a:lnTo>
                  <a:lnTo>
                    <a:pt x="90" y="108"/>
                  </a:lnTo>
                  <a:lnTo>
                    <a:pt x="87" y="109"/>
                  </a:lnTo>
                  <a:lnTo>
                    <a:pt x="86" y="109"/>
                  </a:lnTo>
                  <a:lnTo>
                    <a:pt x="85" y="108"/>
                  </a:lnTo>
                  <a:lnTo>
                    <a:pt x="81" y="105"/>
                  </a:lnTo>
                  <a:lnTo>
                    <a:pt x="79" y="103"/>
                  </a:lnTo>
                  <a:lnTo>
                    <a:pt x="77" y="100"/>
                  </a:lnTo>
                  <a:lnTo>
                    <a:pt x="73" y="98"/>
                  </a:lnTo>
                  <a:lnTo>
                    <a:pt x="70" y="100"/>
                  </a:lnTo>
                  <a:lnTo>
                    <a:pt x="65" y="107"/>
                  </a:lnTo>
                  <a:lnTo>
                    <a:pt x="63" y="107"/>
                  </a:lnTo>
                  <a:lnTo>
                    <a:pt x="60" y="108"/>
                  </a:lnTo>
                  <a:lnTo>
                    <a:pt x="59" y="109"/>
                  </a:lnTo>
                  <a:lnTo>
                    <a:pt x="57" y="115"/>
                  </a:lnTo>
                  <a:lnTo>
                    <a:pt x="57" y="120"/>
                  </a:lnTo>
                  <a:lnTo>
                    <a:pt x="59" y="127"/>
                  </a:lnTo>
                  <a:lnTo>
                    <a:pt x="63" y="137"/>
                  </a:lnTo>
                  <a:lnTo>
                    <a:pt x="61" y="136"/>
                  </a:lnTo>
                  <a:lnTo>
                    <a:pt x="60" y="136"/>
                  </a:lnTo>
                  <a:lnTo>
                    <a:pt x="58" y="136"/>
                  </a:lnTo>
                  <a:lnTo>
                    <a:pt x="54" y="136"/>
                  </a:lnTo>
                  <a:lnTo>
                    <a:pt x="52" y="138"/>
                  </a:lnTo>
                  <a:lnTo>
                    <a:pt x="47" y="143"/>
                  </a:lnTo>
                  <a:lnTo>
                    <a:pt x="44" y="149"/>
                  </a:lnTo>
                  <a:lnTo>
                    <a:pt x="42" y="148"/>
                  </a:lnTo>
                  <a:lnTo>
                    <a:pt x="41" y="147"/>
                  </a:lnTo>
                  <a:lnTo>
                    <a:pt x="40" y="145"/>
                  </a:lnTo>
                  <a:lnTo>
                    <a:pt x="39" y="144"/>
                  </a:lnTo>
                  <a:lnTo>
                    <a:pt x="38" y="143"/>
                  </a:lnTo>
                  <a:lnTo>
                    <a:pt x="36" y="141"/>
                  </a:lnTo>
                  <a:lnTo>
                    <a:pt x="35" y="140"/>
                  </a:lnTo>
                  <a:lnTo>
                    <a:pt x="32" y="130"/>
                  </a:lnTo>
                  <a:lnTo>
                    <a:pt x="26" y="123"/>
                  </a:lnTo>
                  <a:lnTo>
                    <a:pt x="21" y="116"/>
                  </a:lnTo>
                  <a:lnTo>
                    <a:pt x="15" y="108"/>
                  </a:lnTo>
                  <a:lnTo>
                    <a:pt x="9" y="101"/>
                  </a:lnTo>
                  <a:lnTo>
                    <a:pt x="5" y="94"/>
                  </a:lnTo>
                  <a:lnTo>
                    <a:pt x="3" y="90"/>
                  </a:lnTo>
                  <a:lnTo>
                    <a:pt x="1" y="84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8"/>
                  </a:lnTo>
                  <a:lnTo>
                    <a:pt x="3" y="62"/>
                  </a:lnTo>
                  <a:lnTo>
                    <a:pt x="7" y="58"/>
                  </a:lnTo>
                  <a:lnTo>
                    <a:pt x="10" y="54"/>
                  </a:lnTo>
                  <a:lnTo>
                    <a:pt x="13" y="50"/>
                  </a:lnTo>
                  <a:lnTo>
                    <a:pt x="15" y="44"/>
                  </a:lnTo>
                  <a:lnTo>
                    <a:pt x="16" y="38"/>
                  </a:lnTo>
                  <a:lnTo>
                    <a:pt x="15" y="30"/>
                  </a:lnTo>
                  <a:lnTo>
                    <a:pt x="33" y="32"/>
                  </a:lnTo>
                  <a:lnTo>
                    <a:pt x="44" y="30"/>
                  </a:lnTo>
                  <a:lnTo>
                    <a:pt x="47" y="30"/>
                  </a:lnTo>
                  <a:lnTo>
                    <a:pt x="51" y="29"/>
                  </a:lnTo>
                  <a:lnTo>
                    <a:pt x="52" y="28"/>
                  </a:lnTo>
                  <a:lnTo>
                    <a:pt x="53" y="26"/>
                  </a:lnTo>
                  <a:lnTo>
                    <a:pt x="53" y="21"/>
                  </a:lnTo>
                  <a:lnTo>
                    <a:pt x="52" y="15"/>
                  </a:lnTo>
                  <a:lnTo>
                    <a:pt x="51" y="8"/>
                  </a:lnTo>
                  <a:lnTo>
                    <a:pt x="51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2" name="Freeform 247"/>
            <p:cNvSpPr>
              <a:spLocks/>
            </p:cNvSpPr>
            <p:nvPr/>
          </p:nvSpPr>
          <p:spPr bwMode="gray">
            <a:xfrm>
              <a:off x="4879560" y="4647282"/>
              <a:ext cx="191097" cy="266746"/>
            </a:xfrm>
            <a:custGeom>
              <a:avLst/>
              <a:gdLst>
                <a:gd name="T0" fmla="*/ 207963 w 131"/>
                <a:gd name="T1" fmla="*/ 18215 h 202"/>
                <a:gd name="T2" fmla="*/ 203200 w 131"/>
                <a:gd name="T3" fmla="*/ 29424 h 202"/>
                <a:gd name="T4" fmla="*/ 198438 w 131"/>
                <a:gd name="T5" fmla="*/ 42035 h 202"/>
                <a:gd name="T6" fmla="*/ 198438 w 131"/>
                <a:gd name="T7" fmla="*/ 88273 h 202"/>
                <a:gd name="T8" fmla="*/ 193675 w 131"/>
                <a:gd name="T9" fmla="*/ 123302 h 202"/>
                <a:gd name="T10" fmla="*/ 177800 w 131"/>
                <a:gd name="T11" fmla="*/ 149924 h 202"/>
                <a:gd name="T12" fmla="*/ 166688 w 131"/>
                <a:gd name="T13" fmla="*/ 159732 h 202"/>
                <a:gd name="T14" fmla="*/ 157163 w 131"/>
                <a:gd name="T15" fmla="*/ 173744 h 202"/>
                <a:gd name="T16" fmla="*/ 152400 w 131"/>
                <a:gd name="T17" fmla="*/ 193360 h 202"/>
                <a:gd name="T18" fmla="*/ 147638 w 131"/>
                <a:gd name="T19" fmla="*/ 221383 h 202"/>
                <a:gd name="T20" fmla="*/ 144463 w 131"/>
                <a:gd name="T21" fmla="*/ 238197 h 202"/>
                <a:gd name="T22" fmla="*/ 138113 w 131"/>
                <a:gd name="T23" fmla="*/ 239598 h 202"/>
                <a:gd name="T24" fmla="*/ 131763 w 131"/>
                <a:gd name="T25" fmla="*/ 243802 h 202"/>
                <a:gd name="T26" fmla="*/ 125413 w 131"/>
                <a:gd name="T27" fmla="*/ 249406 h 202"/>
                <a:gd name="T28" fmla="*/ 120650 w 131"/>
                <a:gd name="T29" fmla="*/ 260615 h 202"/>
                <a:gd name="T30" fmla="*/ 111125 w 131"/>
                <a:gd name="T31" fmla="*/ 270424 h 202"/>
                <a:gd name="T32" fmla="*/ 101600 w 131"/>
                <a:gd name="T33" fmla="*/ 270424 h 202"/>
                <a:gd name="T34" fmla="*/ 95250 w 131"/>
                <a:gd name="T35" fmla="*/ 269022 h 202"/>
                <a:gd name="T36" fmla="*/ 90488 w 131"/>
                <a:gd name="T37" fmla="*/ 264819 h 202"/>
                <a:gd name="T38" fmla="*/ 76200 w 131"/>
                <a:gd name="T39" fmla="*/ 269022 h 202"/>
                <a:gd name="T40" fmla="*/ 61913 w 131"/>
                <a:gd name="T41" fmla="*/ 269022 h 202"/>
                <a:gd name="T42" fmla="*/ 46038 w 131"/>
                <a:gd name="T43" fmla="*/ 264819 h 202"/>
                <a:gd name="T44" fmla="*/ 36513 w 131"/>
                <a:gd name="T45" fmla="*/ 270424 h 202"/>
                <a:gd name="T46" fmla="*/ 26988 w 131"/>
                <a:gd name="T47" fmla="*/ 280232 h 202"/>
                <a:gd name="T48" fmla="*/ 19050 w 131"/>
                <a:gd name="T49" fmla="*/ 273226 h 202"/>
                <a:gd name="T50" fmla="*/ 9525 w 131"/>
                <a:gd name="T51" fmla="*/ 259214 h 202"/>
                <a:gd name="T52" fmla="*/ 0 w 131"/>
                <a:gd name="T53" fmla="*/ 243802 h 202"/>
                <a:gd name="T54" fmla="*/ 14288 w 131"/>
                <a:gd name="T55" fmla="*/ 228389 h 202"/>
                <a:gd name="T56" fmla="*/ 26988 w 131"/>
                <a:gd name="T57" fmla="*/ 228389 h 202"/>
                <a:gd name="T58" fmla="*/ 20638 w 131"/>
                <a:gd name="T59" fmla="*/ 204569 h 202"/>
                <a:gd name="T60" fmla="*/ 25400 w 131"/>
                <a:gd name="T61" fmla="*/ 189156 h 202"/>
                <a:gd name="T62" fmla="*/ 41275 w 131"/>
                <a:gd name="T63" fmla="*/ 177947 h 202"/>
                <a:gd name="T64" fmla="*/ 57150 w 131"/>
                <a:gd name="T65" fmla="*/ 182151 h 202"/>
                <a:gd name="T66" fmla="*/ 66675 w 131"/>
                <a:gd name="T67" fmla="*/ 190558 h 202"/>
                <a:gd name="T68" fmla="*/ 76200 w 131"/>
                <a:gd name="T69" fmla="*/ 187755 h 202"/>
                <a:gd name="T70" fmla="*/ 87313 w 131"/>
                <a:gd name="T71" fmla="*/ 187755 h 202"/>
                <a:gd name="T72" fmla="*/ 98425 w 131"/>
                <a:gd name="T73" fmla="*/ 173744 h 202"/>
                <a:gd name="T74" fmla="*/ 103188 w 131"/>
                <a:gd name="T75" fmla="*/ 154127 h 202"/>
                <a:gd name="T76" fmla="*/ 103188 w 131"/>
                <a:gd name="T77" fmla="*/ 138715 h 202"/>
                <a:gd name="T78" fmla="*/ 93663 w 131"/>
                <a:gd name="T79" fmla="*/ 120500 h 202"/>
                <a:gd name="T80" fmla="*/ 85725 w 131"/>
                <a:gd name="T81" fmla="*/ 113494 h 202"/>
                <a:gd name="T82" fmla="*/ 93663 w 131"/>
                <a:gd name="T83" fmla="*/ 105087 h 202"/>
                <a:gd name="T84" fmla="*/ 101600 w 131"/>
                <a:gd name="T85" fmla="*/ 89674 h 202"/>
                <a:gd name="T86" fmla="*/ 95250 w 131"/>
                <a:gd name="T87" fmla="*/ 75663 h 202"/>
                <a:gd name="T88" fmla="*/ 85725 w 131"/>
                <a:gd name="T89" fmla="*/ 68657 h 202"/>
                <a:gd name="T90" fmla="*/ 74613 w 131"/>
                <a:gd name="T91" fmla="*/ 74261 h 202"/>
                <a:gd name="T92" fmla="*/ 61913 w 131"/>
                <a:gd name="T93" fmla="*/ 67256 h 202"/>
                <a:gd name="T94" fmla="*/ 61913 w 131"/>
                <a:gd name="T95" fmla="*/ 51843 h 202"/>
                <a:gd name="T96" fmla="*/ 65088 w 131"/>
                <a:gd name="T97" fmla="*/ 42035 h 202"/>
                <a:gd name="T98" fmla="*/ 152400 w 131"/>
                <a:gd name="T99" fmla="*/ 9808 h 202"/>
                <a:gd name="T100" fmla="*/ 174625 w 131"/>
                <a:gd name="T101" fmla="*/ 0 h 202"/>
                <a:gd name="T102" fmla="*/ 196850 w 131"/>
                <a:gd name="T103" fmla="*/ 0 h 2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1"/>
                <a:gd name="T157" fmla="*/ 0 h 202"/>
                <a:gd name="T158" fmla="*/ 131 w 131"/>
                <a:gd name="T159" fmla="*/ 202 h 2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1" h="202">
                  <a:moveTo>
                    <a:pt x="130" y="0"/>
                  </a:moveTo>
                  <a:lnTo>
                    <a:pt x="131" y="7"/>
                  </a:lnTo>
                  <a:lnTo>
                    <a:pt x="131" y="13"/>
                  </a:lnTo>
                  <a:lnTo>
                    <a:pt x="130" y="17"/>
                  </a:lnTo>
                  <a:lnTo>
                    <a:pt x="129" y="20"/>
                  </a:lnTo>
                  <a:lnTo>
                    <a:pt x="128" y="21"/>
                  </a:lnTo>
                  <a:lnTo>
                    <a:pt x="127" y="24"/>
                  </a:lnTo>
                  <a:lnTo>
                    <a:pt x="127" y="25"/>
                  </a:lnTo>
                  <a:lnTo>
                    <a:pt x="125" y="30"/>
                  </a:lnTo>
                  <a:lnTo>
                    <a:pt x="125" y="41"/>
                  </a:lnTo>
                  <a:lnTo>
                    <a:pt x="125" y="53"/>
                  </a:lnTo>
                  <a:lnTo>
                    <a:pt x="125" y="63"/>
                  </a:lnTo>
                  <a:lnTo>
                    <a:pt x="125" y="71"/>
                  </a:lnTo>
                  <a:lnTo>
                    <a:pt x="123" y="79"/>
                  </a:lnTo>
                  <a:lnTo>
                    <a:pt x="122" y="88"/>
                  </a:lnTo>
                  <a:lnTo>
                    <a:pt x="118" y="96"/>
                  </a:lnTo>
                  <a:lnTo>
                    <a:pt x="113" y="106"/>
                  </a:lnTo>
                  <a:lnTo>
                    <a:pt x="112" y="107"/>
                  </a:lnTo>
                  <a:lnTo>
                    <a:pt x="110" y="109"/>
                  </a:lnTo>
                  <a:lnTo>
                    <a:pt x="108" y="111"/>
                  </a:lnTo>
                  <a:lnTo>
                    <a:pt x="105" y="114"/>
                  </a:lnTo>
                  <a:lnTo>
                    <a:pt x="103" y="117"/>
                  </a:lnTo>
                  <a:lnTo>
                    <a:pt x="100" y="121"/>
                  </a:lnTo>
                  <a:lnTo>
                    <a:pt x="99" y="124"/>
                  </a:lnTo>
                  <a:lnTo>
                    <a:pt x="97" y="128"/>
                  </a:lnTo>
                  <a:lnTo>
                    <a:pt x="96" y="132"/>
                  </a:lnTo>
                  <a:lnTo>
                    <a:pt x="96" y="138"/>
                  </a:lnTo>
                  <a:lnTo>
                    <a:pt x="95" y="145"/>
                  </a:lnTo>
                  <a:lnTo>
                    <a:pt x="95" y="150"/>
                  </a:lnTo>
                  <a:lnTo>
                    <a:pt x="93" y="158"/>
                  </a:lnTo>
                  <a:lnTo>
                    <a:pt x="93" y="164"/>
                  </a:lnTo>
                  <a:lnTo>
                    <a:pt x="92" y="168"/>
                  </a:lnTo>
                  <a:lnTo>
                    <a:pt x="91" y="170"/>
                  </a:lnTo>
                  <a:lnTo>
                    <a:pt x="90" y="170"/>
                  </a:lnTo>
                  <a:lnTo>
                    <a:pt x="89" y="171"/>
                  </a:lnTo>
                  <a:lnTo>
                    <a:pt x="87" y="171"/>
                  </a:lnTo>
                  <a:lnTo>
                    <a:pt x="86" y="172"/>
                  </a:lnTo>
                  <a:lnTo>
                    <a:pt x="85" y="172"/>
                  </a:lnTo>
                  <a:lnTo>
                    <a:pt x="83" y="174"/>
                  </a:lnTo>
                  <a:lnTo>
                    <a:pt x="82" y="175"/>
                  </a:lnTo>
                  <a:lnTo>
                    <a:pt x="80" y="176"/>
                  </a:lnTo>
                  <a:lnTo>
                    <a:pt x="79" y="178"/>
                  </a:lnTo>
                  <a:lnTo>
                    <a:pt x="78" y="181"/>
                  </a:lnTo>
                  <a:lnTo>
                    <a:pt x="77" y="183"/>
                  </a:lnTo>
                  <a:lnTo>
                    <a:pt x="76" y="186"/>
                  </a:lnTo>
                  <a:lnTo>
                    <a:pt x="73" y="189"/>
                  </a:lnTo>
                  <a:lnTo>
                    <a:pt x="72" y="192"/>
                  </a:lnTo>
                  <a:lnTo>
                    <a:pt x="70" y="193"/>
                  </a:lnTo>
                  <a:lnTo>
                    <a:pt x="67" y="195"/>
                  </a:lnTo>
                  <a:lnTo>
                    <a:pt x="66" y="195"/>
                  </a:lnTo>
                  <a:lnTo>
                    <a:pt x="64" y="193"/>
                  </a:lnTo>
                  <a:lnTo>
                    <a:pt x="62" y="193"/>
                  </a:lnTo>
                  <a:lnTo>
                    <a:pt x="61" y="193"/>
                  </a:lnTo>
                  <a:lnTo>
                    <a:pt x="60" y="192"/>
                  </a:lnTo>
                  <a:lnTo>
                    <a:pt x="59" y="192"/>
                  </a:lnTo>
                  <a:lnTo>
                    <a:pt x="58" y="190"/>
                  </a:lnTo>
                  <a:lnTo>
                    <a:pt x="57" y="189"/>
                  </a:lnTo>
                  <a:lnTo>
                    <a:pt x="54" y="189"/>
                  </a:lnTo>
                  <a:lnTo>
                    <a:pt x="51" y="190"/>
                  </a:lnTo>
                  <a:lnTo>
                    <a:pt x="48" y="192"/>
                  </a:lnTo>
                  <a:lnTo>
                    <a:pt x="45" y="192"/>
                  </a:lnTo>
                  <a:lnTo>
                    <a:pt x="42" y="193"/>
                  </a:lnTo>
                  <a:lnTo>
                    <a:pt x="39" y="192"/>
                  </a:lnTo>
                  <a:lnTo>
                    <a:pt x="38" y="192"/>
                  </a:lnTo>
                  <a:lnTo>
                    <a:pt x="35" y="189"/>
                  </a:lnTo>
                  <a:lnTo>
                    <a:pt x="29" y="189"/>
                  </a:lnTo>
                  <a:lnTo>
                    <a:pt x="27" y="189"/>
                  </a:lnTo>
                  <a:lnTo>
                    <a:pt x="25" y="190"/>
                  </a:lnTo>
                  <a:lnTo>
                    <a:pt x="23" y="193"/>
                  </a:lnTo>
                  <a:lnTo>
                    <a:pt x="21" y="195"/>
                  </a:lnTo>
                  <a:lnTo>
                    <a:pt x="20" y="197"/>
                  </a:lnTo>
                  <a:lnTo>
                    <a:pt x="17" y="200"/>
                  </a:lnTo>
                  <a:lnTo>
                    <a:pt x="15" y="202"/>
                  </a:lnTo>
                  <a:lnTo>
                    <a:pt x="13" y="199"/>
                  </a:lnTo>
                  <a:lnTo>
                    <a:pt x="12" y="195"/>
                  </a:lnTo>
                  <a:lnTo>
                    <a:pt x="9" y="192"/>
                  </a:lnTo>
                  <a:lnTo>
                    <a:pt x="8" y="188"/>
                  </a:lnTo>
                  <a:lnTo>
                    <a:pt x="6" y="185"/>
                  </a:lnTo>
                  <a:lnTo>
                    <a:pt x="3" y="182"/>
                  </a:lnTo>
                  <a:lnTo>
                    <a:pt x="2" y="178"/>
                  </a:lnTo>
                  <a:lnTo>
                    <a:pt x="0" y="174"/>
                  </a:lnTo>
                  <a:lnTo>
                    <a:pt x="3" y="168"/>
                  </a:lnTo>
                  <a:lnTo>
                    <a:pt x="7" y="164"/>
                  </a:lnTo>
                  <a:lnTo>
                    <a:pt x="9" y="163"/>
                  </a:lnTo>
                  <a:lnTo>
                    <a:pt x="13" y="161"/>
                  </a:lnTo>
                  <a:lnTo>
                    <a:pt x="15" y="163"/>
                  </a:lnTo>
                  <a:lnTo>
                    <a:pt x="17" y="163"/>
                  </a:lnTo>
                  <a:lnTo>
                    <a:pt x="19" y="164"/>
                  </a:lnTo>
                  <a:lnTo>
                    <a:pt x="15" y="154"/>
                  </a:lnTo>
                  <a:lnTo>
                    <a:pt x="13" y="146"/>
                  </a:lnTo>
                  <a:lnTo>
                    <a:pt x="13" y="141"/>
                  </a:lnTo>
                  <a:lnTo>
                    <a:pt x="15" y="136"/>
                  </a:lnTo>
                  <a:lnTo>
                    <a:pt x="16" y="135"/>
                  </a:lnTo>
                  <a:lnTo>
                    <a:pt x="19" y="134"/>
                  </a:lnTo>
                  <a:lnTo>
                    <a:pt x="21" y="134"/>
                  </a:lnTo>
                  <a:lnTo>
                    <a:pt x="26" y="127"/>
                  </a:lnTo>
                  <a:lnTo>
                    <a:pt x="29" y="125"/>
                  </a:lnTo>
                  <a:lnTo>
                    <a:pt x="34" y="127"/>
                  </a:lnTo>
                  <a:lnTo>
                    <a:pt x="36" y="130"/>
                  </a:lnTo>
                  <a:lnTo>
                    <a:pt x="38" y="132"/>
                  </a:lnTo>
                  <a:lnTo>
                    <a:pt x="41" y="135"/>
                  </a:lnTo>
                  <a:lnTo>
                    <a:pt x="42" y="136"/>
                  </a:lnTo>
                  <a:lnTo>
                    <a:pt x="43" y="136"/>
                  </a:lnTo>
                  <a:lnTo>
                    <a:pt x="46" y="135"/>
                  </a:lnTo>
                  <a:lnTo>
                    <a:pt x="48" y="134"/>
                  </a:lnTo>
                  <a:lnTo>
                    <a:pt x="51" y="134"/>
                  </a:lnTo>
                  <a:lnTo>
                    <a:pt x="53" y="134"/>
                  </a:lnTo>
                  <a:lnTo>
                    <a:pt x="55" y="134"/>
                  </a:lnTo>
                  <a:lnTo>
                    <a:pt x="58" y="132"/>
                  </a:lnTo>
                  <a:lnTo>
                    <a:pt x="61" y="128"/>
                  </a:lnTo>
                  <a:lnTo>
                    <a:pt x="62" y="124"/>
                  </a:lnTo>
                  <a:lnTo>
                    <a:pt x="64" y="118"/>
                  </a:lnTo>
                  <a:lnTo>
                    <a:pt x="65" y="113"/>
                  </a:lnTo>
                  <a:lnTo>
                    <a:pt x="65" y="110"/>
                  </a:lnTo>
                  <a:lnTo>
                    <a:pt x="65" y="109"/>
                  </a:lnTo>
                  <a:lnTo>
                    <a:pt x="66" y="103"/>
                  </a:lnTo>
                  <a:lnTo>
                    <a:pt x="65" y="99"/>
                  </a:lnTo>
                  <a:lnTo>
                    <a:pt x="64" y="95"/>
                  </a:lnTo>
                  <a:lnTo>
                    <a:pt x="61" y="90"/>
                  </a:lnTo>
                  <a:lnTo>
                    <a:pt x="59" y="86"/>
                  </a:lnTo>
                  <a:lnTo>
                    <a:pt x="57" y="84"/>
                  </a:lnTo>
                  <a:lnTo>
                    <a:pt x="55" y="82"/>
                  </a:lnTo>
                  <a:lnTo>
                    <a:pt x="54" y="81"/>
                  </a:lnTo>
                  <a:lnTo>
                    <a:pt x="55" y="79"/>
                  </a:lnTo>
                  <a:lnTo>
                    <a:pt x="57" y="78"/>
                  </a:lnTo>
                  <a:lnTo>
                    <a:pt x="59" y="75"/>
                  </a:lnTo>
                  <a:lnTo>
                    <a:pt x="61" y="71"/>
                  </a:lnTo>
                  <a:lnTo>
                    <a:pt x="64" y="68"/>
                  </a:lnTo>
                  <a:lnTo>
                    <a:pt x="64" y="64"/>
                  </a:lnTo>
                  <a:lnTo>
                    <a:pt x="64" y="61"/>
                  </a:lnTo>
                  <a:lnTo>
                    <a:pt x="60" y="58"/>
                  </a:lnTo>
                  <a:lnTo>
                    <a:pt x="60" y="54"/>
                  </a:lnTo>
                  <a:lnTo>
                    <a:pt x="59" y="51"/>
                  </a:lnTo>
                  <a:lnTo>
                    <a:pt x="57" y="49"/>
                  </a:lnTo>
                  <a:lnTo>
                    <a:pt x="54" y="49"/>
                  </a:lnTo>
                  <a:lnTo>
                    <a:pt x="51" y="51"/>
                  </a:lnTo>
                  <a:lnTo>
                    <a:pt x="48" y="51"/>
                  </a:lnTo>
                  <a:lnTo>
                    <a:pt x="47" y="53"/>
                  </a:lnTo>
                  <a:lnTo>
                    <a:pt x="46" y="53"/>
                  </a:lnTo>
                  <a:lnTo>
                    <a:pt x="41" y="51"/>
                  </a:lnTo>
                  <a:lnTo>
                    <a:pt x="39" y="48"/>
                  </a:lnTo>
                  <a:lnTo>
                    <a:pt x="38" y="44"/>
                  </a:lnTo>
                  <a:lnTo>
                    <a:pt x="38" y="41"/>
                  </a:lnTo>
                  <a:lnTo>
                    <a:pt x="39" y="37"/>
                  </a:lnTo>
                  <a:lnTo>
                    <a:pt x="40" y="32"/>
                  </a:lnTo>
                  <a:lnTo>
                    <a:pt x="41" y="31"/>
                  </a:lnTo>
                  <a:lnTo>
                    <a:pt x="41" y="30"/>
                  </a:lnTo>
                  <a:lnTo>
                    <a:pt x="89" y="39"/>
                  </a:lnTo>
                  <a:lnTo>
                    <a:pt x="92" y="13"/>
                  </a:lnTo>
                  <a:lnTo>
                    <a:pt x="96" y="7"/>
                  </a:lnTo>
                  <a:lnTo>
                    <a:pt x="100" y="3"/>
                  </a:lnTo>
                  <a:lnTo>
                    <a:pt x="105" y="2"/>
                  </a:lnTo>
                  <a:lnTo>
                    <a:pt x="110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24" y="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3" name="Freeform 248"/>
            <p:cNvSpPr>
              <a:spLocks/>
            </p:cNvSpPr>
            <p:nvPr/>
          </p:nvSpPr>
          <p:spPr bwMode="gray">
            <a:xfrm>
              <a:off x="5474963" y="4614498"/>
              <a:ext cx="205311" cy="265255"/>
            </a:xfrm>
            <a:custGeom>
              <a:avLst/>
              <a:gdLst>
                <a:gd name="T0" fmla="*/ 203200 w 141"/>
                <a:gd name="T1" fmla="*/ 58849 h 201"/>
                <a:gd name="T2" fmla="*/ 201613 w 141"/>
                <a:gd name="T3" fmla="*/ 50442 h 201"/>
                <a:gd name="T4" fmla="*/ 209550 w 141"/>
                <a:gd name="T5" fmla="*/ 43436 h 201"/>
                <a:gd name="T6" fmla="*/ 219075 w 141"/>
                <a:gd name="T7" fmla="*/ 33628 h 201"/>
                <a:gd name="T8" fmla="*/ 223838 w 141"/>
                <a:gd name="T9" fmla="*/ 19616 h 201"/>
                <a:gd name="T10" fmla="*/ 214313 w 141"/>
                <a:gd name="T11" fmla="*/ 19616 h 201"/>
                <a:gd name="T12" fmla="*/ 209550 w 141"/>
                <a:gd name="T13" fmla="*/ 15413 h 201"/>
                <a:gd name="T14" fmla="*/ 203200 w 141"/>
                <a:gd name="T15" fmla="*/ 12610 h 201"/>
                <a:gd name="T16" fmla="*/ 192088 w 141"/>
                <a:gd name="T17" fmla="*/ 9808 h 201"/>
                <a:gd name="T18" fmla="*/ 182563 w 141"/>
                <a:gd name="T19" fmla="*/ 14012 h 201"/>
                <a:gd name="T20" fmla="*/ 174625 w 141"/>
                <a:gd name="T21" fmla="*/ 19616 h 201"/>
                <a:gd name="T22" fmla="*/ 169863 w 141"/>
                <a:gd name="T23" fmla="*/ 28023 h 201"/>
                <a:gd name="T24" fmla="*/ 153988 w 141"/>
                <a:gd name="T25" fmla="*/ 32227 h 201"/>
                <a:gd name="T26" fmla="*/ 131763 w 141"/>
                <a:gd name="T27" fmla="*/ 28023 h 201"/>
                <a:gd name="T28" fmla="*/ 115888 w 141"/>
                <a:gd name="T29" fmla="*/ 19616 h 201"/>
                <a:gd name="T30" fmla="*/ 101600 w 141"/>
                <a:gd name="T31" fmla="*/ 9808 h 201"/>
                <a:gd name="T32" fmla="*/ 85725 w 141"/>
                <a:gd name="T33" fmla="*/ 2802 h 201"/>
                <a:gd name="T34" fmla="*/ 76200 w 141"/>
                <a:gd name="T35" fmla="*/ 4203 h 201"/>
                <a:gd name="T36" fmla="*/ 68263 w 141"/>
                <a:gd name="T37" fmla="*/ 4203 h 201"/>
                <a:gd name="T38" fmla="*/ 60325 w 141"/>
                <a:gd name="T39" fmla="*/ 2802 h 201"/>
                <a:gd name="T40" fmla="*/ 50800 w 141"/>
                <a:gd name="T41" fmla="*/ 0 h 201"/>
                <a:gd name="T42" fmla="*/ 39688 w 141"/>
                <a:gd name="T43" fmla="*/ 0 h 201"/>
                <a:gd name="T44" fmla="*/ 23813 w 141"/>
                <a:gd name="T45" fmla="*/ 0 h 201"/>
                <a:gd name="T46" fmla="*/ 11113 w 141"/>
                <a:gd name="T47" fmla="*/ 0 h 201"/>
                <a:gd name="T48" fmla="*/ 0 w 141"/>
                <a:gd name="T49" fmla="*/ 0 h 201"/>
                <a:gd name="T50" fmla="*/ 0 w 141"/>
                <a:gd name="T51" fmla="*/ 4203 h 201"/>
                <a:gd name="T52" fmla="*/ 0 w 141"/>
                <a:gd name="T53" fmla="*/ 9808 h 201"/>
                <a:gd name="T54" fmla="*/ 0 w 141"/>
                <a:gd name="T55" fmla="*/ 15413 h 201"/>
                <a:gd name="T56" fmla="*/ 3175 w 141"/>
                <a:gd name="T57" fmla="*/ 25221 h 201"/>
                <a:gd name="T58" fmla="*/ 9525 w 141"/>
                <a:gd name="T59" fmla="*/ 40634 h 201"/>
                <a:gd name="T60" fmla="*/ 12700 w 141"/>
                <a:gd name="T61" fmla="*/ 58849 h 201"/>
                <a:gd name="T62" fmla="*/ 14288 w 141"/>
                <a:gd name="T63" fmla="*/ 79866 h 201"/>
                <a:gd name="T64" fmla="*/ 17463 w 141"/>
                <a:gd name="T65" fmla="*/ 106488 h 201"/>
                <a:gd name="T66" fmla="*/ 11113 w 141"/>
                <a:gd name="T67" fmla="*/ 128907 h 201"/>
                <a:gd name="T68" fmla="*/ 4763 w 141"/>
                <a:gd name="T69" fmla="*/ 142918 h 201"/>
                <a:gd name="T70" fmla="*/ 0 w 141"/>
                <a:gd name="T71" fmla="*/ 161133 h 201"/>
                <a:gd name="T72" fmla="*/ 12700 w 141"/>
                <a:gd name="T73" fmla="*/ 183552 h 201"/>
                <a:gd name="T74" fmla="*/ 39688 w 141"/>
                <a:gd name="T75" fmla="*/ 197563 h 201"/>
                <a:gd name="T76" fmla="*/ 68263 w 141"/>
                <a:gd name="T77" fmla="*/ 214377 h 201"/>
                <a:gd name="T78" fmla="*/ 88900 w 141"/>
                <a:gd name="T79" fmla="*/ 231191 h 201"/>
                <a:gd name="T80" fmla="*/ 98425 w 141"/>
                <a:gd name="T81" fmla="*/ 249406 h 201"/>
                <a:gd name="T82" fmla="*/ 104775 w 141"/>
                <a:gd name="T83" fmla="*/ 263418 h 201"/>
                <a:gd name="T84" fmla="*/ 119063 w 141"/>
                <a:gd name="T85" fmla="*/ 274627 h 201"/>
                <a:gd name="T86" fmla="*/ 134938 w 141"/>
                <a:gd name="T87" fmla="*/ 281633 h 201"/>
                <a:gd name="T88" fmla="*/ 150813 w 141"/>
                <a:gd name="T89" fmla="*/ 270424 h 201"/>
                <a:gd name="T90" fmla="*/ 163513 w 141"/>
                <a:gd name="T91" fmla="*/ 250808 h 201"/>
                <a:gd name="T92" fmla="*/ 180975 w 141"/>
                <a:gd name="T93" fmla="*/ 231191 h 201"/>
                <a:gd name="T94" fmla="*/ 195263 w 141"/>
                <a:gd name="T95" fmla="*/ 208773 h 20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41"/>
                <a:gd name="T145" fmla="*/ 0 h 201"/>
                <a:gd name="T146" fmla="*/ 141 w 141"/>
                <a:gd name="T147" fmla="*/ 201 h 20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41" h="201">
                  <a:moveTo>
                    <a:pt x="128" y="141"/>
                  </a:moveTo>
                  <a:lnTo>
                    <a:pt x="128" y="42"/>
                  </a:lnTo>
                  <a:lnTo>
                    <a:pt x="127" y="39"/>
                  </a:lnTo>
                  <a:lnTo>
                    <a:pt x="127" y="36"/>
                  </a:lnTo>
                  <a:lnTo>
                    <a:pt x="129" y="34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4"/>
                  </a:lnTo>
                  <a:lnTo>
                    <a:pt x="140" y="20"/>
                  </a:lnTo>
                  <a:lnTo>
                    <a:pt x="141" y="14"/>
                  </a:lnTo>
                  <a:lnTo>
                    <a:pt x="138" y="14"/>
                  </a:lnTo>
                  <a:lnTo>
                    <a:pt x="135" y="14"/>
                  </a:lnTo>
                  <a:lnTo>
                    <a:pt x="133" y="13"/>
                  </a:lnTo>
                  <a:lnTo>
                    <a:pt x="132" y="11"/>
                  </a:lnTo>
                  <a:lnTo>
                    <a:pt x="129" y="10"/>
                  </a:lnTo>
                  <a:lnTo>
                    <a:pt x="128" y="9"/>
                  </a:lnTo>
                  <a:lnTo>
                    <a:pt x="124" y="7"/>
                  </a:lnTo>
                  <a:lnTo>
                    <a:pt x="121" y="7"/>
                  </a:lnTo>
                  <a:lnTo>
                    <a:pt x="117" y="9"/>
                  </a:lnTo>
                  <a:lnTo>
                    <a:pt x="115" y="10"/>
                  </a:lnTo>
                  <a:lnTo>
                    <a:pt x="113" y="11"/>
                  </a:lnTo>
                  <a:lnTo>
                    <a:pt x="110" y="14"/>
                  </a:lnTo>
                  <a:lnTo>
                    <a:pt x="109" y="17"/>
                  </a:lnTo>
                  <a:lnTo>
                    <a:pt x="107" y="20"/>
                  </a:lnTo>
                  <a:lnTo>
                    <a:pt x="102" y="21"/>
                  </a:lnTo>
                  <a:lnTo>
                    <a:pt x="97" y="23"/>
                  </a:lnTo>
                  <a:lnTo>
                    <a:pt x="90" y="21"/>
                  </a:lnTo>
                  <a:lnTo>
                    <a:pt x="83" y="20"/>
                  </a:lnTo>
                  <a:lnTo>
                    <a:pt x="78" y="17"/>
                  </a:lnTo>
                  <a:lnTo>
                    <a:pt x="73" y="14"/>
                  </a:lnTo>
                  <a:lnTo>
                    <a:pt x="69" y="11"/>
                  </a:lnTo>
                  <a:lnTo>
                    <a:pt x="64" y="7"/>
                  </a:lnTo>
                  <a:lnTo>
                    <a:pt x="59" y="4"/>
                  </a:lnTo>
                  <a:lnTo>
                    <a:pt x="54" y="2"/>
                  </a:lnTo>
                  <a:lnTo>
                    <a:pt x="51" y="3"/>
                  </a:lnTo>
                  <a:lnTo>
                    <a:pt x="48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0" y="3"/>
                  </a:lnTo>
                  <a:lnTo>
                    <a:pt x="38" y="2"/>
                  </a:lnTo>
                  <a:lnTo>
                    <a:pt x="34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6" y="29"/>
                  </a:lnTo>
                  <a:lnTo>
                    <a:pt x="7" y="35"/>
                  </a:lnTo>
                  <a:lnTo>
                    <a:pt x="8" y="42"/>
                  </a:lnTo>
                  <a:lnTo>
                    <a:pt x="9" y="49"/>
                  </a:lnTo>
                  <a:lnTo>
                    <a:pt x="9" y="57"/>
                  </a:lnTo>
                  <a:lnTo>
                    <a:pt x="11" y="65"/>
                  </a:lnTo>
                  <a:lnTo>
                    <a:pt x="11" y="76"/>
                  </a:lnTo>
                  <a:lnTo>
                    <a:pt x="9" y="85"/>
                  </a:lnTo>
                  <a:lnTo>
                    <a:pt x="7" y="92"/>
                  </a:lnTo>
                  <a:lnTo>
                    <a:pt x="5" y="97"/>
                  </a:lnTo>
                  <a:lnTo>
                    <a:pt x="3" y="102"/>
                  </a:lnTo>
                  <a:lnTo>
                    <a:pt x="1" y="109"/>
                  </a:lnTo>
                  <a:lnTo>
                    <a:pt x="0" y="115"/>
                  </a:lnTo>
                  <a:lnTo>
                    <a:pt x="0" y="125"/>
                  </a:lnTo>
                  <a:lnTo>
                    <a:pt x="8" y="131"/>
                  </a:lnTo>
                  <a:lnTo>
                    <a:pt x="17" y="135"/>
                  </a:lnTo>
                  <a:lnTo>
                    <a:pt x="25" y="141"/>
                  </a:lnTo>
                  <a:lnTo>
                    <a:pt x="33" y="146"/>
                  </a:lnTo>
                  <a:lnTo>
                    <a:pt x="43" y="153"/>
                  </a:lnTo>
                  <a:lnTo>
                    <a:pt x="50" y="160"/>
                  </a:lnTo>
                  <a:lnTo>
                    <a:pt x="56" y="165"/>
                  </a:lnTo>
                  <a:lnTo>
                    <a:pt x="60" y="172"/>
                  </a:lnTo>
                  <a:lnTo>
                    <a:pt x="62" y="178"/>
                  </a:lnTo>
                  <a:lnTo>
                    <a:pt x="63" y="183"/>
                  </a:lnTo>
                  <a:lnTo>
                    <a:pt x="66" y="188"/>
                  </a:lnTo>
                  <a:lnTo>
                    <a:pt x="70" y="192"/>
                  </a:lnTo>
                  <a:lnTo>
                    <a:pt x="75" y="196"/>
                  </a:lnTo>
                  <a:lnTo>
                    <a:pt x="79" y="199"/>
                  </a:lnTo>
                  <a:lnTo>
                    <a:pt x="85" y="201"/>
                  </a:lnTo>
                  <a:lnTo>
                    <a:pt x="90" y="201"/>
                  </a:lnTo>
                  <a:lnTo>
                    <a:pt x="95" y="193"/>
                  </a:lnTo>
                  <a:lnTo>
                    <a:pt x="98" y="186"/>
                  </a:lnTo>
                  <a:lnTo>
                    <a:pt x="103" y="179"/>
                  </a:lnTo>
                  <a:lnTo>
                    <a:pt x="109" y="172"/>
                  </a:lnTo>
                  <a:lnTo>
                    <a:pt x="114" y="165"/>
                  </a:lnTo>
                  <a:lnTo>
                    <a:pt x="119" y="157"/>
                  </a:lnTo>
                  <a:lnTo>
                    <a:pt x="123" y="149"/>
                  </a:lnTo>
                  <a:lnTo>
                    <a:pt x="128" y="14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4" name="Freeform 249"/>
            <p:cNvSpPr>
              <a:spLocks/>
            </p:cNvSpPr>
            <p:nvPr/>
          </p:nvSpPr>
          <p:spPr bwMode="gray">
            <a:xfrm>
              <a:off x="5359673" y="4633871"/>
              <a:ext cx="134242" cy="159450"/>
            </a:xfrm>
            <a:custGeom>
              <a:avLst/>
              <a:gdLst>
                <a:gd name="T0" fmla="*/ 133350 w 92"/>
                <a:gd name="T1" fmla="*/ 5605 h 121"/>
                <a:gd name="T2" fmla="*/ 138113 w 92"/>
                <a:gd name="T3" fmla="*/ 21017 h 121"/>
                <a:gd name="T4" fmla="*/ 141288 w 92"/>
                <a:gd name="T5" fmla="*/ 39232 h 121"/>
                <a:gd name="T6" fmla="*/ 142875 w 92"/>
                <a:gd name="T7" fmla="*/ 60250 h 121"/>
                <a:gd name="T8" fmla="*/ 146050 w 92"/>
                <a:gd name="T9" fmla="*/ 86872 h 121"/>
                <a:gd name="T10" fmla="*/ 138113 w 92"/>
                <a:gd name="T11" fmla="*/ 106488 h 121"/>
                <a:gd name="T12" fmla="*/ 130175 w 92"/>
                <a:gd name="T13" fmla="*/ 123302 h 121"/>
                <a:gd name="T14" fmla="*/ 127000 w 92"/>
                <a:gd name="T15" fmla="*/ 142918 h 121"/>
                <a:gd name="T16" fmla="*/ 30163 w 92"/>
                <a:gd name="T17" fmla="*/ 156930 h 121"/>
                <a:gd name="T18" fmla="*/ 28575 w 92"/>
                <a:gd name="T19" fmla="*/ 161133 h 121"/>
                <a:gd name="T20" fmla="*/ 25400 w 92"/>
                <a:gd name="T21" fmla="*/ 165337 h 121"/>
                <a:gd name="T22" fmla="*/ 19050 w 92"/>
                <a:gd name="T23" fmla="*/ 166738 h 121"/>
                <a:gd name="T24" fmla="*/ 15875 w 92"/>
                <a:gd name="T25" fmla="*/ 169540 h 121"/>
                <a:gd name="T26" fmla="*/ 11112 w 92"/>
                <a:gd name="T27" fmla="*/ 166738 h 121"/>
                <a:gd name="T28" fmla="*/ 7938 w 92"/>
                <a:gd name="T29" fmla="*/ 166738 h 121"/>
                <a:gd name="T30" fmla="*/ 4762 w 92"/>
                <a:gd name="T31" fmla="*/ 165337 h 121"/>
                <a:gd name="T32" fmla="*/ 4762 w 92"/>
                <a:gd name="T33" fmla="*/ 159732 h 121"/>
                <a:gd name="T34" fmla="*/ 4762 w 92"/>
                <a:gd name="T35" fmla="*/ 149924 h 121"/>
                <a:gd name="T36" fmla="*/ 3175 w 92"/>
                <a:gd name="T37" fmla="*/ 140116 h 121"/>
                <a:gd name="T38" fmla="*/ 0 w 92"/>
                <a:gd name="T39" fmla="*/ 130308 h 121"/>
                <a:gd name="T40" fmla="*/ 3175 w 92"/>
                <a:gd name="T41" fmla="*/ 113494 h 121"/>
                <a:gd name="T42" fmla="*/ 14288 w 92"/>
                <a:gd name="T43" fmla="*/ 95279 h 121"/>
                <a:gd name="T44" fmla="*/ 30163 w 92"/>
                <a:gd name="T45" fmla="*/ 81267 h 121"/>
                <a:gd name="T46" fmla="*/ 47625 w 92"/>
                <a:gd name="T47" fmla="*/ 68657 h 121"/>
                <a:gd name="T48" fmla="*/ 49212 w 92"/>
                <a:gd name="T49" fmla="*/ 56046 h 121"/>
                <a:gd name="T50" fmla="*/ 44450 w 92"/>
                <a:gd name="T51" fmla="*/ 49041 h 121"/>
                <a:gd name="T52" fmla="*/ 39687 w 92"/>
                <a:gd name="T53" fmla="*/ 35029 h 121"/>
                <a:gd name="T54" fmla="*/ 38100 w 92"/>
                <a:gd name="T55" fmla="*/ 21017 h 121"/>
                <a:gd name="T56" fmla="*/ 41275 w 92"/>
                <a:gd name="T57" fmla="*/ 14012 h 121"/>
                <a:gd name="T58" fmla="*/ 49212 w 92"/>
                <a:gd name="T59" fmla="*/ 12610 h 121"/>
                <a:gd name="T60" fmla="*/ 57150 w 92"/>
                <a:gd name="T61" fmla="*/ 14012 h 121"/>
                <a:gd name="T62" fmla="*/ 65088 w 92"/>
                <a:gd name="T63" fmla="*/ 14012 h 121"/>
                <a:gd name="T64" fmla="*/ 76200 w 92"/>
                <a:gd name="T65" fmla="*/ 14012 h 121"/>
                <a:gd name="T66" fmla="*/ 96837 w 92"/>
                <a:gd name="T67" fmla="*/ 9808 h 121"/>
                <a:gd name="T68" fmla="*/ 117475 w 92"/>
                <a:gd name="T69" fmla="*/ 5605 h 121"/>
                <a:gd name="T70" fmla="*/ 130175 w 92"/>
                <a:gd name="T71" fmla="*/ 2802 h 1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2"/>
                <a:gd name="T109" fmla="*/ 0 h 121"/>
                <a:gd name="T110" fmla="*/ 92 w 92"/>
                <a:gd name="T111" fmla="*/ 121 h 1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2" h="121">
                  <a:moveTo>
                    <a:pt x="83" y="0"/>
                  </a:moveTo>
                  <a:lnTo>
                    <a:pt x="84" y="4"/>
                  </a:lnTo>
                  <a:lnTo>
                    <a:pt x="86" y="10"/>
                  </a:lnTo>
                  <a:lnTo>
                    <a:pt x="87" y="15"/>
                  </a:lnTo>
                  <a:lnTo>
                    <a:pt x="88" y="21"/>
                  </a:lnTo>
                  <a:lnTo>
                    <a:pt x="89" y="28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92" y="51"/>
                  </a:lnTo>
                  <a:lnTo>
                    <a:pt x="92" y="62"/>
                  </a:lnTo>
                  <a:lnTo>
                    <a:pt x="90" y="71"/>
                  </a:lnTo>
                  <a:lnTo>
                    <a:pt x="87" y="76"/>
                  </a:lnTo>
                  <a:lnTo>
                    <a:pt x="84" y="82"/>
                  </a:lnTo>
                  <a:lnTo>
                    <a:pt x="82" y="88"/>
                  </a:lnTo>
                  <a:lnTo>
                    <a:pt x="80" y="94"/>
                  </a:lnTo>
                  <a:lnTo>
                    <a:pt x="80" y="102"/>
                  </a:lnTo>
                  <a:lnTo>
                    <a:pt x="81" y="112"/>
                  </a:lnTo>
                  <a:lnTo>
                    <a:pt x="19" y="112"/>
                  </a:lnTo>
                  <a:lnTo>
                    <a:pt x="19" y="114"/>
                  </a:lnTo>
                  <a:lnTo>
                    <a:pt x="18" y="115"/>
                  </a:lnTo>
                  <a:lnTo>
                    <a:pt x="17" y="116"/>
                  </a:lnTo>
                  <a:lnTo>
                    <a:pt x="16" y="118"/>
                  </a:lnTo>
                  <a:lnTo>
                    <a:pt x="15" y="119"/>
                  </a:lnTo>
                  <a:lnTo>
                    <a:pt x="12" y="119"/>
                  </a:lnTo>
                  <a:lnTo>
                    <a:pt x="11" y="121"/>
                  </a:lnTo>
                  <a:lnTo>
                    <a:pt x="10" y="121"/>
                  </a:lnTo>
                  <a:lnTo>
                    <a:pt x="9" y="119"/>
                  </a:lnTo>
                  <a:lnTo>
                    <a:pt x="7" y="119"/>
                  </a:lnTo>
                  <a:lnTo>
                    <a:pt x="6" y="119"/>
                  </a:lnTo>
                  <a:lnTo>
                    <a:pt x="5" y="119"/>
                  </a:lnTo>
                  <a:lnTo>
                    <a:pt x="4" y="118"/>
                  </a:lnTo>
                  <a:lnTo>
                    <a:pt x="3" y="118"/>
                  </a:lnTo>
                  <a:lnTo>
                    <a:pt x="2" y="118"/>
                  </a:lnTo>
                  <a:lnTo>
                    <a:pt x="3" y="114"/>
                  </a:lnTo>
                  <a:lnTo>
                    <a:pt x="4" y="111"/>
                  </a:lnTo>
                  <a:lnTo>
                    <a:pt x="3" y="107"/>
                  </a:lnTo>
                  <a:lnTo>
                    <a:pt x="3" y="102"/>
                  </a:lnTo>
                  <a:lnTo>
                    <a:pt x="2" y="100"/>
                  </a:lnTo>
                  <a:lnTo>
                    <a:pt x="0" y="97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2" y="81"/>
                  </a:lnTo>
                  <a:lnTo>
                    <a:pt x="4" y="74"/>
                  </a:lnTo>
                  <a:lnTo>
                    <a:pt x="9" y="68"/>
                  </a:lnTo>
                  <a:lnTo>
                    <a:pt x="13" y="62"/>
                  </a:lnTo>
                  <a:lnTo>
                    <a:pt x="19" y="58"/>
                  </a:lnTo>
                  <a:lnTo>
                    <a:pt x="25" y="54"/>
                  </a:lnTo>
                  <a:lnTo>
                    <a:pt x="30" y="49"/>
                  </a:lnTo>
                  <a:lnTo>
                    <a:pt x="33" y="42"/>
                  </a:lnTo>
                  <a:lnTo>
                    <a:pt x="31" y="40"/>
                  </a:lnTo>
                  <a:lnTo>
                    <a:pt x="29" y="37"/>
                  </a:lnTo>
                  <a:lnTo>
                    <a:pt x="28" y="35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5" y="21"/>
                  </a:lnTo>
                  <a:lnTo>
                    <a:pt x="24" y="15"/>
                  </a:lnTo>
                  <a:lnTo>
                    <a:pt x="24" y="11"/>
                  </a:lnTo>
                  <a:lnTo>
                    <a:pt x="26" y="10"/>
                  </a:lnTo>
                  <a:lnTo>
                    <a:pt x="29" y="9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1" y="10"/>
                  </a:lnTo>
                  <a:lnTo>
                    <a:pt x="43" y="11"/>
                  </a:lnTo>
                  <a:lnTo>
                    <a:pt x="48" y="10"/>
                  </a:lnTo>
                  <a:lnTo>
                    <a:pt x="54" y="10"/>
                  </a:lnTo>
                  <a:lnTo>
                    <a:pt x="61" y="7"/>
                  </a:lnTo>
                  <a:lnTo>
                    <a:pt x="67" y="6"/>
                  </a:lnTo>
                  <a:lnTo>
                    <a:pt x="74" y="4"/>
                  </a:lnTo>
                  <a:lnTo>
                    <a:pt x="78" y="3"/>
                  </a:lnTo>
                  <a:lnTo>
                    <a:pt x="82" y="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5" name="Freeform 250"/>
            <p:cNvSpPr>
              <a:spLocks/>
            </p:cNvSpPr>
            <p:nvPr/>
          </p:nvSpPr>
          <p:spPr bwMode="gray">
            <a:xfrm>
              <a:off x="5353357" y="4778420"/>
              <a:ext cx="282697" cy="332314"/>
            </a:xfrm>
            <a:custGeom>
              <a:avLst/>
              <a:gdLst>
                <a:gd name="T0" fmla="*/ 147638 w 194"/>
                <a:gd name="T1" fmla="*/ 8407 h 253"/>
                <a:gd name="T2" fmla="*/ 184150 w 194"/>
                <a:gd name="T3" fmla="*/ 32227 h 253"/>
                <a:gd name="T4" fmla="*/ 215900 w 194"/>
                <a:gd name="T5" fmla="*/ 57447 h 253"/>
                <a:gd name="T6" fmla="*/ 233363 w 194"/>
                <a:gd name="T7" fmla="*/ 79866 h 253"/>
                <a:gd name="T8" fmla="*/ 247650 w 194"/>
                <a:gd name="T9" fmla="*/ 99482 h 253"/>
                <a:gd name="T10" fmla="*/ 271463 w 194"/>
                <a:gd name="T11" fmla="*/ 106488 h 253"/>
                <a:gd name="T12" fmla="*/ 274638 w 194"/>
                <a:gd name="T13" fmla="*/ 110692 h 253"/>
                <a:gd name="T14" fmla="*/ 277813 w 194"/>
                <a:gd name="T15" fmla="*/ 114895 h 253"/>
                <a:gd name="T16" fmla="*/ 277813 w 194"/>
                <a:gd name="T17" fmla="*/ 123302 h 253"/>
                <a:gd name="T18" fmla="*/ 268288 w 194"/>
                <a:gd name="T19" fmla="*/ 138715 h 253"/>
                <a:gd name="T20" fmla="*/ 261938 w 194"/>
                <a:gd name="T21" fmla="*/ 149924 h 253"/>
                <a:gd name="T22" fmla="*/ 261938 w 194"/>
                <a:gd name="T23" fmla="*/ 158331 h 253"/>
                <a:gd name="T24" fmla="*/ 268288 w 194"/>
                <a:gd name="T25" fmla="*/ 163936 h 253"/>
                <a:gd name="T26" fmla="*/ 274638 w 194"/>
                <a:gd name="T27" fmla="*/ 173744 h 253"/>
                <a:gd name="T28" fmla="*/ 273050 w 194"/>
                <a:gd name="T29" fmla="*/ 238197 h 253"/>
                <a:gd name="T30" fmla="*/ 274638 w 194"/>
                <a:gd name="T31" fmla="*/ 248005 h 253"/>
                <a:gd name="T32" fmla="*/ 276225 w 194"/>
                <a:gd name="T33" fmla="*/ 255011 h 253"/>
                <a:gd name="T34" fmla="*/ 276225 w 194"/>
                <a:gd name="T35" fmla="*/ 264819 h 253"/>
                <a:gd name="T36" fmla="*/ 276225 w 194"/>
                <a:gd name="T37" fmla="*/ 274627 h 253"/>
                <a:gd name="T38" fmla="*/ 277813 w 194"/>
                <a:gd name="T39" fmla="*/ 284435 h 253"/>
                <a:gd name="T40" fmla="*/ 287338 w 194"/>
                <a:gd name="T41" fmla="*/ 298447 h 253"/>
                <a:gd name="T42" fmla="*/ 307975 w 194"/>
                <a:gd name="T43" fmla="*/ 315261 h 253"/>
                <a:gd name="T44" fmla="*/ 284163 w 194"/>
                <a:gd name="T45" fmla="*/ 330673 h 253"/>
                <a:gd name="T46" fmla="*/ 242888 w 194"/>
                <a:gd name="T47" fmla="*/ 348888 h 253"/>
                <a:gd name="T48" fmla="*/ 222250 w 194"/>
                <a:gd name="T49" fmla="*/ 354493 h 253"/>
                <a:gd name="T50" fmla="*/ 207963 w 194"/>
                <a:gd name="T51" fmla="*/ 350290 h 253"/>
                <a:gd name="T52" fmla="*/ 195262 w 194"/>
                <a:gd name="T53" fmla="*/ 346086 h 253"/>
                <a:gd name="T54" fmla="*/ 182562 w 194"/>
                <a:gd name="T55" fmla="*/ 348888 h 253"/>
                <a:gd name="T56" fmla="*/ 166687 w 194"/>
                <a:gd name="T57" fmla="*/ 350290 h 253"/>
                <a:gd name="T58" fmla="*/ 150813 w 194"/>
                <a:gd name="T59" fmla="*/ 346086 h 253"/>
                <a:gd name="T60" fmla="*/ 146050 w 194"/>
                <a:gd name="T61" fmla="*/ 327871 h 253"/>
                <a:gd name="T62" fmla="*/ 144463 w 194"/>
                <a:gd name="T63" fmla="*/ 298447 h 253"/>
                <a:gd name="T64" fmla="*/ 136525 w 194"/>
                <a:gd name="T65" fmla="*/ 288639 h 253"/>
                <a:gd name="T66" fmla="*/ 125413 w 194"/>
                <a:gd name="T67" fmla="*/ 285836 h 253"/>
                <a:gd name="T68" fmla="*/ 111125 w 194"/>
                <a:gd name="T69" fmla="*/ 284435 h 253"/>
                <a:gd name="T70" fmla="*/ 92075 w 194"/>
                <a:gd name="T71" fmla="*/ 280232 h 253"/>
                <a:gd name="T72" fmla="*/ 55563 w 194"/>
                <a:gd name="T73" fmla="*/ 262017 h 253"/>
                <a:gd name="T74" fmla="*/ 33338 w 194"/>
                <a:gd name="T75" fmla="*/ 248005 h 253"/>
                <a:gd name="T76" fmla="*/ 33338 w 194"/>
                <a:gd name="T77" fmla="*/ 242400 h 253"/>
                <a:gd name="T78" fmla="*/ 33338 w 194"/>
                <a:gd name="T79" fmla="*/ 233993 h 253"/>
                <a:gd name="T80" fmla="*/ 33338 w 194"/>
                <a:gd name="T81" fmla="*/ 224185 h 253"/>
                <a:gd name="T82" fmla="*/ 26988 w 194"/>
                <a:gd name="T83" fmla="*/ 210174 h 253"/>
                <a:gd name="T84" fmla="*/ 23812 w 194"/>
                <a:gd name="T85" fmla="*/ 198964 h 253"/>
                <a:gd name="T86" fmla="*/ 11112 w 194"/>
                <a:gd name="T87" fmla="*/ 189156 h 253"/>
                <a:gd name="T88" fmla="*/ 3175 w 194"/>
                <a:gd name="T89" fmla="*/ 163936 h 253"/>
                <a:gd name="T90" fmla="*/ 3175 w 194"/>
                <a:gd name="T91" fmla="*/ 138715 h 253"/>
                <a:gd name="T92" fmla="*/ 1588 w 194"/>
                <a:gd name="T93" fmla="*/ 133110 h 253"/>
                <a:gd name="T94" fmla="*/ 0 w 194"/>
                <a:gd name="T95" fmla="*/ 124703 h 253"/>
                <a:gd name="T96" fmla="*/ 9525 w 194"/>
                <a:gd name="T97" fmla="*/ 116296 h 253"/>
                <a:gd name="T98" fmla="*/ 23812 w 194"/>
                <a:gd name="T99" fmla="*/ 106488 h 253"/>
                <a:gd name="T100" fmla="*/ 36513 w 194"/>
                <a:gd name="T101" fmla="*/ 98081 h 253"/>
                <a:gd name="T102" fmla="*/ 41275 w 194"/>
                <a:gd name="T103" fmla="*/ 42035 h 253"/>
                <a:gd name="T104" fmla="*/ 42862 w 194"/>
                <a:gd name="T105" fmla="*/ 19616 h 253"/>
                <a:gd name="T106" fmla="*/ 41275 w 194"/>
                <a:gd name="T107" fmla="*/ 0 h 25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94"/>
                <a:gd name="T163" fmla="*/ 0 h 253"/>
                <a:gd name="T164" fmla="*/ 194 w 194"/>
                <a:gd name="T165" fmla="*/ 253 h 25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94" h="253">
                  <a:moveTo>
                    <a:pt x="26" y="0"/>
                  </a:moveTo>
                  <a:lnTo>
                    <a:pt x="84" y="0"/>
                  </a:lnTo>
                  <a:lnTo>
                    <a:pt x="93" y="6"/>
                  </a:lnTo>
                  <a:lnTo>
                    <a:pt x="102" y="11"/>
                  </a:lnTo>
                  <a:lnTo>
                    <a:pt x="109" y="17"/>
                  </a:lnTo>
                  <a:lnTo>
                    <a:pt x="116" y="23"/>
                  </a:lnTo>
                  <a:lnTo>
                    <a:pt x="123" y="28"/>
                  </a:lnTo>
                  <a:lnTo>
                    <a:pt x="130" y="34"/>
                  </a:lnTo>
                  <a:lnTo>
                    <a:pt x="136" y="41"/>
                  </a:lnTo>
                  <a:lnTo>
                    <a:pt x="143" y="46"/>
                  </a:lnTo>
                  <a:lnTo>
                    <a:pt x="146" y="52"/>
                  </a:lnTo>
                  <a:lnTo>
                    <a:pt x="147" y="57"/>
                  </a:lnTo>
                  <a:lnTo>
                    <a:pt x="149" y="62"/>
                  </a:lnTo>
                  <a:lnTo>
                    <a:pt x="153" y="67"/>
                  </a:lnTo>
                  <a:lnTo>
                    <a:pt x="156" y="71"/>
                  </a:lnTo>
                  <a:lnTo>
                    <a:pt x="161" y="74"/>
                  </a:lnTo>
                  <a:lnTo>
                    <a:pt x="166" y="76"/>
                  </a:lnTo>
                  <a:lnTo>
                    <a:pt x="171" y="76"/>
                  </a:lnTo>
                  <a:lnTo>
                    <a:pt x="171" y="78"/>
                  </a:lnTo>
                  <a:lnTo>
                    <a:pt x="172" y="79"/>
                  </a:lnTo>
                  <a:lnTo>
                    <a:pt x="173" y="79"/>
                  </a:lnTo>
                  <a:lnTo>
                    <a:pt x="173" y="81"/>
                  </a:lnTo>
                  <a:lnTo>
                    <a:pt x="174" y="82"/>
                  </a:lnTo>
                  <a:lnTo>
                    <a:pt x="175" y="82"/>
                  </a:lnTo>
                  <a:lnTo>
                    <a:pt x="175" y="83"/>
                  </a:lnTo>
                  <a:lnTo>
                    <a:pt x="177" y="85"/>
                  </a:lnTo>
                  <a:lnTo>
                    <a:pt x="175" y="88"/>
                  </a:lnTo>
                  <a:lnTo>
                    <a:pt x="174" y="92"/>
                  </a:lnTo>
                  <a:lnTo>
                    <a:pt x="172" y="95"/>
                  </a:lnTo>
                  <a:lnTo>
                    <a:pt x="169" y="99"/>
                  </a:lnTo>
                  <a:lnTo>
                    <a:pt x="167" y="102"/>
                  </a:lnTo>
                  <a:lnTo>
                    <a:pt x="166" y="104"/>
                  </a:lnTo>
                  <a:lnTo>
                    <a:pt x="165" y="107"/>
                  </a:lnTo>
                  <a:lnTo>
                    <a:pt x="163" y="110"/>
                  </a:lnTo>
                  <a:lnTo>
                    <a:pt x="165" y="111"/>
                  </a:lnTo>
                  <a:lnTo>
                    <a:pt x="165" y="113"/>
                  </a:lnTo>
                  <a:lnTo>
                    <a:pt x="166" y="114"/>
                  </a:lnTo>
                  <a:lnTo>
                    <a:pt x="167" y="115"/>
                  </a:lnTo>
                  <a:lnTo>
                    <a:pt x="169" y="117"/>
                  </a:lnTo>
                  <a:lnTo>
                    <a:pt x="171" y="120"/>
                  </a:lnTo>
                  <a:lnTo>
                    <a:pt x="172" y="121"/>
                  </a:lnTo>
                  <a:lnTo>
                    <a:pt x="173" y="124"/>
                  </a:lnTo>
                  <a:lnTo>
                    <a:pt x="173" y="167"/>
                  </a:lnTo>
                  <a:lnTo>
                    <a:pt x="172" y="168"/>
                  </a:lnTo>
                  <a:lnTo>
                    <a:pt x="172" y="170"/>
                  </a:lnTo>
                  <a:lnTo>
                    <a:pt x="172" y="173"/>
                  </a:lnTo>
                  <a:lnTo>
                    <a:pt x="173" y="174"/>
                  </a:lnTo>
                  <a:lnTo>
                    <a:pt x="173" y="177"/>
                  </a:lnTo>
                  <a:lnTo>
                    <a:pt x="174" y="178"/>
                  </a:lnTo>
                  <a:lnTo>
                    <a:pt x="174" y="180"/>
                  </a:lnTo>
                  <a:lnTo>
                    <a:pt x="174" y="182"/>
                  </a:lnTo>
                  <a:lnTo>
                    <a:pt x="174" y="185"/>
                  </a:lnTo>
                  <a:lnTo>
                    <a:pt x="174" y="188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3"/>
                  </a:lnTo>
                  <a:lnTo>
                    <a:pt x="174" y="196"/>
                  </a:lnTo>
                  <a:lnTo>
                    <a:pt x="174" y="197"/>
                  </a:lnTo>
                  <a:lnTo>
                    <a:pt x="175" y="200"/>
                  </a:lnTo>
                  <a:lnTo>
                    <a:pt x="175" y="203"/>
                  </a:lnTo>
                  <a:lnTo>
                    <a:pt x="177" y="207"/>
                  </a:lnTo>
                  <a:lnTo>
                    <a:pt x="179" y="210"/>
                  </a:lnTo>
                  <a:lnTo>
                    <a:pt x="181" y="213"/>
                  </a:lnTo>
                  <a:lnTo>
                    <a:pt x="185" y="217"/>
                  </a:lnTo>
                  <a:lnTo>
                    <a:pt x="188" y="221"/>
                  </a:lnTo>
                  <a:lnTo>
                    <a:pt x="194" y="225"/>
                  </a:lnTo>
                  <a:lnTo>
                    <a:pt x="191" y="228"/>
                  </a:lnTo>
                  <a:lnTo>
                    <a:pt x="186" y="232"/>
                  </a:lnTo>
                  <a:lnTo>
                    <a:pt x="179" y="236"/>
                  </a:lnTo>
                  <a:lnTo>
                    <a:pt x="169" y="241"/>
                  </a:lnTo>
                  <a:lnTo>
                    <a:pt x="161" y="246"/>
                  </a:lnTo>
                  <a:lnTo>
                    <a:pt x="153" y="249"/>
                  </a:lnTo>
                  <a:lnTo>
                    <a:pt x="147" y="252"/>
                  </a:lnTo>
                  <a:lnTo>
                    <a:pt x="141" y="253"/>
                  </a:lnTo>
                  <a:lnTo>
                    <a:pt x="140" y="253"/>
                  </a:lnTo>
                  <a:lnTo>
                    <a:pt x="137" y="252"/>
                  </a:lnTo>
                  <a:lnTo>
                    <a:pt x="135" y="252"/>
                  </a:lnTo>
                  <a:lnTo>
                    <a:pt x="131" y="250"/>
                  </a:lnTo>
                  <a:lnTo>
                    <a:pt x="129" y="249"/>
                  </a:lnTo>
                  <a:lnTo>
                    <a:pt x="126" y="249"/>
                  </a:lnTo>
                  <a:lnTo>
                    <a:pt x="123" y="247"/>
                  </a:lnTo>
                  <a:lnTo>
                    <a:pt x="122" y="247"/>
                  </a:lnTo>
                  <a:lnTo>
                    <a:pt x="118" y="247"/>
                  </a:lnTo>
                  <a:lnTo>
                    <a:pt x="115" y="249"/>
                  </a:lnTo>
                  <a:lnTo>
                    <a:pt x="111" y="249"/>
                  </a:lnTo>
                  <a:lnTo>
                    <a:pt x="109" y="250"/>
                  </a:lnTo>
                  <a:lnTo>
                    <a:pt x="105" y="250"/>
                  </a:lnTo>
                  <a:lnTo>
                    <a:pt x="102" y="250"/>
                  </a:lnTo>
                  <a:lnTo>
                    <a:pt x="98" y="249"/>
                  </a:lnTo>
                  <a:lnTo>
                    <a:pt x="95" y="247"/>
                  </a:lnTo>
                  <a:lnTo>
                    <a:pt x="93" y="245"/>
                  </a:lnTo>
                  <a:lnTo>
                    <a:pt x="93" y="239"/>
                  </a:lnTo>
                  <a:lnTo>
                    <a:pt x="92" y="234"/>
                  </a:lnTo>
                  <a:lnTo>
                    <a:pt x="92" y="227"/>
                  </a:lnTo>
                  <a:lnTo>
                    <a:pt x="91" y="220"/>
                  </a:lnTo>
                  <a:lnTo>
                    <a:pt x="91" y="213"/>
                  </a:lnTo>
                  <a:lnTo>
                    <a:pt x="90" y="210"/>
                  </a:lnTo>
                  <a:lnTo>
                    <a:pt x="89" y="208"/>
                  </a:lnTo>
                  <a:lnTo>
                    <a:pt x="86" y="206"/>
                  </a:lnTo>
                  <a:lnTo>
                    <a:pt x="84" y="206"/>
                  </a:lnTo>
                  <a:lnTo>
                    <a:pt x="81" y="204"/>
                  </a:lnTo>
                  <a:lnTo>
                    <a:pt x="79" y="204"/>
                  </a:lnTo>
                  <a:lnTo>
                    <a:pt x="76" y="204"/>
                  </a:lnTo>
                  <a:lnTo>
                    <a:pt x="73" y="204"/>
                  </a:lnTo>
                  <a:lnTo>
                    <a:pt x="70" y="203"/>
                  </a:lnTo>
                  <a:lnTo>
                    <a:pt x="65" y="203"/>
                  </a:lnTo>
                  <a:lnTo>
                    <a:pt x="62" y="201"/>
                  </a:lnTo>
                  <a:lnTo>
                    <a:pt x="58" y="200"/>
                  </a:lnTo>
                  <a:lnTo>
                    <a:pt x="52" y="196"/>
                  </a:lnTo>
                  <a:lnTo>
                    <a:pt x="44" y="192"/>
                  </a:lnTo>
                  <a:lnTo>
                    <a:pt x="35" y="187"/>
                  </a:lnTo>
                  <a:lnTo>
                    <a:pt x="28" y="182"/>
                  </a:lnTo>
                  <a:lnTo>
                    <a:pt x="23" y="180"/>
                  </a:lnTo>
                  <a:lnTo>
                    <a:pt x="21" y="177"/>
                  </a:lnTo>
                  <a:lnTo>
                    <a:pt x="21" y="175"/>
                  </a:lnTo>
                  <a:lnTo>
                    <a:pt x="21" y="174"/>
                  </a:lnTo>
                  <a:lnTo>
                    <a:pt x="21" y="173"/>
                  </a:lnTo>
                  <a:lnTo>
                    <a:pt x="21" y="170"/>
                  </a:lnTo>
                  <a:lnTo>
                    <a:pt x="21" y="168"/>
                  </a:lnTo>
                  <a:lnTo>
                    <a:pt x="21" y="167"/>
                  </a:lnTo>
                  <a:lnTo>
                    <a:pt x="21" y="166"/>
                  </a:lnTo>
                  <a:lnTo>
                    <a:pt x="21" y="164"/>
                  </a:lnTo>
                  <a:lnTo>
                    <a:pt x="21" y="160"/>
                  </a:lnTo>
                  <a:lnTo>
                    <a:pt x="20" y="156"/>
                  </a:lnTo>
                  <a:lnTo>
                    <a:pt x="19" y="153"/>
                  </a:lnTo>
                  <a:lnTo>
                    <a:pt x="17" y="150"/>
                  </a:lnTo>
                  <a:lnTo>
                    <a:pt x="16" y="148"/>
                  </a:lnTo>
                  <a:lnTo>
                    <a:pt x="15" y="145"/>
                  </a:lnTo>
                  <a:lnTo>
                    <a:pt x="15" y="142"/>
                  </a:lnTo>
                  <a:lnTo>
                    <a:pt x="15" y="139"/>
                  </a:lnTo>
                  <a:lnTo>
                    <a:pt x="9" y="138"/>
                  </a:lnTo>
                  <a:lnTo>
                    <a:pt x="7" y="135"/>
                  </a:lnTo>
                  <a:lnTo>
                    <a:pt x="4" y="129"/>
                  </a:lnTo>
                  <a:lnTo>
                    <a:pt x="2" y="122"/>
                  </a:lnTo>
                  <a:lnTo>
                    <a:pt x="2" y="117"/>
                  </a:lnTo>
                  <a:lnTo>
                    <a:pt x="2" y="110"/>
                  </a:lnTo>
                  <a:lnTo>
                    <a:pt x="2" y="104"/>
                  </a:lnTo>
                  <a:lnTo>
                    <a:pt x="2" y="99"/>
                  </a:lnTo>
                  <a:lnTo>
                    <a:pt x="2" y="97"/>
                  </a:lnTo>
                  <a:lnTo>
                    <a:pt x="1" y="96"/>
                  </a:lnTo>
                  <a:lnTo>
                    <a:pt x="1" y="95"/>
                  </a:lnTo>
                  <a:lnTo>
                    <a:pt x="1" y="92"/>
                  </a:lnTo>
                  <a:lnTo>
                    <a:pt x="0" y="90"/>
                  </a:lnTo>
                  <a:lnTo>
                    <a:pt x="0" y="89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6" y="83"/>
                  </a:lnTo>
                  <a:lnTo>
                    <a:pt x="9" y="82"/>
                  </a:lnTo>
                  <a:lnTo>
                    <a:pt x="13" y="79"/>
                  </a:lnTo>
                  <a:lnTo>
                    <a:pt x="15" y="76"/>
                  </a:lnTo>
                  <a:lnTo>
                    <a:pt x="17" y="74"/>
                  </a:lnTo>
                  <a:lnTo>
                    <a:pt x="21" y="71"/>
                  </a:lnTo>
                  <a:lnTo>
                    <a:pt x="23" y="70"/>
                  </a:lnTo>
                  <a:lnTo>
                    <a:pt x="23" y="38"/>
                  </a:lnTo>
                  <a:lnTo>
                    <a:pt x="25" y="34"/>
                  </a:lnTo>
                  <a:lnTo>
                    <a:pt x="26" y="30"/>
                  </a:lnTo>
                  <a:lnTo>
                    <a:pt x="26" y="25"/>
                  </a:lnTo>
                  <a:lnTo>
                    <a:pt x="27" y="20"/>
                  </a:lnTo>
                  <a:lnTo>
                    <a:pt x="27" y="14"/>
                  </a:lnTo>
                  <a:lnTo>
                    <a:pt x="27" y="10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6" name="Freeform 251"/>
            <p:cNvSpPr>
              <a:spLocks/>
            </p:cNvSpPr>
            <p:nvPr/>
          </p:nvSpPr>
          <p:spPr bwMode="gray">
            <a:xfrm>
              <a:off x="4890617" y="4911048"/>
              <a:ext cx="328497" cy="394902"/>
            </a:xfrm>
            <a:custGeom>
              <a:avLst/>
              <a:gdLst>
                <a:gd name="T0" fmla="*/ 25400 w 226"/>
                <a:gd name="T1" fmla="*/ 400732 h 300"/>
                <a:gd name="T2" fmla="*/ 41275 w 226"/>
                <a:gd name="T3" fmla="*/ 392325 h 300"/>
                <a:gd name="T4" fmla="*/ 69850 w 226"/>
                <a:gd name="T5" fmla="*/ 395127 h 300"/>
                <a:gd name="T6" fmla="*/ 119063 w 226"/>
                <a:gd name="T7" fmla="*/ 410540 h 300"/>
                <a:gd name="T8" fmla="*/ 193675 w 226"/>
                <a:gd name="T9" fmla="*/ 420348 h 300"/>
                <a:gd name="T10" fmla="*/ 303213 w 226"/>
                <a:gd name="T11" fmla="*/ 416145 h 300"/>
                <a:gd name="T12" fmla="*/ 320675 w 226"/>
                <a:gd name="T13" fmla="*/ 410540 h 300"/>
                <a:gd name="T14" fmla="*/ 314325 w 226"/>
                <a:gd name="T15" fmla="*/ 396528 h 300"/>
                <a:gd name="T16" fmla="*/ 301625 w 226"/>
                <a:gd name="T17" fmla="*/ 378313 h 300"/>
                <a:gd name="T18" fmla="*/ 304800 w 226"/>
                <a:gd name="T19" fmla="*/ 260616 h 300"/>
                <a:gd name="T20" fmla="*/ 336550 w 226"/>
                <a:gd name="T21" fmla="*/ 262017 h 300"/>
                <a:gd name="T22" fmla="*/ 354013 w 226"/>
                <a:gd name="T23" fmla="*/ 246604 h 300"/>
                <a:gd name="T24" fmla="*/ 358775 w 226"/>
                <a:gd name="T25" fmla="*/ 205971 h 300"/>
                <a:gd name="T26" fmla="*/ 350838 w 226"/>
                <a:gd name="T27" fmla="*/ 191959 h 300"/>
                <a:gd name="T28" fmla="*/ 342900 w 226"/>
                <a:gd name="T29" fmla="*/ 190558 h 300"/>
                <a:gd name="T30" fmla="*/ 331788 w 226"/>
                <a:gd name="T31" fmla="*/ 187755 h 300"/>
                <a:gd name="T32" fmla="*/ 322263 w 226"/>
                <a:gd name="T33" fmla="*/ 190558 h 300"/>
                <a:gd name="T34" fmla="*/ 304800 w 226"/>
                <a:gd name="T35" fmla="*/ 187755 h 300"/>
                <a:gd name="T36" fmla="*/ 296863 w 226"/>
                <a:gd name="T37" fmla="*/ 175145 h 300"/>
                <a:gd name="T38" fmla="*/ 295275 w 226"/>
                <a:gd name="T39" fmla="*/ 155529 h 300"/>
                <a:gd name="T40" fmla="*/ 292100 w 226"/>
                <a:gd name="T41" fmla="*/ 138715 h 300"/>
                <a:gd name="T42" fmla="*/ 292100 w 226"/>
                <a:gd name="T43" fmla="*/ 123302 h 300"/>
                <a:gd name="T44" fmla="*/ 295275 w 226"/>
                <a:gd name="T45" fmla="*/ 112093 h 300"/>
                <a:gd name="T46" fmla="*/ 295275 w 226"/>
                <a:gd name="T47" fmla="*/ 99482 h 300"/>
                <a:gd name="T48" fmla="*/ 293688 w 226"/>
                <a:gd name="T49" fmla="*/ 79866 h 300"/>
                <a:gd name="T50" fmla="*/ 285750 w 226"/>
                <a:gd name="T51" fmla="*/ 67256 h 300"/>
                <a:gd name="T52" fmla="*/ 238125 w 226"/>
                <a:gd name="T53" fmla="*/ 61651 h 300"/>
                <a:gd name="T54" fmla="*/ 228600 w 226"/>
                <a:gd name="T55" fmla="*/ 70058 h 300"/>
                <a:gd name="T56" fmla="*/ 212725 w 226"/>
                <a:gd name="T57" fmla="*/ 92477 h 300"/>
                <a:gd name="T58" fmla="*/ 173038 w 226"/>
                <a:gd name="T59" fmla="*/ 89674 h 300"/>
                <a:gd name="T60" fmla="*/ 152400 w 226"/>
                <a:gd name="T61" fmla="*/ 46238 h 300"/>
                <a:gd name="T62" fmla="*/ 9525 w 226"/>
                <a:gd name="T63" fmla="*/ 30826 h 300"/>
                <a:gd name="T64" fmla="*/ 14288 w 226"/>
                <a:gd name="T65" fmla="*/ 37831 h 300"/>
                <a:gd name="T66" fmla="*/ 25400 w 226"/>
                <a:gd name="T67" fmla="*/ 50442 h 300"/>
                <a:gd name="T68" fmla="*/ 42863 w 226"/>
                <a:gd name="T69" fmla="*/ 81267 h 300"/>
                <a:gd name="T70" fmla="*/ 49212 w 226"/>
                <a:gd name="T71" fmla="*/ 117697 h 300"/>
                <a:gd name="T72" fmla="*/ 44450 w 226"/>
                <a:gd name="T73" fmla="*/ 130308 h 300"/>
                <a:gd name="T74" fmla="*/ 42863 w 226"/>
                <a:gd name="T75" fmla="*/ 147122 h 300"/>
                <a:gd name="T76" fmla="*/ 53975 w 226"/>
                <a:gd name="T77" fmla="*/ 176546 h 300"/>
                <a:gd name="T78" fmla="*/ 58738 w 226"/>
                <a:gd name="T79" fmla="*/ 210174 h 300"/>
                <a:gd name="T80" fmla="*/ 39688 w 226"/>
                <a:gd name="T81" fmla="*/ 262017 h 300"/>
                <a:gd name="T82" fmla="*/ 15875 w 226"/>
                <a:gd name="T83" fmla="*/ 346086 h 300"/>
                <a:gd name="T84" fmla="*/ 3175 w 226"/>
                <a:gd name="T85" fmla="*/ 367104 h 300"/>
                <a:gd name="T86" fmla="*/ 0 w 226"/>
                <a:gd name="T87" fmla="*/ 402133 h 300"/>
                <a:gd name="T88" fmla="*/ 22225 w 226"/>
                <a:gd name="T89" fmla="*/ 15413 h 300"/>
                <a:gd name="T90" fmla="*/ 30163 w 226"/>
                <a:gd name="T91" fmla="*/ 12610 h 300"/>
                <a:gd name="T92" fmla="*/ 25400 w 226"/>
                <a:gd name="T93" fmla="*/ 0 h 300"/>
                <a:gd name="T94" fmla="*/ 19050 w 226"/>
                <a:gd name="T95" fmla="*/ 0 h 3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6"/>
                <a:gd name="T145" fmla="*/ 0 h 300"/>
                <a:gd name="T146" fmla="*/ 226 w 226"/>
                <a:gd name="T147" fmla="*/ 300 h 3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6" h="300">
                  <a:moveTo>
                    <a:pt x="0" y="287"/>
                  </a:moveTo>
                  <a:lnTo>
                    <a:pt x="12" y="289"/>
                  </a:lnTo>
                  <a:lnTo>
                    <a:pt x="14" y="287"/>
                  </a:lnTo>
                  <a:lnTo>
                    <a:pt x="16" y="286"/>
                  </a:lnTo>
                  <a:lnTo>
                    <a:pt x="19" y="284"/>
                  </a:lnTo>
                  <a:lnTo>
                    <a:pt x="21" y="283"/>
                  </a:lnTo>
                  <a:lnTo>
                    <a:pt x="24" y="282"/>
                  </a:lnTo>
                  <a:lnTo>
                    <a:pt x="26" y="280"/>
                  </a:lnTo>
                  <a:lnTo>
                    <a:pt x="30" y="279"/>
                  </a:lnTo>
                  <a:lnTo>
                    <a:pt x="32" y="279"/>
                  </a:lnTo>
                  <a:lnTo>
                    <a:pt x="38" y="280"/>
                  </a:lnTo>
                  <a:lnTo>
                    <a:pt x="44" y="282"/>
                  </a:lnTo>
                  <a:lnTo>
                    <a:pt x="51" y="286"/>
                  </a:lnTo>
                  <a:lnTo>
                    <a:pt x="59" y="289"/>
                  </a:lnTo>
                  <a:lnTo>
                    <a:pt x="66" y="291"/>
                  </a:lnTo>
                  <a:lnTo>
                    <a:pt x="75" y="293"/>
                  </a:lnTo>
                  <a:lnTo>
                    <a:pt x="82" y="293"/>
                  </a:lnTo>
                  <a:lnTo>
                    <a:pt x="88" y="291"/>
                  </a:lnTo>
                  <a:lnTo>
                    <a:pt x="122" y="291"/>
                  </a:lnTo>
                  <a:lnTo>
                    <a:pt x="122" y="300"/>
                  </a:lnTo>
                  <a:lnTo>
                    <a:pt x="183" y="300"/>
                  </a:lnTo>
                  <a:lnTo>
                    <a:pt x="186" y="298"/>
                  </a:lnTo>
                  <a:lnTo>
                    <a:pt x="189" y="297"/>
                  </a:lnTo>
                  <a:lnTo>
                    <a:pt x="191" y="297"/>
                  </a:lnTo>
                  <a:lnTo>
                    <a:pt x="193" y="296"/>
                  </a:lnTo>
                  <a:lnTo>
                    <a:pt x="196" y="294"/>
                  </a:lnTo>
                  <a:lnTo>
                    <a:pt x="198" y="294"/>
                  </a:lnTo>
                  <a:lnTo>
                    <a:pt x="202" y="293"/>
                  </a:lnTo>
                  <a:lnTo>
                    <a:pt x="204" y="291"/>
                  </a:lnTo>
                  <a:lnTo>
                    <a:pt x="203" y="290"/>
                  </a:lnTo>
                  <a:lnTo>
                    <a:pt x="201" y="287"/>
                  </a:lnTo>
                  <a:lnTo>
                    <a:pt x="198" y="283"/>
                  </a:lnTo>
                  <a:lnTo>
                    <a:pt x="197" y="280"/>
                  </a:lnTo>
                  <a:lnTo>
                    <a:pt x="195" y="276"/>
                  </a:lnTo>
                  <a:lnTo>
                    <a:pt x="192" y="273"/>
                  </a:lnTo>
                  <a:lnTo>
                    <a:pt x="190" y="270"/>
                  </a:lnTo>
                  <a:lnTo>
                    <a:pt x="187" y="266"/>
                  </a:lnTo>
                  <a:lnTo>
                    <a:pt x="187" y="186"/>
                  </a:lnTo>
                  <a:lnTo>
                    <a:pt x="189" y="186"/>
                  </a:lnTo>
                  <a:lnTo>
                    <a:pt x="192" y="186"/>
                  </a:lnTo>
                  <a:lnTo>
                    <a:pt x="197" y="187"/>
                  </a:lnTo>
                  <a:lnTo>
                    <a:pt x="203" y="187"/>
                  </a:lnTo>
                  <a:lnTo>
                    <a:pt x="208" y="189"/>
                  </a:lnTo>
                  <a:lnTo>
                    <a:pt x="212" y="187"/>
                  </a:lnTo>
                  <a:lnTo>
                    <a:pt x="217" y="187"/>
                  </a:lnTo>
                  <a:lnTo>
                    <a:pt x="220" y="186"/>
                  </a:lnTo>
                  <a:lnTo>
                    <a:pt x="221" y="182"/>
                  </a:lnTo>
                  <a:lnTo>
                    <a:pt x="223" y="176"/>
                  </a:lnTo>
                  <a:lnTo>
                    <a:pt x="224" y="168"/>
                  </a:lnTo>
                  <a:lnTo>
                    <a:pt x="224" y="161"/>
                  </a:lnTo>
                  <a:lnTo>
                    <a:pt x="226" y="152"/>
                  </a:lnTo>
                  <a:lnTo>
                    <a:pt x="226" y="147"/>
                  </a:lnTo>
                  <a:lnTo>
                    <a:pt x="226" y="143"/>
                  </a:lnTo>
                  <a:lnTo>
                    <a:pt x="226" y="141"/>
                  </a:lnTo>
                  <a:lnTo>
                    <a:pt x="223" y="139"/>
                  </a:lnTo>
                  <a:lnTo>
                    <a:pt x="221" y="137"/>
                  </a:lnTo>
                  <a:lnTo>
                    <a:pt x="220" y="136"/>
                  </a:lnTo>
                  <a:lnTo>
                    <a:pt x="218" y="136"/>
                  </a:lnTo>
                  <a:lnTo>
                    <a:pt x="217" y="136"/>
                  </a:lnTo>
                  <a:lnTo>
                    <a:pt x="216" y="136"/>
                  </a:lnTo>
                  <a:lnTo>
                    <a:pt x="215" y="136"/>
                  </a:lnTo>
                  <a:lnTo>
                    <a:pt x="212" y="133"/>
                  </a:lnTo>
                  <a:lnTo>
                    <a:pt x="210" y="133"/>
                  </a:lnTo>
                  <a:lnTo>
                    <a:pt x="209" y="134"/>
                  </a:lnTo>
                  <a:lnTo>
                    <a:pt x="208" y="134"/>
                  </a:lnTo>
                  <a:lnTo>
                    <a:pt x="206" y="134"/>
                  </a:lnTo>
                  <a:lnTo>
                    <a:pt x="204" y="134"/>
                  </a:lnTo>
                  <a:lnTo>
                    <a:pt x="203" y="136"/>
                  </a:lnTo>
                  <a:lnTo>
                    <a:pt x="201" y="136"/>
                  </a:lnTo>
                  <a:lnTo>
                    <a:pt x="198" y="136"/>
                  </a:lnTo>
                  <a:lnTo>
                    <a:pt x="195" y="136"/>
                  </a:lnTo>
                  <a:lnTo>
                    <a:pt x="192" y="134"/>
                  </a:lnTo>
                  <a:lnTo>
                    <a:pt x="191" y="133"/>
                  </a:lnTo>
                  <a:lnTo>
                    <a:pt x="190" y="130"/>
                  </a:lnTo>
                  <a:lnTo>
                    <a:pt x="189" y="127"/>
                  </a:lnTo>
                  <a:lnTo>
                    <a:pt x="187" y="125"/>
                  </a:lnTo>
                  <a:lnTo>
                    <a:pt x="187" y="120"/>
                  </a:lnTo>
                  <a:lnTo>
                    <a:pt x="187" y="116"/>
                  </a:lnTo>
                  <a:lnTo>
                    <a:pt x="187" y="113"/>
                  </a:lnTo>
                  <a:lnTo>
                    <a:pt x="186" y="111"/>
                  </a:lnTo>
                  <a:lnTo>
                    <a:pt x="186" y="108"/>
                  </a:lnTo>
                  <a:lnTo>
                    <a:pt x="185" y="105"/>
                  </a:lnTo>
                  <a:lnTo>
                    <a:pt x="184" y="102"/>
                  </a:lnTo>
                  <a:lnTo>
                    <a:pt x="184" y="99"/>
                  </a:lnTo>
                  <a:lnTo>
                    <a:pt x="183" y="97"/>
                  </a:lnTo>
                  <a:lnTo>
                    <a:pt x="183" y="94"/>
                  </a:lnTo>
                  <a:lnTo>
                    <a:pt x="183" y="91"/>
                  </a:lnTo>
                  <a:lnTo>
                    <a:pt x="184" y="88"/>
                  </a:lnTo>
                  <a:lnTo>
                    <a:pt x="184" y="87"/>
                  </a:lnTo>
                  <a:lnTo>
                    <a:pt x="185" y="84"/>
                  </a:lnTo>
                  <a:lnTo>
                    <a:pt x="186" y="83"/>
                  </a:lnTo>
                  <a:lnTo>
                    <a:pt x="186" y="80"/>
                  </a:lnTo>
                  <a:lnTo>
                    <a:pt x="187" y="79"/>
                  </a:lnTo>
                  <a:lnTo>
                    <a:pt x="187" y="76"/>
                  </a:lnTo>
                  <a:lnTo>
                    <a:pt x="187" y="72"/>
                  </a:lnTo>
                  <a:lnTo>
                    <a:pt x="186" y="71"/>
                  </a:lnTo>
                  <a:lnTo>
                    <a:pt x="186" y="68"/>
                  </a:lnTo>
                  <a:lnTo>
                    <a:pt x="185" y="64"/>
                  </a:lnTo>
                  <a:lnTo>
                    <a:pt x="185" y="61"/>
                  </a:lnTo>
                  <a:lnTo>
                    <a:pt x="185" y="57"/>
                  </a:lnTo>
                  <a:lnTo>
                    <a:pt x="186" y="54"/>
                  </a:lnTo>
                  <a:lnTo>
                    <a:pt x="187" y="50"/>
                  </a:lnTo>
                  <a:lnTo>
                    <a:pt x="185" y="50"/>
                  </a:lnTo>
                  <a:lnTo>
                    <a:pt x="180" y="48"/>
                  </a:lnTo>
                  <a:lnTo>
                    <a:pt x="173" y="47"/>
                  </a:lnTo>
                  <a:lnTo>
                    <a:pt x="165" y="46"/>
                  </a:lnTo>
                  <a:lnTo>
                    <a:pt x="157" y="44"/>
                  </a:lnTo>
                  <a:lnTo>
                    <a:pt x="150" y="44"/>
                  </a:lnTo>
                  <a:lnTo>
                    <a:pt x="145" y="44"/>
                  </a:lnTo>
                  <a:lnTo>
                    <a:pt x="144" y="44"/>
                  </a:lnTo>
                  <a:lnTo>
                    <a:pt x="144" y="47"/>
                  </a:lnTo>
                  <a:lnTo>
                    <a:pt x="144" y="50"/>
                  </a:lnTo>
                  <a:lnTo>
                    <a:pt x="142" y="54"/>
                  </a:lnTo>
                  <a:lnTo>
                    <a:pt x="141" y="58"/>
                  </a:lnTo>
                  <a:lnTo>
                    <a:pt x="138" y="62"/>
                  </a:lnTo>
                  <a:lnTo>
                    <a:pt x="134" y="66"/>
                  </a:lnTo>
                  <a:lnTo>
                    <a:pt x="127" y="69"/>
                  </a:lnTo>
                  <a:lnTo>
                    <a:pt x="117" y="69"/>
                  </a:lnTo>
                  <a:lnTo>
                    <a:pt x="114" y="68"/>
                  </a:lnTo>
                  <a:lnTo>
                    <a:pt x="109" y="64"/>
                  </a:lnTo>
                  <a:lnTo>
                    <a:pt x="105" y="58"/>
                  </a:lnTo>
                  <a:lnTo>
                    <a:pt x="102" y="50"/>
                  </a:lnTo>
                  <a:lnTo>
                    <a:pt x="98" y="41"/>
                  </a:lnTo>
                  <a:lnTo>
                    <a:pt x="96" y="33"/>
                  </a:lnTo>
                  <a:lnTo>
                    <a:pt x="95" y="25"/>
                  </a:lnTo>
                  <a:lnTo>
                    <a:pt x="95" y="18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8" y="26"/>
                  </a:lnTo>
                  <a:lnTo>
                    <a:pt x="9" y="27"/>
                  </a:lnTo>
                  <a:lnTo>
                    <a:pt x="12" y="29"/>
                  </a:lnTo>
                  <a:lnTo>
                    <a:pt x="13" y="30"/>
                  </a:lnTo>
                  <a:lnTo>
                    <a:pt x="14" y="30"/>
                  </a:lnTo>
                  <a:lnTo>
                    <a:pt x="16" y="36"/>
                  </a:lnTo>
                  <a:lnTo>
                    <a:pt x="19" y="41"/>
                  </a:lnTo>
                  <a:lnTo>
                    <a:pt x="21" y="47"/>
                  </a:lnTo>
                  <a:lnTo>
                    <a:pt x="25" y="53"/>
                  </a:lnTo>
                  <a:lnTo>
                    <a:pt x="27" y="58"/>
                  </a:lnTo>
                  <a:lnTo>
                    <a:pt x="30" y="65"/>
                  </a:lnTo>
                  <a:lnTo>
                    <a:pt x="31" y="72"/>
                  </a:lnTo>
                  <a:lnTo>
                    <a:pt x="32" y="81"/>
                  </a:lnTo>
                  <a:lnTo>
                    <a:pt x="31" y="84"/>
                  </a:lnTo>
                  <a:lnTo>
                    <a:pt x="31" y="86"/>
                  </a:lnTo>
                  <a:lnTo>
                    <a:pt x="30" y="88"/>
                  </a:lnTo>
                  <a:lnTo>
                    <a:pt x="30" y="91"/>
                  </a:lnTo>
                  <a:lnTo>
                    <a:pt x="28" y="93"/>
                  </a:lnTo>
                  <a:lnTo>
                    <a:pt x="27" y="94"/>
                  </a:lnTo>
                  <a:lnTo>
                    <a:pt x="27" y="97"/>
                  </a:lnTo>
                  <a:lnTo>
                    <a:pt x="27" y="98"/>
                  </a:lnTo>
                  <a:lnTo>
                    <a:pt x="27" y="105"/>
                  </a:lnTo>
                  <a:lnTo>
                    <a:pt x="28" y="111"/>
                  </a:lnTo>
                  <a:lnTo>
                    <a:pt x="31" y="115"/>
                  </a:lnTo>
                  <a:lnTo>
                    <a:pt x="32" y="120"/>
                  </a:lnTo>
                  <a:lnTo>
                    <a:pt x="34" y="126"/>
                  </a:lnTo>
                  <a:lnTo>
                    <a:pt x="37" y="130"/>
                  </a:lnTo>
                  <a:lnTo>
                    <a:pt x="38" y="136"/>
                  </a:lnTo>
                  <a:lnTo>
                    <a:pt x="38" y="141"/>
                  </a:lnTo>
                  <a:lnTo>
                    <a:pt x="37" y="150"/>
                  </a:lnTo>
                  <a:lnTo>
                    <a:pt x="35" y="159"/>
                  </a:lnTo>
                  <a:lnTo>
                    <a:pt x="32" y="169"/>
                  </a:lnTo>
                  <a:lnTo>
                    <a:pt x="28" y="179"/>
                  </a:lnTo>
                  <a:lnTo>
                    <a:pt x="25" y="187"/>
                  </a:lnTo>
                  <a:lnTo>
                    <a:pt x="20" y="196"/>
                  </a:lnTo>
                  <a:lnTo>
                    <a:pt x="15" y="201"/>
                  </a:lnTo>
                  <a:lnTo>
                    <a:pt x="10" y="205"/>
                  </a:lnTo>
                  <a:lnTo>
                    <a:pt x="10" y="247"/>
                  </a:lnTo>
                  <a:lnTo>
                    <a:pt x="8" y="248"/>
                  </a:lnTo>
                  <a:lnTo>
                    <a:pt x="6" y="252"/>
                  </a:lnTo>
                  <a:lnTo>
                    <a:pt x="3" y="257"/>
                  </a:lnTo>
                  <a:lnTo>
                    <a:pt x="2" y="262"/>
                  </a:lnTo>
                  <a:lnTo>
                    <a:pt x="1" y="268"/>
                  </a:lnTo>
                  <a:lnTo>
                    <a:pt x="0" y="275"/>
                  </a:lnTo>
                  <a:lnTo>
                    <a:pt x="0" y="280"/>
                  </a:lnTo>
                  <a:lnTo>
                    <a:pt x="0" y="287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5" y="11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21" y="9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12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7" name="Freeform 252"/>
            <p:cNvSpPr>
              <a:spLocks/>
            </p:cNvSpPr>
            <p:nvPr/>
          </p:nvSpPr>
          <p:spPr bwMode="gray">
            <a:xfrm>
              <a:off x="5160679" y="5009401"/>
              <a:ext cx="301650" cy="296549"/>
            </a:xfrm>
            <a:custGeom>
              <a:avLst/>
              <a:gdLst>
                <a:gd name="T0" fmla="*/ 258763 w 207"/>
                <a:gd name="T1" fmla="*/ 7006 h 225"/>
                <a:gd name="T2" fmla="*/ 295275 w 207"/>
                <a:gd name="T3" fmla="*/ 25221 h 225"/>
                <a:gd name="T4" fmla="*/ 315913 w 207"/>
                <a:gd name="T5" fmla="*/ 35029 h 225"/>
                <a:gd name="T6" fmla="*/ 319088 w 207"/>
                <a:gd name="T7" fmla="*/ 42035 h 225"/>
                <a:gd name="T8" fmla="*/ 325438 w 207"/>
                <a:gd name="T9" fmla="*/ 50442 h 225"/>
                <a:gd name="T10" fmla="*/ 328613 w 207"/>
                <a:gd name="T11" fmla="*/ 56046 h 225"/>
                <a:gd name="T12" fmla="*/ 328613 w 207"/>
                <a:gd name="T13" fmla="*/ 64453 h 225"/>
                <a:gd name="T14" fmla="*/ 328613 w 207"/>
                <a:gd name="T15" fmla="*/ 70058 h 225"/>
                <a:gd name="T16" fmla="*/ 327025 w 207"/>
                <a:gd name="T17" fmla="*/ 82668 h 225"/>
                <a:gd name="T18" fmla="*/ 319088 w 207"/>
                <a:gd name="T19" fmla="*/ 95279 h 225"/>
                <a:gd name="T20" fmla="*/ 311150 w 207"/>
                <a:gd name="T21" fmla="*/ 106488 h 225"/>
                <a:gd name="T22" fmla="*/ 227013 w 207"/>
                <a:gd name="T23" fmla="*/ 210174 h 225"/>
                <a:gd name="T24" fmla="*/ 225425 w 207"/>
                <a:gd name="T25" fmla="*/ 219982 h 225"/>
                <a:gd name="T26" fmla="*/ 227013 w 207"/>
                <a:gd name="T27" fmla="*/ 231191 h 225"/>
                <a:gd name="T28" fmla="*/ 225425 w 207"/>
                <a:gd name="T29" fmla="*/ 235395 h 225"/>
                <a:gd name="T30" fmla="*/ 219075 w 207"/>
                <a:gd name="T31" fmla="*/ 238197 h 225"/>
                <a:gd name="T32" fmla="*/ 215900 w 207"/>
                <a:gd name="T33" fmla="*/ 235395 h 225"/>
                <a:gd name="T34" fmla="*/ 206375 w 207"/>
                <a:gd name="T35" fmla="*/ 245203 h 225"/>
                <a:gd name="T36" fmla="*/ 203200 w 207"/>
                <a:gd name="T37" fmla="*/ 246604 h 225"/>
                <a:gd name="T38" fmla="*/ 200025 w 207"/>
                <a:gd name="T39" fmla="*/ 255011 h 225"/>
                <a:gd name="T40" fmla="*/ 200025 w 207"/>
                <a:gd name="T41" fmla="*/ 260616 h 225"/>
                <a:gd name="T42" fmla="*/ 196850 w 207"/>
                <a:gd name="T43" fmla="*/ 264819 h 225"/>
                <a:gd name="T44" fmla="*/ 177800 w 207"/>
                <a:gd name="T45" fmla="*/ 271825 h 225"/>
                <a:gd name="T46" fmla="*/ 157163 w 207"/>
                <a:gd name="T47" fmla="*/ 281633 h 225"/>
                <a:gd name="T48" fmla="*/ 144463 w 207"/>
                <a:gd name="T49" fmla="*/ 295645 h 225"/>
                <a:gd name="T50" fmla="*/ 133350 w 207"/>
                <a:gd name="T51" fmla="*/ 309656 h 225"/>
                <a:gd name="T52" fmla="*/ 120650 w 207"/>
                <a:gd name="T53" fmla="*/ 315261 h 225"/>
                <a:gd name="T54" fmla="*/ 114300 w 207"/>
                <a:gd name="T55" fmla="*/ 315261 h 225"/>
                <a:gd name="T56" fmla="*/ 103188 w 207"/>
                <a:gd name="T57" fmla="*/ 315261 h 225"/>
                <a:gd name="T58" fmla="*/ 93663 w 207"/>
                <a:gd name="T59" fmla="*/ 311058 h 225"/>
                <a:gd name="T60" fmla="*/ 87313 w 207"/>
                <a:gd name="T61" fmla="*/ 302651 h 225"/>
                <a:gd name="T62" fmla="*/ 74613 w 207"/>
                <a:gd name="T63" fmla="*/ 297046 h 225"/>
                <a:gd name="T64" fmla="*/ 65088 w 207"/>
                <a:gd name="T65" fmla="*/ 297046 h 225"/>
                <a:gd name="T66" fmla="*/ 55563 w 207"/>
                <a:gd name="T67" fmla="*/ 299848 h 225"/>
                <a:gd name="T68" fmla="*/ 44450 w 207"/>
                <a:gd name="T69" fmla="*/ 302651 h 225"/>
                <a:gd name="T70" fmla="*/ 22225 w 207"/>
                <a:gd name="T71" fmla="*/ 297046 h 225"/>
                <a:gd name="T72" fmla="*/ 12700 w 207"/>
                <a:gd name="T73" fmla="*/ 281633 h 225"/>
                <a:gd name="T74" fmla="*/ 0 w 207"/>
                <a:gd name="T75" fmla="*/ 267622 h 225"/>
                <a:gd name="T76" fmla="*/ 7938 w 207"/>
                <a:gd name="T77" fmla="*/ 155529 h 225"/>
                <a:gd name="T78" fmla="*/ 33338 w 207"/>
                <a:gd name="T79" fmla="*/ 156930 h 225"/>
                <a:gd name="T80" fmla="*/ 52388 w 207"/>
                <a:gd name="T81" fmla="*/ 155529 h 225"/>
                <a:gd name="T82" fmla="*/ 61913 w 207"/>
                <a:gd name="T83" fmla="*/ 130308 h 225"/>
                <a:gd name="T84" fmla="*/ 61913 w 207"/>
                <a:gd name="T85" fmla="*/ 100884 h 225"/>
                <a:gd name="T86" fmla="*/ 65088 w 207"/>
                <a:gd name="T87" fmla="*/ 92477 h 225"/>
                <a:gd name="T88" fmla="*/ 74613 w 207"/>
                <a:gd name="T89" fmla="*/ 96680 h 225"/>
                <a:gd name="T90" fmla="*/ 87313 w 207"/>
                <a:gd name="T91" fmla="*/ 95279 h 225"/>
                <a:gd name="T92" fmla="*/ 93663 w 207"/>
                <a:gd name="T93" fmla="*/ 107889 h 225"/>
                <a:gd name="T94" fmla="*/ 103188 w 207"/>
                <a:gd name="T95" fmla="*/ 117697 h 225"/>
                <a:gd name="T96" fmla="*/ 120650 w 207"/>
                <a:gd name="T97" fmla="*/ 120500 h 225"/>
                <a:gd name="T98" fmla="*/ 134938 w 207"/>
                <a:gd name="T99" fmla="*/ 116296 h 225"/>
                <a:gd name="T100" fmla="*/ 146050 w 207"/>
                <a:gd name="T101" fmla="*/ 110692 h 225"/>
                <a:gd name="T102" fmla="*/ 155575 w 207"/>
                <a:gd name="T103" fmla="*/ 106488 h 225"/>
                <a:gd name="T104" fmla="*/ 158750 w 207"/>
                <a:gd name="T105" fmla="*/ 106488 h 225"/>
                <a:gd name="T106" fmla="*/ 165100 w 207"/>
                <a:gd name="T107" fmla="*/ 106488 h 225"/>
                <a:gd name="T108" fmla="*/ 177800 w 207"/>
                <a:gd name="T109" fmla="*/ 98081 h 225"/>
                <a:gd name="T110" fmla="*/ 188913 w 207"/>
                <a:gd name="T111" fmla="*/ 60250 h 225"/>
                <a:gd name="T112" fmla="*/ 200025 w 207"/>
                <a:gd name="T113" fmla="*/ 9808 h 225"/>
                <a:gd name="T114" fmla="*/ 215900 w 207"/>
                <a:gd name="T115" fmla="*/ 4203 h 225"/>
                <a:gd name="T116" fmla="*/ 228600 w 207"/>
                <a:gd name="T117" fmla="*/ 1401 h 225"/>
                <a:gd name="T118" fmla="*/ 247650 w 207"/>
                <a:gd name="T119" fmla="*/ 0 h 22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07"/>
                <a:gd name="T181" fmla="*/ 0 h 225"/>
                <a:gd name="T182" fmla="*/ 207 w 207"/>
                <a:gd name="T183" fmla="*/ 225 h 22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07" h="225">
                  <a:moveTo>
                    <a:pt x="156" y="0"/>
                  </a:moveTo>
                  <a:lnTo>
                    <a:pt x="158" y="3"/>
                  </a:lnTo>
                  <a:lnTo>
                    <a:pt x="163" y="5"/>
                  </a:lnTo>
                  <a:lnTo>
                    <a:pt x="170" y="10"/>
                  </a:lnTo>
                  <a:lnTo>
                    <a:pt x="179" y="14"/>
                  </a:lnTo>
                  <a:lnTo>
                    <a:pt x="186" y="18"/>
                  </a:lnTo>
                  <a:lnTo>
                    <a:pt x="192" y="22"/>
                  </a:lnTo>
                  <a:lnTo>
                    <a:pt x="196" y="23"/>
                  </a:lnTo>
                  <a:lnTo>
                    <a:pt x="199" y="25"/>
                  </a:lnTo>
                  <a:lnTo>
                    <a:pt x="200" y="26"/>
                  </a:lnTo>
                  <a:lnTo>
                    <a:pt x="200" y="28"/>
                  </a:lnTo>
                  <a:lnTo>
                    <a:pt x="201" y="30"/>
                  </a:lnTo>
                  <a:lnTo>
                    <a:pt x="202" y="32"/>
                  </a:lnTo>
                  <a:lnTo>
                    <a:pt x="204" y="35"/>
                  </a:lnTo>
                  <a:lnTo>
                    <a:pt x="205" y="36"/>
                  </a:lnTo>
                  <a:lnTo>
                    <a:pt x="206" y="37"/>
                  </a:lnTo>
                  <a:lnTo>
                    <a:pt x="207" y="37"/>
                  </a:lnTo>
                  <a:lnTo>
                    <a:pt x="207" y="40"/>
                  </a:lnTo>
                  <a:lnTo>
                    <a:pt x="207" y="42"/>
                  </a:lnTo>
                  <a:lnTo>
                    <a:pt x="207" y="44"/>
                  </a:lnTo>
                  <a:lnTo>
                    <a:pt x="207" y="46"/>
                  </a:lnTo>
                  <a:lnTo>
                    <a:pt x="207" y="47"/>
                  </a:lnTo>
                  <a:lnTo>
                    <a:pt x="207" y="49"/>
                  </a:lnTo>
                  <a:lnTo>
                    <a:pt x="207" y="50"/>
                  </a:lnTo>
                  <a:lnTo>
                    <a:pt x="207" y="53"/>
                  </a:lnTo>
                  <a:lnTo>
                    <a:pt x="207" y="57"/>
                  </a:lnTo>
                  <a:lnTo>
                    <a:pt x="206" y="59"/>
                  </a:lnTo>
                  <a:lnTo>
                    <a:pt x="205" y="62"/>
                  </a:lnTo>
                  <a:lnTo>
                    <a:pt x="202" y="65"/>
                  </a:lnTo>
                  <a:lnTo>
                    <a:pt x="201" y="68"/>
                  </a:lnTo>
                  <a:lnTo>
                    <a:pt x="199" y="70"/>
                  </a:lnTo>
                  <a:lnTo>
                    <a:pt x="198" y="73"/>
                  </a:lnTo>
                  <a:lnTo>
                    <a:pt x="196" y="76"/>
                  </a:lnTo>
                  <a:lnTo>
                    <a:pt x="196" y="136"/>
                  </a:lnTo>
                  <a:lnTo>
                    <a:pt x="144" y="149"/>
                  </a:lnTo>
                  <a:lnTo>
                    <a:pt x="143" y="150"/>
                  </a:lnTo>
                  <a:lnTo>
                    <a:pt x="142" y="153"/>
                  </a:lnTo>
                  <a:lnTo>
                    <a:pt x="142" y="154"/>
                  </a:lnTo>
                  <a:lnTo>
                    <a:pt x="142" y="157"/>
                  </a:lnTo>
                  <a:lnTo>
                    <a:pt x="142" y="158"/>
                  </a:lnTo>
                  <a:lnTo>
                    <a:pt x="143" y="161"/>
                  </a:lnTo>
                  <a:lnTo>
                    <a:pt x="143" y="165"/>
                  </a:lnTo>
                  <a:lnTo>
                    <a:pt x="144" y="168"/>
                  </a:lnTo>
                  <a:lnTo>
                    <a:pt x="143" y="168"/>
                  </a:lnTo>
                  <a:lnTo>
                    <a:pt x="142" y="168"/>
                  </a:lnTo>
                  <a:lnTo>
                    <a:pt x="141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7" y="170"/>
                  </a:lnTo>
                  <a:lnTo>
                    <a:pt x="136" y="170"/>
                  </a:lnTo>
                  <a:lnTo>
                    <a:pt x="136" y="168"/>
                  </a:lnTo>
                  <a:lnTo>
                    <a:pt x="134" y="172"/>
                  </a:lnTo>
                  <a:lnTo>
                    <a:pt x="131" y="173"/>
                  </a:lnTo>
                  <a:lnTo>
                    <a:pt x="130" y="175"/>
                  </a:lnTo>
                  <a:lnTo>
                    <a:pt x="129" y="175"/>
                  </a:lnTo>
                  <a:lnTo>
                    <a:pt x="128" y="175"/>
                  </a:lnTo>
                  <a:lnTo>
                    <a:pt x="128" y="176"/>
                  </a:lnTo>
                  <a:lnTo>
                    <a:pt x="128" y="179"/>
                  </a:lnTo>
                  <a:lnTo>
                    <a:pt x="128" y="180"/>
                  </a:lnTo>
                  <a:lnTo>
                    <a:pt x="126" y="182"/>
                  </a:lnTo>
                  <a:lnTo>
                    <a:pt x="126" y="183"/>
                  </a:lnTo>
                  <a:lnTo>
                    <a:pt x="126" y="184"/>
                  </a:lnTo>
                  <a:lnTo>
                    <a:pt x="126" y="186"/>
                  </a:lnTo>
                  <a:lnTo>
                    <a:pt x="126" y="187"/>
                  </a:lnTo>
                  <a:lnTo>
                    <a:pt x="128" y="187"/>
                  </a:lnTo>
                  <a:lnTo>
                    <a:pt x="124" y="189"/>
                  </a:lnTo>
                  <a:lnTo>
                    <a:pt x="120" y="190"/>
                  </a:lnTo>
                  <a:lnTo>
                    <a:pt x="117" y="191"/>
                  </a:lnTo>
                  <a:lnTo>
                    <a:pt x="112" y="194"/>
                  </a:lnTo>
                  <a:lnTo>
                    <a:pt x="107" y="195"/>
                  </a:lnTo>
                  <a:lnTo>
                    <a:pt x="103" y="198"/>
                  </a:lnTo>
                  <a:lnTo>
                    <a:pt x="99" y="201"/>
                  </a:lnTo>
                  <a:lnTo>
                    <a:pt x="95" y="204"/>
                  </a:lnTo>
                  <a:lnTo>
                    <a:pt x="93" y="207"/>
                  </a:lnTo>
                  <a:lnTo>
                    <a:pt x="91" y="211"/>
                  </a:lnTo>
                  <a:lnTo>
                    <a:pt x="88" y="214"/>
                  </a:lnTo>
                  <a:lnTo>
                    <a:pt x="86" y="218"/>
                  </a:lnTo>
                  <a:lnTo>
                    <a:pt x="84" y="221"/>
                  </a:lnTo>
                  <a:lnTo>
                    <a:pt x="81" y="222"/>
                  </a:lnTo>
                  <a:lnTo>
                    <a:pt x="79" y="223"/>
                  </a:lnTo>
                  <a:lnTo>
                    <a:pt x="76" y="225"/>
                  </a:lnTo>
                  <a:lnTo>
                    <a:pt x="75" y="225"/>
                  </a:lnTo>
                  <a:lnTo>
                    <a:pt x="74" y="225"/>
                  </a:lnTo>
                  <a:lnTo>
                    <a:pt x="72" y="225"/>
                  </a:lnTo>
                  <a:lnTo>
                    <a:pt x="69" y="225"/>
                  </a:lnTo>
                  <a:lnTo>
                    <a:pt x="67" y="225"/>
                  </a:lnTo>
                  <a:lnTo>
                    <a:pt x="65" y="225"/>
                  </a:lnTo>
                  <a:lnTo>
                    <a:pt x="62" y="225"/>
                  </a:lnTo>
                  <a:lnTo>
                    <a:pt x="59" y="225"/>
                  </a:lnTo>
                  <a:lnTo>
                    <a:pt x="59" y="222"/>
                  </a:lnTo>
                  <a:lnTo>
                    <a:pt x="57" y="221"/>
                  </a:lnTo>
                  <a:lnTo>
                    <a:pt x="56" y="218"/>
                  </a:lnTo>
                  <a:lnTo>
                    <a:pt x="55" y="216"/>
                  </a:lnTo>
                  <a:lnTo>
                    <a:pt x="53" y="215"/>
                  </a:lnTo>
                  <a:lnTo>
                    <a:pt x="49" y="214"/>
                  </a:lnTo>
                  <a:lnTo>
                    <a:pt x="47" y="212"/>
                  </a:lnTo>
                  <a:lnTo>
                    <a:pt x="44" y="212"/>
                  </a:lnTo>
                  <a:lnTo>
                    <a:pt x="42" y="212"/>
                  </a:lnTo>
                  <a:lnTo>
                    <a:pt x="41" y="212"/>
                  </a:lnTo>
                  <a:lnTo>
                    <a:pt x="39" y="212"/>
                  </a:lnTo>
                  <a:lnTo>
                    <a:pt x="36" y="214"/>
                  </a:lnTo>
                  <a:lnTo>
                    <a:pt x="35" y="214"/>
                  </a:lnTo>
                  <a:lnTo>
                    <a:pt x="33" y="215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17" y="216"/>
                  </a:lnTo>
                  <a:lnTo>
                    <a:pt x="16" y="215"/>
                  </a:lnTo>
                  <a:lnTo>
                    <a:pt x="14" y="212"/>
                  </a:lnTo>
                  <a:lnTo>
                    <a:pt x="11" y="208"/>
                  </a:lnTo>
                  <a:lnTo>
                    <a:pt x="10" y="205"/>
                  </a:lnTo>
                  <a:lnTo>
                    <a:pt x="8" y="201"/>
                  </a:lnTo>
                  <a:lnTo>
                    <a:pt x="5" y="198"/>
                  </a:lnTo>
                  <a:lnTo>
                    <a:pt x="3" y="195"/>
                  </a:lnTo>
                  <a:lnTo>
                    <a:pt x="0" y="191"/>
                  </a:lnTo>
                  <a:lnTo>
                    <a:pt x="0" y="111"/>
                  </a:lnTo>
                  <a:lnTo>
                    <a:pt x="2" y="111"/>
                  </a:lnTo>
                  <a:lnTo>
                    <a:pt x="5" y="111"/>
                  </a:lnTo>
                  <a:lnTo>
                    <a:pt x="10" y="111"/>
                  </a:lnTo>
                  <a:lnTo>
                    <a:pt x="16" y="112"/>
                  </a:lnTo>
                  <a:lnTo>
                    <a:pt x="21" y="112"/>
                  </a:lnTo>
                  <a:lnTo>
                    <a:pt x="25" y="112"/>
                  </a:lnTo>
                  <a:lnTo>
                    <a:pt x="30" y="111"/>
                  </a:lnTo>
                  <a:lnTo>
                    <a:pt x="33" y="111"/>
                  </a:lnTo>
                  <a:lnTo>
                    <a:pt x="35" y="107"/>
                  </a:lnTo>
                  <a:lnTo>
                    <a:pt x="37" y="100"/>
                  </a:lnTo>
                  <a:lnTo>
                    <a:pt x="39" y="93"/>
                  </a:lnTo>
                  <a:lnTo>
                    <a:pt x="39" y="86"/>
                  </a:lnTo>
                  <a:lnTo>
                    <a:pt x="39" y="79"/>
                  </a:lnTo>
                  <a:lnTo>
                    <a:pt x="39" y="72"/>
                  </a:lnTo>
                  <a:lnTo>
                    <a:pt x="39" y="68"/>
                  </a:lnTo>
                  <a:lnTo>
                    <a:pt x="39" y="64"/>
                  </a:lnTo>
                  <a:lnTo>
                    <a:pt x="41" y="66"/>
                  </a:lnTo>
                  <a:lnTo>
                    <a:pt x="42" y="68"/>
                  </a:lnTo>
                  <a:lnTo>
                    <a:pt x="44" y="68"/>
                  </a:lnTo>
                  <a:lnTo>
                    <a:pt x="47" y="69"/>
                  </a:lnTo>
                  <a:lnTo>
                    <a:pt x="49" y="69"/>
                  </a:lnTo>
                  <a:lnTo>
                    <a:pt x="53" y="69"/>
                  </a:lnTo>
                  <a:lnTo>
                    <a:pt x="55" y="68"/>
                  </a:lnTo>
                  <a:lnTo>
                    <a:pt x="56" y="68"/>
                  </a:lnTo>
                  <a:lnTo>
                    <a:pt x="57" y="73"/>
                  </a:lnTo>
                  <a:lnTo>
                    <a:pt x="59" y="77"/>
                  </a:lnTo>
                  <a:lnTo>
                    <a:pt x="60" y="80"/>
                  </a:lnTo>
                  <a:lnTo>
                    <a:pt x="62" y="83"/>
                  </a:lnTo>
                  <a:lnTo>
                    <a:pt x="65" y="84"/>
                  </a:lnTo>
                  <a:lnTo>
                    <a:pt x="68" y="86"/>
                  </a:lnTo>
                  <a:lnTo>
                    <a:pt x="72" y="86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2" y="84"/>
                  </a:lnTo>
                  <a:lnTo>
                    <a:pt x="85" y="83"/>
                  </a:lnTo>
                  <a:lnTo>
                    <a:pt x="87" y="82"/>
                  </a:lnTo>
                  <a:lnTo>
                    <a:pt x="90" y="80"/>
                  </a:lnTo>
                  <a:lnTo>
                    <a:pt x="92" y="79"/>
                  </a:lnTo>
                  <a:lnTo>
                    <a:pt x="94" y="77"/>
                  </a:lnTo>
                  <a:lnTo>
                    <a:pt x="97" y="76"/>
                  </a:lnTo>
                  <a:lnTo>
                    <a:pt x="98" y="76"/>
                  </a:lnTo>
                  <a:lnTo>
                    <a:pt x="98" y="77"/>
                  </a:lnTo>
                  <a:lnTo>
                    <a:pt x="99" y="77"/>
                  </a:lnTo>
                  <a:lnTo>
                    <a:pt x="100" y="76"/>
                  </a:lnTo>
                  <a:lnTo>
                    <a:pt x="101" y="76"/>
                  </a:lnTo>
                  <a:lnTo>
                    <a:pt x="103" y="76"/>
                  </a:lnTo>
                  <a:lnTo>
                    <a:pt x="104" y="76"/>
                  </a:lnTo>
                  <a:lnTo>
                    <a:pt x="106" y="75"/>
                  </a:lnTo>
                  <a:lnTo>
                    <a:pt x="110" y="73"/>
                  </a:lnTo>
                  <a:lnTo>
                    <a:pt x="112" y="70"/>
                  </a:lnTo>
                  <a:lnTo>
                    <a:pt x="113" y="66"/>
                  </a:lnTo>
                  <a:lnTo>
                    <a:pt x="117" y="57"/>
                  </a:lnTo>
                  <a:lnTo>
                    <a:pt x="119" y="43"/>
                  </a:lnTo>
                  <a:lnTo>
                    <a:pt x="122" y="30"/>
                  </a:lnTo>
                  <a:lnTo>
                    <a:pt x="124" y="18"/>
                  </a:lnTo>
                  <a:lnTo>
                    <a:pt x="126" y="7"/>
                  </a:lnTo>
                  <a:lnTo>
                    <a:pt x="129" y="0"/>
                  </a:lnTo>
                  <a:lnTo>
                    <a:pt x="132" y="1"/>
                  </a:lnTo>
                  <a:lnTo>
                    <a:pt x="136" y="3"/>
                  </a:lnTo>
                  <a:lnTo>
                    <a:pt x="138" y="3"/>
                  </a:lnTo>
                  <a:lnTo>
                    <a:pt x="142" y="1"/>
                  </a:lnTo>
                  <a:lnTo>
                    <a:pt x="144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8" name="Freeform 253"/>
            <p:cNvSpPr>
              <a:spLocks/>
            </p:cNvSpPr>
            <p:nvPr/>
          </p:nvSpPr>
          <p:spPr bwMode="gray">
            <a:xfrm>
              <a:off x="5443377" y="5042184"/>
              <a:ext cx="77388" cy="235450"/>
            </a:xfrm>
            <a:custGeom>
              <a:avLst/>
              <a:gdLst>
                <a:gd name="T0" fmla="*/ 7938 w 54"/>
                <a:gd name="T1" fmla="*/ 156930 h 179"/>
                <a:gd name="T2" fmla="*/ 19050 w 54"/>
                <a:gd name="T3" fmla="*/ 163936 h 179"/>
                <a:gd name="T4" fmla="*/ 31750 w 54"/>
                <a:gd name="T5" fmla="*/ 169541 h 179"/>
                <a:gd name="T6" fmla="*/ 41275 w 54"/>
                <a:gd name="T7" fmla="*/ 176546 h 179"/>
                <a:gd name="T8" fmla="*/ 41275 w 54"/>
                <a:gd name="T9" fmla="*/ 190558 h 179"/>
                <a:gd name="T10" fmla="*/ 39688 w 54"/>
                <a:gd name="T11" fmla="*/ 197564 h 179"/>
                <a:gd name="T12" fmla="*/ 36513 w 54"/>
                <a:gd name="T13" fmla="*/ 205971 h 179"/>
                <a:gd name="T14" fmla="*/ 31750 w 54"/>
                <a:gd name="T15" fmla="*/ 211575 h 179"/>
                <a:gd name="T16" fmla="*/ 34925 w 54"/>
                <a:gd name="T17" fmla="*/ 222785 h 179"/>
                <a:gd name="T18" fmla="*/ 39688 w 54"/>
                <a:gd name="T19" fmla="*/ 232593 h 179"/>
                <a:gd name="T20" fmla="*/ 47625 w 54"/>
                <a:gd name="T21" fmla="*/ 241000 h 179"/>
                <a:gd name="T22" fmla="*/ 57150 w 54"/>
                <a:gd name="T23" fmla="*/ 248006 h 179"/>
                <a:gd name="T24" fmla="*/ 60325 w 54"/>
                <a:gd name="T25" fmla="*/ 246605 h 179"/>
                <a:gd name="T26" fmla="*/ 60325 w 54"/>
                <a:gd name="T27" fmla="*/ 238198 h 179"/>
                <a:gd name="T28" fmla="*/ 60325 w 54"/>
                <a:gd name="T29" fmla="*/ 232593 h 179"/>
                <a:gd name="T30" fmla="*/ 60325 w 54"/>
                <a:gd name="T31" fmla="*/ 229791 h 179"/>
                <a:gd name="T32" fmla="*/ 68263 w 54"/>
                <a:gd name="T33" fmla="*/ 226988 h 179"/>
                <a:gd name="T34" fmla="*/ 76200 w 54"/>
                <a:gd name="T35" fmla="*/ 222785 h 179"/>
                <a:gd name="T36" fmla="*/ 82550 w 54"/>
                <a:gd name="T37" fmla="*/ 215779 h 179"/>
                <a:gd name="T38" fmla="*/ 85725 w 54"/>
                <a:gd name="T39" fmla="*/ 205971 h 179"/>
                <a:gd name="T40" fmla="*/ 85725 w 54"/>
                <a:gd name="T41" fmla="*/ 191959 h 179"/>
                <a:gd name="T42" fmla="*/ 80963 w 54"/>
                <a:gd name="T43" fmla="*/ 179349 h 179"/>
                <a:gd name="T44" fmla="*/ 76200 w 54"/>
                <a:gd name="T45" fmla="*/ 166738 h 179"/>
                <a:gd name="T46" fmla="*/ 71438 w 54"/>
                <a:gd name="T47" fmla="*/ 155529 h 179"/>
                <a:gd name="T48" fmla="*/ 69850 w 54"/>
                <a:gd name="T49" fmla="*/ 147122 h 179"/>
                <a:gd name="T50" fmla="*/ 58738 w 54"/>
                <a:gd name="T51" fmla="*/ 135913 h 179"/>
                <a:gd name="T52" fmla="*/ 47625 w 54"/>
                <a:gd name="T53" fmla="*/ 121901 h 179"/>
                <a:gd name="T54" fmla="*/ 39688 w 54"/>
                <a:gd name="T55" fmla="*/ 110692 h 179"/>
                <a:gd name="T56" fmla="*/ 39688 w 54"/>
                <a:gd name="T57" fmla="*/ 102285 h 179"/>
                <a:gd name="T58" fmla="*/ 41275 w 54"/>
                <a:gd name="T59" fmla="*/ 92477 h 179"/>
                <a:gd name="T60" fmla="*/ 46037 w 54"/>
                <a:gd name="T61" fmla="*/ 81267 h 179"/>
                <a:gd name="T62" fmla="*/ 50800 w 54"/>
                <a:gd name="T63" fmla="*/ 71459 h 179"/>
                <a:gd name="T64" fmla="*/ 50800 w 54"/>
                <a:gd name="T65" fmla="*/ 60250 h 179"/>
                <a:gd name="T66" fmla="*/ 49212 w 54"/>
                <a:gd name="T67" fmla="*/ 43436 h 179"/>
                <a:gd name="T68" fmla="*/ 47625 w 54"/>
                <a:gd name="T69" fmla="*/ 23820 h 179"/>
                <a:gd name="T70" fmla="*/ 46037 w 54"/>
                <a:gd name="T71" fmla="*/ 9808 h 179"/>
                <a:gd name="T72" fmla="*/ 39688 w 54"/>
                <a:gd name="T73" fmla="*/ 4203 h 179"/>
                <a:gd name="T74" fmla="*/ 31750 w 54"/>
                <a:gd name="T75" fmla="*/ 1401 h 179"/>
                <a:gd name="T76" fmla="*/ 23812 w 54"/>
                <a:gd name="T77" fmla="*/ 1401 h 179"/>
                <a:gd name="T78" fmla="*/ 12700 w 54"/>
                <a:gd name="T79" fmla="*/ 0 h 179"/>
                <a:gd name="T80" fmla="*/ 6350 w 54"/>
                <a:gd name="T81" fmla="*/ 1401 h 179"/>
                <a:gd name="T82" fmla="*/ 7938 w 54"/>
                <a:gd name="T83" fmla="*/ 7006 h 179"/>
                <a:gd name="T84" fmla="*/ 12700 w 54"/>
                <a:gd name="T85" fmla="*/ 14012 h 179"/>
                <a:gd name="T86" fmla="*/ 15875 w 54"/>
                <a:gd name="T87" fmla="*/ 16814 h 179"/>
                <a:gd name="T88" fmla="*/ 17463 w 54"/>
                <a:gd name="T89" fmla="*/ 21017 h 179"/>
                <a:gd name="T90" fmla="*/ 17463 w 54"/>
                <a:gd name="T91" fmla="*/ 26622 h 179"/>
                <a:gd name="T92" fmla="*/ 17463 w 54"/>
                <a:gd name="T93" fmla="*/ 30826 h 179"/>
                <a:gd name="T94" fmla="*/ 17463 w 54"/>
                <a:gd name="T95" fmla="*/ 35029 h 179"/>
                <a:gd name="T96" fmla="*/ 17463 w 54"/>
                <a:gd name="T97" fmla="*/ 43436 h 179"/>
                <a:gd name="T98" fmla="*/ 14288 w 54"/>
                <a:gd name="T99" fmla="*/ 50442 h 179"/>
                <a:gd name="T100" fmla="*/ 7938 w 54"/>
                <a:gd name="T101" fmla="*/ 58849 h 179"/>
                <a:gd name="T102" fmla="*/ 3175 w 54"/>
                <a:gd name="T103" fmla="*/ 67256 h 179"/>
                <a:gd name="T104" fmla="*/ 4763 w 54"/>
                <a:gd name="T105" fmla="*/ 151325 h 17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4"/>
                <a:gd name="T160" fmla="*/ 0 h 179"/>
                <a:gd name="T161" fmla="*/ 54 w 54"/>
                <a:gd name="T162" fmla="*/ 179 h 179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4" h="179">
                  <a:moveTo>
                    <a:pt x="3" y="108"/>
                  </a:moveTo>
                  <a:lnTo>
                    <a:pt x="5" y="112"/>
                  </a:lnTo>
                  <a:lnTo>
                    <a:pt x="8" y="115"/>
                  </a:lnTo>
                  <a:lnTo>
                    <a:pt x="12" y="117"/>
                  </a:lnTo>
                  <a:lnTo>
                    <a:pt x="17" y="118"/>
                  </a:lnTo>
                  <a:lnTo>
                    <a:pt x="20" y="121"/>
                  </a:lnTo>
                  <a:lnTo>
                    <a:pt x="24" y="122"/>
                  </a:lnTo>
                  <a:lnTo>
                    <a:pt x="26" y="126"/>
                  </a:lnTo>
                  <a:lnTo>
                    <a:pt x="28" y="130"/>
                  </a:lnTo>
                  <a:lnTo>
                    <a:pt x="26" y="136"/>
                  </a:lnTo>
                  <a:lnTo>
                    <a:pt x="26" y="138"/>
                  </a:lnTo>
                  <a:lnTo>
                    <a:pt x="25" y="141"/>
                  </a:lnTo>
                  <a:lnTo>
                    <a:pt x="24" y="144"/>
                  </a:lnTo>
                  <a:lnTo>
                    <a:pt x="23" y="147"/>
                  </a:lnTo>
                  <a:lnTo>
                    <a:pt x="22" y="150"/>
                  </a:lnTo>
                  <a:lnTo>
                    <a:pt x="20" y="151"/>
                  </a:lnTo>
                  <a:lnTo>
                    <a:pt x="20" y="154"/>
                  </a:lnTo>
                  <a:lnTo>
                    <a:pt x="22" y="159"/>
                  </a:lnTo>
                  <a:lnTo>
                    <a:pt x="23" y="162"/>
                  </a:lnTo>
                  <a:lnTo>
                    <a:pt x="25" y="166"/>
                  </a:lnTo>
                  <a:lnTo>
                    <a:pt x="28" y="169"/>
                  </a:lnTo>
                  <a:lnTo>
                    <a:pt x="30" y="172"/>
                  </a:lnTo>
                  <a:lnTo>
                    <a:pt x="34" y="175"/>
                  </a:lnTo>
                  <a:lnTo>
                    <a:pt x="36" y="177"/>
                  </a:lnTo>
                  <a:lnTo>
                    <a:pt x="38" y="179"/>
                  </a:lnTo>
                  <a:lnTo>
                    <a:pt x="38" y="176"/>
                  </a:lnTo>
                  <a:lnTo>
                    <a:pt x="38" y="173"/>
                  </a:lnTo>
                  <a:lnTo>
                    <a:pt x="38" y="170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38" y="165"/>
                  </a:lnTo>
                  <a:lnTo>
                    <a:pt x="38" y="164"/>
                  </a:lnTo>
                  <a:lnTo>
                    <a:pt x="38" y="162"/>
                  </a:lnTo>
                  <a:lnTo>
                    <a:pt x="43" y="162"/>
                  </a:lnTo>
                  <a:lnTo>
                    <a:pt x="45" y="161"/>
                  </a:lnTo>
                  <a:lnTo>
                    <a:pt x="48" y="159"/>
                  </a:lnTo>
                  <a:lnTo>
                    <a:pt x="50" y="157"/>
                  </a:lnTo>
                  <a:lnTo>
                    <a:pt x="52" y="154"/>
                  </a:lnTo>
                  <a:lnTo>
                    <a:pt x="52" y="150"/>
                  </a:lnTo>
                  <a:lnTo>
                    <a:pt x="54" y="147"/>
                  </a:lnTo>
                  <a:lnTo>
                    <a:pt x="54" y="141"/>
                  </a:lnTo>
                  <a:lnTo>
                    <a:pt x="54" y="137"/>
                  </a:lnTo>
                  <a:lnTo>
                    <a:pt x="52" y="130"/>
                  </a:lnTo>
                  <a:lnTo>
                    <a:pt x="51" y="128"/>
                  </a:lnTo>
                  <a:lnTo>
                    <a:pt x="50" y="124"/>
                  </a:lnTo>
                  <a:lnTo>
                    <a:pt x="48" y="119"/>
                  </a:lnTo>
                  <a:lnTo>
                    <a:pt x="46" y="115"/>
                  </a:lnTo>
                  <a:lnTo>
                    <a:pt x="45" y="111"/>
                  </a:lnTo>
                  <a:lnTo>
                    <a:pt x="45" y="105"/>
                  </a:lnTo>
                  <a:lnTo>
                    <a:pt x="44" y="105"/>
                  </a:lnTo>
                  <a:lnTo>
                    <a:pt x="42" y="101"/>
                  </a:lnTo>
                  <a:lnTo>
                    <a:pt x="37" y="97"/>
                  </a:lnTo>
                  <a:lnTo>
                    <a:pt x="34" y="93"/>
                  </a:lnTo>
                  <a:lnTo>
                    <a:pt x="30" y="87"/>
                  </a:lnTo>
                  <a:lnTo>
                    <a:pt x="28" y="83"/>
                  </a:lnTo>
                  <a:lnTo>
                    <a:pt x="25" y="79"/>
                  </a:lnTo>
                  <a:lnTo>
                    <a:pt x="25" y="76"/>
                  </a:lnTo>
                  <a:lnTo>
                    <a:pt x="25" y="73"/>
                  </a:lnTo>
                  <a:lnTo>
                    <a:pt x="25" y="71"/>
                  </a:lnTo>
                  <a:lnTo>
                    <a:pt x="26" y="66"/>
                  </a:lnTo>
                  <a:lnTo>
                    <a:pt x="28" y="62"/>
                  </a:lnTo>
                  <a:lnTo>
                    <a:pt x="29" y="58"/>
                  </a:lnTo>
                  <a:lnTo>
                    <a:pt x="30" y="54"/>
                  </a:lnTo>
                  <a:lnTo>
                    <a:pt x="32" y="51"/>
                  </a:lnTo>
                  <a:lnTo>
                    <a:pt x="34" y="48"/>
                  </a:lnTo>
                  <a:lnTo>
                    <a:pt x="32" y="43"/>
                  </a:lnTo>
                  <a:lnTo>
                    <a:pt x="31" y="38"/>
                  </a:lnTo>
                  <a:lnTo>
                    <a:pt x="31" y="31"/>
                  </a:lnTo>
                  <a:lnTo>
                    <a:pt x="30" y="24"/>
                  </a:lnTo>
                  <a:lnTo>
                    <a:pt x="30" y="17"/>
                  </a:lnTo>
                  <a:lnTo>
                    <a:pt x="29" y="11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5" y="3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5" y="1"/>
                  </a:lnTo>
                  <a:lnTo>
                    <a:pt x="11" y="1"/>
                  </a:lnTo>
                  <a:lnTo>
                    <a:pt x="8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5" y="5"/>
                  </a:lnTo>
                  <a:lnTo>
                    <a:pt x="6" y="7"/>
                  </a:lnTo>
                  <a:lnTo>
                    <a:pt x="8" y="10"/>
                  </a:lnTo>
                  <a:lnTo>
                    <a:pt x="9" y="11"/>
                  </a:lnTo>
                  <a:lnTo>
                    <a:pt x="10" y="12"/>
                  </a:lnTo>
                  <a:lnTo>
                    <a:pt x="11" y="12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11" y="21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8"/>
                  </a:lnTo>
                  <a:lnTo>
                    <a:pt x="11" y="31"/>
                  </a:lnTo>
                  <a:lnTo>
                    <a:pt x="10" y="33"/>
                  </a:lnTo>
                  <a:lnTo>
                    <a:pt x="9" y="36"/>
                  </a:lnTo>
                  <a:lnTo>
                    <a:pt x="6" y="39"/>
                  </a:lnTo>
                  <a:lnTo>
                    <a:pt x="5" y="42"/>
                  </a:lnTo>
                  <a:lnTo>
                    <a:pt x="3" y="44"/>
                  </a:lnTo>
                  <a:lnTo>
                    <a:pt x="2" y="48"/>
                  </a:lnTo>
                  <a:lnTo>
                    <a:pt x="0" y="51"/>
                  </a:lnTo>
                  <a:lnTo>
                    <a:pt x="3" y="10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39" name="Freeform 254"/>
            <p:cNvSpPr>
              <a:spLocks/>
            </p:cNvSpPr>
            <p:nvPr/>
          </p:nvSpPr>
          <p:spPr bwMode="gray">
            <a:xfrm>
              <a:off x="5365992" y="5074969"/>
              <a:ext cx="270062" cy="509647"/>
            </a:xfrm>
            <a:custGeom>
              <a:avLst/>
              <a:gdLst>
                <a:gd name="T0" fmla="*/ 1588 w 186"/>
                <a:gd name="T1" fmla="*/ 155529 h 387"/>
                <a:gd name="T2" fmla="*/ 1588 w 186"/>
                <a:gd name="T3" fmla="*/ 140116 h 387"/>
                <a:gd name="T4" fmla="*/ 95250 w 186"/>
                <a:gd name="T5" fmla="*/ 127506 h 387"/>
                <a:gd name="T6" fmla="*/ 122238 w 186"/>
                <a:gd name="T7" fmla="*/ 134511 h 387"/>
                <a:gd name="T8" fmla="*/ 125413 w 186"/>
                <a:gd name="T9" fmla="*/ 156930 h 387"/>
                <a:gd name="T10" fmla="*/ 119063 w 186"/>
                <a:gd name="T11" fmla="*/ 173744 h 387"/>
                <a:gd name="T12" fmla="*/ 120650 w 186"/>
                <a:gd name="T13" fmla="*/ 190558 h 387"/>
                <a:gd name="T14" fmla="*/ 138113 w 186"/>
                <a:gd name="T15" fmla="*/ 208773 h 387"/>
                <a:gd name="T16" fmla="*/ 144463 w 186"/>
                <a:gd name="T17" fmla="*/ 205971 h 387"/>
                <a:gd name="T18" fmla="*/ 144463 w 186"/>
                <a:gd name="T19" fmla="*/ 194761 h 387"/>
                <a:gd name="T20" fmla="*/ 153987 w 186"/>
                <a:gd name="T21" fmla="*/ 189157 h 387"/>
                <a:gd name="T22" fmla="*/ 165100 w 186"/>
                <a:gd name="T23" fmla="*/ 173744 h 387"/>
                <a:gd name="T24" fmla="*/ 165100 w 186"/>
                <a:gd name="T25" fmla="*/ 147122 h 387"/>
                <a:gd name="T26" fmla="*/ 155575 w 186"/>
                <a:gd name="T27" fmla="*/ 124703 h 387"/>
                <a:gd name="T28" fmla="*/ 149225 w 186"/>
                <a:gd name="T29" fmla="*/ 105087 h 387"/>
                <a:gd name="T30" fmla="*/ 128588 w 186"/>
                <a:gd name="T31" fmla="*/ 79866 h 387"/>
                <a:gd name="T32" fmla="*/ 123825 w 186"/>
                <a:gd name="T33" fmla="*/ 63052 h 387"/>
                <a:gd name="T34" fmla="*/ 131763 w 186"/>
                <a:gd name="T35" fmla="*/ 39232 h 387"/>
                <a:gd name="T36" fmla="*/ 149225 w 186"/>
                <a:gd name="T37" fmla="*/ 30826 h 387"/>
                <a:gd name="T38" fmla="*/ 169862 w 186"/>
                <a:gd name="T39" fmla="*/ 29424 h 387"/>
                <a:gd name="T40" fmla="*/ 187325 w 186"/>
                <a:gd name="T41" fmla="*/ 29424 h 387"/>
                <a:gd name="T42" fmla="*/ 204788 w 186"/>
                <a:gd name="T43" fmla="*/ 33628 h 387"/>
                <a:gd name="T44" fmla="*/ 230188 w 186"/>
                <a:gd name="T45" fmla="*/ 30826 h 387"/>
                <a:gd name="T46" fmla="*/ 282575 w 186"/>
                <a:gd name="T47" fmla="*/ 8407 h 387"/>
                <a:gd name="T48" fmla="*/ 293688 w 186"/>
                <a:gd name="T49" fmla="*/ 8407 h 387"/>
                <a:gd name="T50" fmla="*/ 293688 w 186"/>
                <a:gd name="T51" fmla="*/ 15413 h 387"/>
                <a:gd name="T52" fmla="*/ 295275 w 186"/>
                <a:gd name="T53" fmla="*/ 54645 h 387"/>
                <a:gd name="T54" fmla="*/ 295275 w 186"/>
                <a:gd name="T55" fmla="*/ 100884 h 387"/>
                <a:gd name="T56" fmla="*/ 292100 w 186"/>
                <a:gd name="T57" fmla="*/ 147122 h 387"/>
                <a:gd name="T58" fmla="*/ 258763 w 186"/>
                <a:gd name="T59" fmla="*/ 200366 h 387"/>
                <a:gd name="T60" fmla="*/ 203200 w 186"/>
                <a:gd name="T61" fmla="*/ 229790 h 387"/>
                <a:gd name="T62" fmla="*/ 179387 w 186"/>
                <a:gd name="T63" fmla="*/ 248005 h 387"/>
                <a:gd name="T64" fmla="*/ 144463 w 186"/>
                <a:gd name="T65" fmla="*/ 278831 h 387"/>
                <a:gd name="T66" fmla="*/ 115888 w 186"/>
                <a:gd name="T67" fmla="*/ 309656 h 387"/>
                <a:gd name="T68" fmla="*/ 114300 w 186"/>
                <a:gd name="T69" fmla="*/ 333476 h 387"/>
                <a:gd name="T70" fmla="*/ 123825 w 186"/>
                <a:gd name="T71" fmla="*/ 350290 h 387"/>
                <a:gd name="T72" fmla="*/ 130175 w 186"/>
                <a:gd name="T73" fmla="*/ 360098 h 387"/>
                <a:gd name="T74" fmla="*/ 123825 w 186"/>
                <a:gd name="T75" fmla="*/ 368505 h 387"/>
                <a:gd name="T76" fmla="*/ 125413 w 186"/>
                <a:gd name="T77" fmla="*/ 382517 h 387"/>
                <a:gd name="T78" fmla="*/ 131763 w 186"/>
                <a:gd name="T79" fmla="*/ 397930 h 387"/>
                <a:gd name="T80" fmla="*/ 133350 w 186"/>
                <a:gd name="T81" fmla="*/ 418947 h 387"/>
                <a:gd name="T82" fmla="*/ 133350 w 186"/>
                <a:gd name="T83" fmla="*/ 430156 h 387"/>
                <a:gd name="T84" fmla="*/ 128588 w 186"/>
                <a:gd name="T85" fmla="*/ 444168 h 387"/>
                <a:gd name="T86" fmla="*/ 100012 w 186"/>
                <a:gd name="T87" fmla="*/ 474993 h 387"/>
                <a:gd name="T88" fmla="*/ 71438 w 186"/>
                <a:gd name="T89" fmla="*/ 484801 h 387"/>
                <a:gd name="T90" fmla="*/ 49212 w 186"/>
                <a:gd name="T91" fmla="*/ 490406 h 387"/>
                <a:gd name="T92" fmla="*/ 44450 w 186"/>
                <a:gd name="T93" fmla="*/ 505819 h 387"/>
                <a:gd name="T94" fmla="*/ 49212 w 186"/>
                <a:gd name="T95" fmla="*/ 514226 h 387"/>
                <a:gd name="T96" fmla="*/ 44450 w 186"/>
                <a:gd name="T97" fmla="*/ 542249 h 387"/>
                <a:gd name="T98" fmla="*/ 38100 w 186"/>
                <a:gd name="T99" fmla="*/ 539447 h 387"/>
                <a:gd name="T100" fmla="*/ 36513 w 186"/>
                <a:gd name="T101" fmla="*/ 428755 h 387"/>
                <a:gd name="T102" fmla="*/ 22225 w 186"/>
                <a:gd name="T103" fmla="*/ 404935 h 387"/>
                <a:gd name="T104" fmla="*/ 23812 w 186"/>
                <a:gd name="T105" fmla="*/ 383918 h 387"/>
                <a:gd name="T106" fmla="*/ 47625 w 186"/>
                <a:gd name="T107" fmla="*/ 367104 h 387"/>
                <a:gd name="T108" fmla="*/ 52388 w 186"/>
                <a:gd name="T109" fmla="*/ 354494 h 387"/>
                <a:gd name="T110" fmla="*/ 50800 w 186"/>
                <a:gd name="T111" fmla="*/ 337680 h 387"/>
                <a:gd name="T112" fmla="*/ 61913 w 186"/>
                <a:gd name="T113" fmla="*/ 323668 h 387"/>
                <a:gd name="T114" fmla="*/ 82550 w 186"/>
                <a:gd name="T115" fmla="*/ 299848 h 387"/>
                <a:gd name="T116" fmla="*/ 84137 w 186"/>
                <a:gd name="T117" fmla="*/ 263418 h 387"/>
                <a:gd name="T118" fmla="*/ 80962 w 186"/>
                <a:gd name="T119" fmla="*/ 221383 h 387"/>
                <a:gd name="T120" fmla="*/ 58738 w 186"/>
                <a:gd name="T121" fmla="*/ 194761 h 387"/>
                <a:gd name="T122" fmla="*/ 20637 w 186"/>
                <a:gd name="T123" fmla="*/ 176546 h 3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6"/>
                <a:gd name="T187" fmla="*/ 0 h 387"/>
                <a:gd name="T188" fmla="*/ 186 w 186"/>
                <a:gd name="T189" fmla="*/ 387 h 38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6" h="387">
                  <a:moveTo>
                    <a:pt x="5" y="121"/>
                  </a:moveTo>
                  <a:lnTo>
                    <a:pt x="3" y="117"/>
                  </a:lnTo>
                  <a:lnTo>
                    <a:pt x="2" y="114"/>
                  </a:lnTo>
                  <a:lnTo>
                    <a:pt x="1" y="111"/>
                  </a:lnTo>
                  <a:lnTo>
                    <a:pt x="1" y="108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1" y="100"/>
                  </a:lnTo>
                  <a:lnTo>
                    <a:pt x="2" y="99"/>
                  </a:lnTo>
                  <a:lnTo>
                    <a:pt x="54" y="85"/>
                  </a:lnTo>
                  <a:lnTo>
                    <a:pt x="57" y="88"/>
                  </a:lnTo>
                  <a:lnTo>
                    <a:pt x="60" y="91"/>
                  </a:lnTo>
                  <a:lnTo>
                    <a:pt x="64" y="92"/>
                  </a:lnTo>
                  <a:lnTo>
                    <a:pt x="69" y="93"/>
                  </a:lnTo>
                  <a:lnTo>
                    <a:pt x="73" y="95"/>
                  </a:lnTo>
                  <a:lnTo>
                    <a:pt x="77" y="96"/>
                  </a:lnTo>
                  <a:lnTo>
                    <a:pt x="79" y="101"/>
                  </a:lnTo>
                  <a:lnTo>
                    <a:pt x="81" y="105"/>
                  </a:lnTo>
                  <a:lnTo>
                    <a:pt x="79" y="110"/>
                  </a:lnTo>
                  <a:lnTo>
                    <a:pt x="79" y="112"/>
                  </a:lnTo>
                  <a:lnTo>
                    <a:pt x="78" y="115"/>
                  </a:lnTo>
                  <a:lnTo>
                    <a:pt x="77" y="118"/>
                  </a:lnTo>
                  <a:lnTo>
                    <a:pt x="76" y="121"/>
                  </a:lnTo>
                  <a:lnTo>
                    <a:pt x="75" y="124"/>
                  </a:lnTo>
                  <a:lnTo>
                    <a:pt x="73" y="125"/>
                  </a:lnTo>
                  <a:lnTo>
                    <a:pt x="73" y="128"/>
                  </a:lnTo>
                  <a:lnTo>
                    <a:pt x="75" y="133"/>
                  </a:lnTo>
                  <a:lnTo>
                    <a:pt x="76" y="136"/>
                  </a:lnTo>
                  <a:lnTo>
                    <a:pt x="78" y="140"/>
                  </a:lnTo>
                  <a:lnTo>
                    <a:pt x="81" y="143"/>
                  </a:lnTo>
                  <a:lnTo>
                    <a:pt x="83" y="146"/>
                  </a:lnTo>
                  <a:lnTo>
                    <a:pt x="87" y="149"/>
                  </a:lnTo>
                  <a:lnTo>
                    <a:pt x="89" y="151"/>
                  </a:lnTo>
                  <a:lnTo>
                    <a:pt x="91" y="153"/>
                  </a:lnTo>
                  <a:lnTo>
                    <a:pt x="91" y="150"/>
                  </a:lnTo>
                  <a:lnTo>
                    <a:pt x="91" y="147"/>
                  </a:lnTo>
                  <a:lnTo>
                    <a:pt x="91" y="144"/>
                  </a:lnTo>
                  <a:lnTo>
                    <a:pt x="91" y="143"/>
                  </a:lnTo>
                  <a:lnTo>
                    <a:pt x="91" y="140"/>
                  </a:lnTo>
                  <a:lnTo>
                    <a:pt x="91" y="139"/>
                  </a:lnTo>
                  <a:lnTo>
                    <a:pt x="91" y="138"/>
                  </a:lnTo>
                  <a:lnTo>
                    <a:pt x="91" y="136"/>
                  </a:lnTo>
                  <a:lnTo>
                    <a:pt x="95" y="136"/>
                  </a:lnTo>
                  <a:lnTo>
                    <a:pt x="97" y="135"/>
                  </a:lnTo>
                  <a:lnTo>
                    <a:pt x="100" y="133"/>
                  </a:lnTo>
                  <a:lnTo>
                    <a:pt x="102" y="131"/>
                  </a:lnTo>
                  <a:lnTo>
                    <a:pt x="104" y="128"/>
                  </a:lnTo>
                  <a:lnTo>
                    <a:pt x="104" y="124"/>
                  </a:lnTo>
                  <a:lnTo>
                    <a:pt x="106" y="121"/>
                  </a:lnTo>
                  <a:lnTo>
                    <a:pt x="106" y="115"/>
                  </a:lnTo>
                  <a:lnTo>
                    <a:pt x="106" y="111"/>
                  </a:lnTo>
                  <a:lnTo>
                    <a:pt x="104" y="105"/>
                  </a:lnTo>
                  <a:lnTo>
                    <a:pt x="103" y="103"/>
                  </a:lnTo>
                  <a:lnTo>
                    <a:pt x="102" y="99"/>
                  </a:lnTo>
                  <a:lnTo>
                    <a:pt x="100" y="93"/>
                  </a:lnTo>
                  <a:lnTo>
                    <a:pt x="98" y="89"/>
                  </a:lnTo>
                  <a:lnTo>
                    <a:pt x="97" y="85"/>
                  </a:lnTo>
                  <a:lnTo>
                    <a:pt x="97" y="79"/>
                  </a:lnTo>
                  <a:lnTo>
                    <a:pt x="96" y="79"/>
                  </a:lnTo>
                  <a:lnTo>
                    <a:pt x="94" y="75"/>
                  </a:lnTo>
                  <a:lnTo>
                    <a:pt x="90" y="71"/>
                  </a:lnTo>
                  <a:lnTo>
                    <a:pt x="87" y="67"/>
                  </a:lnTo>
                  <a:lnTo>
                    <a:pt x="83" y="61"/>
                  </a:lnTo>
                  <a:lnTo>
                    <a:pt x="81" y="57"/>
                  </a:lnTo>
                  <a:lnTo>
                    <a:pt x="78" y="53"/>
                  </a:lnTo>
                  <a:lnTo>
                    <a:pt x="78" y="50"/>
                  </a:lnTo>
                  <a:lnTo>
                    <a:pt x="78" y="47"/>
                  </a:lnTo>
                  <a:lnTo>
                    <a:pt x="78" y="45"/>
                  </a:lnTo>
                  <a:lnTo>
                    <a:pt x="79" y="40"/>
                  </a:lnTo>
                  <a:lnTo>
                    <a:pt x="81" y="36"/>
                  </a:lnTo>
                  <a:lnTo>
                    <a:pt x="82" y="32"/>
                  </a:lnTo>
                  <a:lnTo>
                    <a:pt x="83" y="28"/>
                  </a:lnTo>
                  <a:lnTo>
                    <a:pt x="85" y="25"/>
                  </a:lnTo>
                  <a:lnTo>
                    <a:pt x="87" y="22"/>
                  </a:lnTo>
                  <a:lnTo>
                    <a:pt x="90" y="22"/>
                  </a:lnTo>
                  <a:lnTo>
                    <a:pt x="94" y="22"/>
                  </a:lnTo>
                  <a:lnTo>
                    <a:pt x="97" y="22"/>
                  </a:lnTo>
                  <a:lnTo>
                    <a:pt x="101" y="22"/>
                  </a:lnTo>
                  <a:lnTo>
                    <a:pt x="103" y="21"/>
                  </a:lnTo>
                  <a:lnTo>
                    <a:pt x="107" y="21"/>
                  </a:lnTo>
                  <a:lnTo>
                    <a:pt x="110" y="19"/>
                  </a:lnTo>
                  <a:lnTo>
                    <a:pt x="114" y="19"/>
                  </a:lnTo>
                  <a:lnTo>
                    <a:pt x="115" y="19"/>
                  </a:lnTo>
                  <a:lnTo>
                    <a:pt x="118" y="21"/>
                  </a:lnTo>
                  <a:lnTo>
                    <a:pt x="121" y="21"/>
                  </a:lnTo>
                  <a:lnTo>
                    <a:pt x="123" y="22"/>
                  </a:lnTo>
                  <a:lnTo>
                    <a:pt x="127" y="24"/>
                  </a:lnTo>
                  <a:lnTo>
                    <a:pt x="129" y="24"/>
                  </a:lnTo>
                  <a:lnTo>
                    <a:pt x="132" y="25"/>
                  </a:lnTo>
                  <a:lnTo>
                    <a:pt x="133" y="25"/>
                  </a:lnTo>
                  <a:lnTo>
                    <a:pt x="138" y="24"/>
                  </a:lnTo>
                  <a:lnTo>
                    <a:pt x="145" y="22"/>
                  </a:lnTo>
                  <a:lnTo>
                    <a:pt x="153" y="18"/>
                  </a:lnTo>
                  <a:lnTo>
                    <a:pt x="161" y="14"/>
                  </a:lnTo>
                  <a:lnTo>
                    <a:pt x="171" y="10"/>
                  </a:lnTo>
                  <a:lnTo>
                    <a:pt x="178" y="6"/>
                  </a:lnTo>
                  <a:lnTo>
                    <a:pt x="183" y="3"/>
                  </a:lnTo>
                  <a:lnTo>
                    <a:pt x="186" y="0"/>
                  </a:lnTo>
                  <a:lnTo>
                    <a:pt x="185" y="3"/>
                  </a:lnTo>
                  <a:lnTo>
                    <a:pt x="185" y="6"/>
                  </a:lnTo>
                  <a:lnTo>
                    <a:pt x="185" y="7"/>
                  </a:lnTo>
                  <a:lnTo>
                    <a:pt x="185" y="8"/>
                  </a:lnTo>
                  <a:lnTo>
                    <a:pt x="185" y="10"/>
                  </a:lnTo>
                  <a:lnTo>
                    <a:pt x="185" y="11"/>
                  </a:lnTo>
                  <a:lnTo>
                    <a:pt x="185" y="14"/>
                  </a:lnTo>
                  <a:lnTo>
                    <a:pt x="186" y="17"/>
                  </a:lnTo>
                  <a:lnTo>
                    <a:pt x="186" y="29"/>
                  </a:lnTo>
                  <a:lnTo>
                    <a:pt x="186" y="39"/>
                  </a:lnTo>
                  <a:lnTo>
                    <a:pt x="186" y="49"/>
                  </a:lnTo>
                  <a:lnTo>
                    <a:pt x="186" y="56"/>
                  </a:lnTo>
                  <a:lnTo>
                    <a:pt x="186" y="64"/>
                  </a:lnTo>
                  <a:lnTo>
                    <a:pt x="186" y="72"/>
                  </a:lnTo>
                  <a:lnTo>
                    <a:pt x="186" y="81"/>
                  </a:lnTo>
                  <a:lnTo>
                    <a:pt x="186" y="89"/>
                  </a:lnTo>
                  <a:lnTo>
                    <a:pt x="185" y="99"/>
                  </a:lnTo>
                  <a:lnTo>
                    <a:pt x="184" y="105"/>
                  </a:lnTo>
                  <a:lnTo>
                    <a:pt x="182" y="112"/>
                  </a:lnTo>
                  <a:lnTo>
                    <a:pt x="179" y="119"/>
                  </a:lnTo>
                  <a:lnTo>
                    <a:pt x="172" y="132"/>
                  </a:lnTo>
                  <a:lnTo>
                    <a:pt x="163" y="143"/>
                  </a:lnTo>
                  <a:lnTo>
                    <a:pt x="152" y="153"/>
                  </a:lnTo>
                  <a:lnTo>
                    <a:pt x="141" y="160"/>
                  </a:lnTo>
                  <a:lnTo>
                    <a:pt x="134" y="163"/>
                  </a:lnTo>
                  <a:lnTo>
                    <a:pt x="128" y="164"/>
                  </a:lnTo>
                  <a:lnTo>
                    <a:pt x="122" y="165"/>
                  </a:lnTo>
                  <a:lnTo>
                    <a:pt x="116" y="165"/>
                  </a:lnTo>
                  <a:lnTo>
                    <a:pt x="115" y="171"/>
                  </a:lnTo>
                  <a:lnTo>
                    <a:pt x="113" y="177"/>
                  </a:lnTo>
                  <a:lnTo>
                    <a:pt x="110" y="181"/>
                  </a:lnTo>
                  <a:lnTo>
                    <a:pt x="107" y="185"/>
                  </a:lnTo>
                  <a:lnTo>
                    <a:pt x="100" y="192"/>
                  </a:lnTo>
                  <a:lnTo>
                    <a:pt x="91" y="199"/>
                  </a:lnTo>
                  <a:lnTo>
                    <a:pt x="84" y="206"/>
                  </a:lnTo>
                  <a:lnTo>
                    <a:pt x="78" y="213"/>
                  </a:lnTo>
                  <a:lnTo>
                    <a:pt x="75" y="217"/>
                  </a:lnTo>
                  <a:lnTo>
                    <a:pt x="73" y="221"/>
                  </a:lnTo>
                  <a:lnTo>
                    <a:pt x="72" y="227"/>
                  </a:lnTo>
                  <a:lnTo>
                    <a:pt x="71" y="234"/>
                  </a:lnTo>
                  <a:lnTo>
                    <a:pt x="72" y="235"/>
                  </a:lnTo>
                  <a:lnTo>
                    <a:pt x="72" y="238"/>
                  </a:lnTo>
                  <a:lnTo>
                    <a:pt x="73" y="241"/>
                  </a:lnTo>
                  <a:lnTo>
                    <a:pt x="76" y="245"/>
                  </a:lnTo>
                  <a:lnTo>
                    <a:pt x="77" y="248"/>
                  </a:lnTo>
                  <a:lnTo>
                    <a:pt x="78" y="250"/>
                  </a:lnTo>
                  <a:lnTo>
                    <a:pt x="81" y="252"/>
                  </a:lnTo>
                  <a:lnTo>
                    <a:pt x="82" y="253"/>
                  </a:lnTo>
                  <a:lnTo>
                    <a:pt x="82" y="255"/>
                  </a:lnTo>
                  <a:lnTo>
                    <a:pt x="82" y="257"/>
                  </a:lnTo>
                  <a:lnTo>
                    <a:pt x="81" y="259"/>
                  </a:lnTo>
                  <a:lnTo>
                    <a:pt x="81" y="260"/>
                  </a:lnTo>
                  <a:lnTo>
                    <a:pt x="79" y="262"/>
                  </a:lnTo>
                  <a:lnTo>
                    <a:pt x="78" y="263"/>
                  </a:lnTo>
                  <a:lnTo>
                    <a:pt x="78" y="264"/>
                  </a:lnTo>
                  <a:lnTo>
                    <a:pt x="78" y="266"/>
                  </a:lnTo>
                  <a:lnTo>
                    <a:pt x="78" y="270"/>
                  </a:lnTo>
                  <a:lnTo>
                    <a:pt x="79" y="273"/>
                  </a:lnTo>
                  <a:lnTo>
                    <a:pt x="79" y="275"/>
                  </a:lnTo>
                  <a:lnTo>
                    <a:pt x="81" y="278"/>
                  </a:lnTo>
                  <a:lnTo>
                    <a:pt x="82" y="281"/>
                  </a:lnTo>
                  <a:lnTo>
                    <a:pt x="83" y="284"/>
                  </a:lnTo>
                  <a:lnTo>
                    <a:pt x="84" y="287"/>
                  </a:lnTo>
                  <a:lnTo>
                    <a:pt x="84" y="292"/>
                  </a:lnTo>
                  <a:lnTo>
                    <a:pt x="84" y="296"/>
                  </a:lnTo>
                  <a:lnTo>
                    <a:pt x="84" y="299"/>
                  </a:lnTo>
                  <a:lnTo>
                    <a:pt x="84" y="302"/>
                  </a:lnTo>
                  <a:lnTo>
                    <a:pt x="84" y="303"/>
                  </a:lnTo>
                  <a:lnTo>
                    <a:pt x="84" y="306"/>
                  </a:lnTo>
                  <a:lnTo>
                    <a:pt x="84" y="307"/>
                  </a:lnTo>
                  <a:lnTo>
                    <a:pt x="84" y="309"/>
                  </a:lnTo>
                  <a:lnTo>
                    <a:pt x="84" y="310"/>
                  </a:lnTo>
                  <a:lnTo>
                    <a:pt x="83" y="313"/>
                  </a:lnTo>
                  <a:lnTo>
                    <a:pt x="81" y="317"/>
                  </a:lnTo>
                  <a:lnTo>
                    <a:pt x="77" y="322"/>
                  </a:lnTo>
                  <a:lnTo>
                    <a:pt x="72" y="328"/>
                  </a:lnTo>
                  <a:lnTo>
                    <a:pt x="68" y="334"/>
                  </a:lnTo>
                  <a:lnTo>
                    <a:pt x="63" y="339"/>
                  </a:lnTo>
                  <a:lnTo>
                    <a:pt x="58" y="342"/>
                  </a:lnTo>
                  <a:lnTo>
                    <a:pt x="54" y="345"/>
                  </a:lnTo>
                  <a:lnTo>
                    <a:pt x="51" y="346"/>
                  </a:lnTo>
                  <a:lnTo>
                    <a:pt x="45" y="346"/>
                  </a:lnTo>
                  <a:lnTo>
                    <a:pt x="40" y="348"/>
                  </a:lnTo>
                  <a:lnTo>
                    <a:pt x="37" y="348"/>
                  </a:lnTo>
                  <a:lnTo>
                    <a:pt x="33" y="349"/>
                  </a:lnTo>
                  <a:lnTo>
                    <a:pt x="31" y="350"/>
                  </a:lnTo>
                  <a:lnTo>
                    <a:pt x="28" y="353"/>
                  </a:lnTo>
                  <a:lnTo>
                    <a:pt x="28" y="357"/>
                  </a:lnTo>
                  <a:lnTo>
                    <a:pt x="28" y="359"/>
                  </a:lnTo>
                  <a:lnTo>
                    <a:pt x="28" y="361"/>
                  </a:lnTo>
                  <a:lnTo>
                    <a:pt x="28" y="363"/>
                  </a:lnTo>
                  <a:lnTo>
                    <a:pt x="30" y="364"/>
                  </a:lnTo>
                  <a:lnTo>
                    <a:pt x="30" y="366"/>
                  </a:lnTo>
                  <a:lnTo>
                    <a:pt x="31" y="367"/>
                  </a:lnTo>
                  <a:lnTo>
                    <a:pt x="31" y="368"/>
                  </a:lnTo>
                  <a:lnTo>
                    <a:pt x="32" y="370"/>
                  </a:lnTo>
                  <a:lnTo>
                    <a:pt x="30" y="387"/>
                  </a:lnTo>
                  <a:lnTo>
                    <a:pt x="28" y="387"/>
                  </a:lnTo>
                  <a:lnTo>
                    <a:pt x="27" y="387"/>
                  </a:lnTo>
                  <a:lnTo>
                    <a:pt x="26" y="385"/>
                  </a:lnTo>
                  <a:lnTo>
                    <a:pt x="25" y="385"/>
                  </a:lnTo>
                  <a:lnTo>
                    <a:pt x="24" y="385"/>
                  </a:lnTo>
                  <a:lnTo>
                    <a:pt x="24" y="384"/>
                  </a:lnTo>
                  <a:lnTo>
                    <a:pt x="24" y="320"/>
                  </a:lnTo>
                  <a:lnTo>
                    <a:pt x="24" y="311"/>
                  </a:lnTo>
                  <a:lnTo>
                    <a:pt x="23" y="306"/>
                  </a:lnTo>
                  <a:lnTo>
                    <a:pt x="20" y="302"/>
                  </a:lnTo>
                  <a:lnTo>
                    <a:pt x="18" y="297"/>
                  </a:lnTo>
                  <a:lnTo>
                    <a:pt x="17" y="295"/>
                  </a:lnTo>
                  <a:lnTo>
                    <a:pt x="14" y="289"/>
                  </a:lnTo>
                  <a:lnTo>
                    <a:pt x="13" y="284"/>
                  </a:lnTo>
                  <a:lnTo>
                    <a:pt x="13" y="275"/>
                  </a:lnTo>
                  <a:lnTo>
                    <a:pt x="14" y="275"/>
                  </a:lnTo>
                  <a:lnTo>
                    <a:pt x="15" y="274"/>
                  </a:lnTo>
                  <a:lnTo>
                    <a:pt x="19" y="271"/>
                  </a:lnTo>
                  <a:lnTo>
                    <a:pt x="23" y="269"/>
                  </a:lnTo>
                  <a:lnTo>
                    <a:pt x="26" y="264"/>
                  </a:lnTo>
                  <a:lnTo>
                    <a:pt x="30" y="262"/>
                  </a:lnTo>
                  <a:lnTo>
                    <a:pt x="31" y="260"/>
                  </a:lnTo>
                  <a:lnTo>
                    <a:pt x="32" y="259"/>
                  </a:lnTo>
                  <a:lnTo>
                    <a:pt x="33" y="256"/>
                  </a:lnTo>
                  <a:lnTo>
                    <a:pt x="33" y="253"/>
                  </a:lnTo>
                  <a:lnTo>
                    <a:pt x="33" y="250"/>
                  </a:lnTo>
                  <a:lnTo>
                    <a:pt x="32" y="248"/>
                  </a:lnTo>
                  <a:lnTo>
                    <a:pt x="32" y="243"/>
                  </a:lnTo>
                  <a:lnTo>
                    <a:pt x="32" y="241"/>
                  </a:lnTo>
                  <a:lnTo>
                    <a:pt x="33" y="238"/>
                  </a:lnTo>
                  <a:lnTo>
                    <a:pt x="34" y="236"/>
                  </a:lnTo>
                  <a:lnTo>
                    <a:pt x="37" y="234"/>
                  </a:lnTo>
                  <a:lnTo>
                    <a:pt x="39" y="231"/>
                  </a:lnTo>
                  <a:lnTo>
                    <a:pt x="43" y="227"/>
                  </a:lnTo>
                  <a:lnTo>
                    <a:pt x="45" y="224"/>
                  </a:lnTo>
                  <a:lnTo>
                    <a:pt x="50" y="218"/>
                  </a:lnTo>
                  <a:lnTo>
                    <a:pt x="52" y="214"/>
                  </a:lnTo>
                  <a:lnTo>
                    <a:pt x="53" y="209"/>
                  </a:lnTo>
                  <a:lnTo>
                    <a:pt x="54" y="203"/>
                  </a:lnTo>
                  <a:lnTo>
                    <a:pt x="54" y="195"/>
                  </a:lnTo>
                  <a:lnTo>
                    <a:pt x="53" y="188"/>
                  </a:lnTo>
                  <a:lnTo>
                    <a:pt x="53" y="181"/>
                  </a:lnTo>
                  <a:lnTo>
                    <a:pt x="52" y="172"/>
                  </a:lnTo>
                  <a:lnTo>
                    <a:pt x="52" y="165"/>
                  </a:lnTo>
                  <a:lnTo>
                    <a:pt x="51" y="158"/>
                  </a:lnTo>
                  <a:lnTo>
                    <a:pt x="51" y="150"/>
                  </a:lnTo>
                  <a:lnTo>
                    <a:pt x="50" y="140"/>
                  </a:lnTo>
                  <a:lnTo>
                    <a:pt x="44" y="140"/>
                  </a:lnTo>
                  <a:lnTo>
                    <a:pt x="37" y="139"/>
                  </a:lnTo>
                  <a:lnTo>
                    <a:pt x="31" y="136"/>
                  </a:lnTo>
                  <a:lnTo>
                    <a:pt x="25" y="133"/>
                  </a:lnTo>
                  <a:lnTo>
                    <a:pt x="19" y="129"/>
                  </a:lnTo>
                  <a:lnTo>
                    <a:pt x="13" y="126"/>
                  </a:lnTo>
                  <a:lnTo>
                    <a:pt x="8" y="124"/>
                  </a:lnTo>
                  <a:lnTo>
                    <a:pt x="5" y="12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0" name="Freeform 255"/>
            <p:cNvSpPr>
              <a:spLocks/>
            </p:cNvSpPr>
            <p:nvPr/>
          </p:nvSpPr>
          <p:spPr bwMode="gray">
            <a:xfrm>
              <a:off x="5247541" y="5229950"/>
              <a:ext cx="197415" cy="208627"/>
            </a:xfrm>
            <a:custGeom>
              <a:avLst/>
              <a:gdLst>
                <a:gd name="T0" fmla="*/ 139700 w 136"/>
                <a:gd name="T1" fmla="*/ 4203 h 159"/>
                <a:gd name="T2" fmla="*/ 157162 w 136"/>
                <a:gd name="T3" fmla="*/ 15413 h 159"/>
                <a:gd name="T4" fmla="*/ 179387 w 136"/>
                <a:gd name="T5" fmla="*/ 25221 h 159"/>
                <a:gd name="T6" fmla="*/ 200025 w 136"/>
                <a:gd name="T7" fmla="*/ 30825 h 159"/>
                <a:gd name="T8" fmla="*/ 211138 w 136"/>
                <a:gd name="T9" fmla="*/ 44837 h 159"/>
                <a:gd name="T10" fmla="*/ 212725 w 136"/>
                <a:gd name="T11" fmla="*/ 67256 h 159"/>
                <a:gd name="T12" fmla="*/ 214313 w 136"/>
                <a:gd name="T13" fmla="*/ 89674 h 159"/>
                <a:gd name="T14" fmla="*/ 215900 w 136"/>
                <a:gd name="T15" fmla="*/ 109290 h 159"/>
                <a:gd name="T16" fmla="*/ 215900 w 136"/>
                <a:gd name="T17" fmla="*/ 128906 h 159"/>
                <a:gd name="T18" fmla="*/ 209550 w 136"/>
                <a:gd name="T19" fmla="*/ 144319 h 159"/>
                <a:gd name="T20" fmla="*/ 201612 w 136"/>
                <a:gd name="T21" fmla="*/ 156930 h 159"/>
                <a:gd name="T22" fmla="*/ 192087 w 136"/>
                <a:gd name="T23" fmla="*/ 168139 h 159"/>
                <a:gd name="T24" fmla="*/ 188912 w 136"/>
                <a:gd name="T25" fmla="*/ 175145 h 159"/>
                <a:gd name="T26" fmla="*/ 184150 w 136"/>
                <a:gd name="T27" fmla="*/ 180749 h 159"/>
                <a:gd name="T28" fmla="*/ 184150 w 136"/>
                <a:gd name="T29" fmla="*/ 187755 h 159"/>
                <a:gd name="T30" fmla="*/ 184150 w 136"/>
                <a:gd name="T31" fmla="*/ 196162 h 159"/>
                <a:gd name="T32" fmla="*/ 180975 w 136"/>
                <a:gd name="T33" fmla="*/ 201767 h 159"/>
                <a:gd name="T34" fmla="*/ 174625 w 136"/>
                <a:gd name="T35" fmla="*/ 207371 h 159"/>
                <a:gd name="T36" fmla="*/ 163512 w 136"/>
                <a:gd name="T37" fmla="*/ 217179 h 159"/>
                <a:gd name="T38" fmla="*/ 153987 w 136"/>
                <a:gd name="T39" fmla="*/ 222784 h 159"/>
                <a:gd name="T40" fmla="*/ 95250 w 136"/>
                <a:gd name="T41" fmla="*/ 210174 h 159"/>
                <a:gd name="T42" fmla="*/ 79375 w 136"/>
                <a:gd name="T43" fmla="*/ 200365 h 159"/>
                <a:gd name="T44" fmla="*/ 68262 w 136"/>
                <a:gd name="T45" fmla="*/ 184953 h 159"/>
                <a:gd name="T46" fmla="*/ 55562 w 136"/>
                <a:gd name="T47" fmla="*/ 165337 h 159"/>
                <a:gd name="T48" fmla="*/ 41275 w 136"/>
                <a:gd name="T49" fmla="*/ 149924 h 159"/>
                <a:gd name="T50" fmla="*/ 28575 w 136"/>
                <a:gd name="T51" fmla="*/ 138715 h 159"/>
                <a:gd name="T52" fmla="*/ 14287 w 136"/>
                <a:gd name="T53" fmla="*/ 121901 h 159"/>
                <a:gd name="T54" fmla="*/ 3175 w 136"/>
                <a:gd name="T55" fmla="*/ 105087 h 159"/>
                <a:gd name="T56" fmla="*/ 0 w 136"/>
                <a:gd name="T57" fmla="*/ 79866 h 159"/>
                <a:gd name="T58" fmla="*/ 9525 w 136"/>
                <a:gd name="T59" fmla="*/ 79866 h 159"/>
                <a:gd name="T60" fmla="*/ 14287 w 136"/>
                <a:gd name="T61" fmla="*/ 79866 h 159"/>
                <a:gd name="T62" fmla="*/ 20637 w 136"/>
                <a:gd name="T63" fmla="*/ 79866 h 159"/>
                <a:gd name="T64" fmla="*/ 23812 w 136"/>
                <a:gd name="T65" fmla="*/ 79866 h 159"/>
                <a:gd name="T66" fmla="*/ 31750 w 136"/>
                <a:gd name="T67" fmla="*/ 75662 h 159"/>
                <a:gd name="T68" fmla="*/ 39687 w 136"/>
                <a:gd name="T69" fmla="*/ 70058 h 159"/>
                <a:gd name="T70" fmla="*/ 47625 w 136"/>
                <a:gd name="T71" fmla="*/ 60250 h 159"/>
                <a:gd name="T72" fmla="*/ 55562 w 136"/>
                <a:gd name="T73" fmla="*/ 49041 h 159"/>
                <a:gd name="T74" fmla="*/ 68262 w 136"/>
                <a:gd name="T75" fmla="*/ 40634 h 159"/>
                <a:gd name="T76" fmla="*/ 82550 w 136"/>
                <a:gd name="T77" fmla="*/ 35029 h 159"/>
                <a:gd name="T78" fmla="*/ 95250 w 136"/>
                <a:gd name="T79" fmla="*/ 29424 h 159"/>
                <a:gd name="T80" fmla="*/ 107950 w 136"/>
                <a:gd name="T81" fmla="*/ 25221 h 159"/>
                <a:gd name="T82" fmla="*/ 104775 w 136"/>
                <a:gd name="T83" fmla="*/ 23820 h 159"/>
                <a:gd name="T84" fmla="*/ 104775 w 136"/>
                <a:gd name="T85" fmla="*/ 19616 h 159"/>
                <a:gd name="T86" fmla="*/ 107950 w 136"/>
                <a:gd name="T87" fmla="*/ 15413 h 159"/>
                <a:gd name="T88" fmla="*/ 107950 w 136"/>
                <a:gd name="T89" fmla="*/ 9808 h 159"/>
                <a:gd name="T90" fmla="*/ 109537 w 136"/>
                <a:gd name="T91" fmla="*/ 8407 h 159"/>
                <a:gd name="T92" fmla="*/ 112712 w 136"/>
                <a:gd name="T93" fmla="*/ 5605 h 159"/>
                <a:gd name="T94" fmla="*/ 120650 w 136"/>
                <a:gd name="T95" fmla="*/ 0 h 159"/>
                <a:gd name="T96" fmla="*/ 123825 w 136"/>
                <a:gd name="T97" fmla="*/ 1401 h 159"/>
                <a:gd name="T98" fmla="*/ 128587 w 136"/>
                <a:gd name="T99" fmla="*/ 1401 h 159"/>
                <a:gd name="T100" fmla="*/ 131762 w 136"/>
                <a:gd name="T101" fmla="*/ 1401 h 1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6"/>
                <a:gd name="T154" fmla="*/ 0 h 159"/>
                <a:gd name="T155" fmla="*/ 136 w 136"/>
                <a:gd name="T156" fmla="*/ 159 h 15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6" h="159">
                  <a:moveTo>
                    <a:pt x="84" y="0"/>
                  </a:moveTo>
                  <a:lnTo>
                    <a:pt x="88" y="3"/>
                  </a:lnTo>
                  <a:lnTo>
                    <a:pt x="93" y="7"/>
                  </a:lnTo>
                  <a:lnTo>
                    <a:pt x="99" y="11"/>
                  </a:lnTo>
                  <a:lnTo>
                    <a:pt x="107" y="14"/>
                  </a:lnTo>
                  <a:lnTo>
                    <a:pt x="113" y="18"/>
                  </a:lnTo>
                  <a:lnTo>
                    <a:pt x="120" y="21"/>
                  </a:lnTo>
                  <a:lnTo>
                    <a:pt x="126" y="22"/>
                  </a:lnTo>
                  <a:lnTo>
                    <a:pt x="132" y="22"/>
                  </a:lnTo>
                  <a:lnTo>
                    <a:pt x="133" y="32"/>
                  </a:lnTo>
                  <a:lnTo>
                    <a:pt x="133" y="41"/>
                  </a:lnTo>
                  <a:lnTo>
                    <a:pt x="134" y="48"/>
                  </a:lnTo>
                  <a:lnTo>
                    <a:pt x="134" y="55"/>
                  </a:lnTo>
                  <a:lnTo>
                    <a:pt x="135" y="64"/>
                  </a:lnTo>
                  <a:lnTo>
                    <a:pt x="135" y="71"/>
                  </a:lnTo>
                  <a:lnTo>
                    <a:pt x="136" y="78"/>
                  </a:lnTo>
                  <a:lnTo>
                    <a:pt x="136" y="86"/>
                  </a:lnTo>
                  <a:lnTo>
                    <a:pt x="136" y="92"/>
                  </a:lnTo>
                  <a:lnTo>
                    <a:pt x="134" y="97"/>
                  </a:lnTo>
                  <a:lnTo>
                    <a:pt x="132" y="103"/>
                  </a:lnTo>
                  <a:lnTo>
                    <a:pt x="129" y="107"/>
                  </a:lnTo>
                  <a:lnTo>
                    <a:pt x="127" y="112"/>
                  </a:lnTo>
                  <a:lnTo>
                    <a:pt x="123" y="115"/>
                  </a:lnTo>
                  <a:lnTo>
                    <a:pt x="121" y="120"/>
                  </a:lnTo>
                  <a:lnTo>
                    <a:pt x="120" y="122"/>
                  </a:lnTo>
                  <a:lnTo>
                    <a:pt x="119" y="125"/>
                  </a:lnTo>
                  <a:lnTo>
                    <a:pt x="117" y="127"/>
                  </a:lnTo>
                  <a:lnTo>
                    <a:pt x="116" y="129"/>
                  </a:lnTo>
                  <a:lnTo>
                    <a:pt x="116" y="132"/>
                  </a:lnTo>
                  <a:lnTo>
                    <a:pt x="116" y="134"/>
                  </a:lnTo>
                  <a:lnTo>
                    <a:pt x="116" y="137"/>
                  </a:lnTo>
                  <a:lnTo>
                    <a:pt x="116" y="140"/>
                  </a:lnTo>
                  <a:lnTo>
                    <a:pt x="115" y="143"/>
                  </a:lnTo>
                  <a:lnTo>
                    <a:pt x="114" y="144"/>
                  </a:lnTo>
                  <a:lnTo>
                    <a:pt x="113" y="146"/>
                  </a:lnTo>
                  <a:lnTo>
                    <a:pt x="110" y="148"/>
                  </a:lnTo>
                  <a:lnTo>
                    <a:pt x="107" y="153"/>
                  </a:lnTo>
                  <a:lnTo>
                    <a:pt x="103" y="155"/>
                  </a:lnTo>
                  <a:lnTo>
                    <a:pt x="100" y="158"/>
                  </a:lnTo>
                  <a:lnTo>
                    <a:pt x="97" y="159"/>
                  </a:lnTo>
                  <a:lnTo>
                    <a:pt x="65" y="155"/>
                  </a:lnTo>
                  <a:lnTo>
                    <a:pt x="60" y="150"/>
                  </a:lnTo>
                  <a:lnTo>
                    <a:pt x="55" y="147"/>
                  </a:lnTo>
                  <a:lnTo>
                    <a:pt x="50" y="143"/>
                  </a:lnTo>
                  <a:lnTo>
                    <a:pt x="45" y="139"/>
                  </a:lnTo>
                  <a:lnTo>
                    <a:pt x="43" y="132"/>
                  </a:lnTo>
                  <a:lnTo>
                    <a:pt x="39" y="126"/>
                  </a:lnTo>
                  <a:lnTo>
                    <a:pt x="35" y="118"/>
                  </a:lnTo>
                  <a:lnTo>
                    <a:pt x="31" y="112"/>
                  </a:lnTo>
                  <a:lnTo>
                    <a:pt x="26" y="107"/>
                  </a:lnTo>
                  <a:lnTo>
                    <a:pt x="23" y="103"/>
                  </a:lnTo>
                  <a:lnTo>
                    <a:pt x="18" y="99"/>
                  </a:lnTo>
                  <a:lnTo>
                    <a:pt x="14" y="93"/>
                  </a:lnTo>
                  <a:lnTo>
                    <a:pt x="9" y="87"/>
                  </a:lnTo>
                  <a:lnTo>
                    <a:pt x="6" y="82"/>
                  </a:lnTo>
                  <a:lnTo>
                    <a:pt x="2" y="75"/>
                  </a:lnTo>
                  <a:lnTo>
                    <a:pt x="1" y="67"/>
                  </a:lnTo>
                  <a:lnTo>
                    <a:pt x="0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7"/>
                  </a:lnTo>
                  <a:lnTo>
                    <a:pt x="9" y="57"/>
                  </a:lnTo>
                  <a:lnTo>
                    <a:pt x="12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5" y="57"/>
                  </a:lnTo>
                  <a:lnTo>
                    <a:pt x="18" y="55"/>
                  </a:lnTo>
                  <a:lnTo>
                    <a:pt x="20" y="54"/>
                  </a:lnTo>
                  <a:lnTo>
                    <a:pt x="23" y="53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0" y="43"/>
                  </a:lnTo>
                  <a:lnTo>
                    <a:pt x="32" y="38"/>
                  </a:lnTo>
                  <a:lnTo>
                    <a:pt x="35" y="35"/>
                  </a:lnTo>
                  <a:lnTo>
                    <a:pt x="39" y="32"/>
                  </a:lnTo>
                  <a:lnTo>
                    <a:pt x="43" y="29"/>
                  </a:lnTo>
                  <a:lnTo>
                    <a:pt x="47" y="26"/>
                  </a:lnTo>
                  <a:lnTo>
                    <a:pt x="52" y="25"/>
                  </a:lnTo>
                  <a:lnTo>
                    <a:pt x="57" y="22"/>
                  </a:lnTo>
                  <a:lnTo>
                    <a:pt x="60" y="21"/>
                  </a:lnTo>
                  <a:lnTo>
                    <a:pt x="64" y="20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6" y="14"/>
                  </a:lnTo>
                  <a:lnTo>
                    <a:pt x="66" y="13"/>
                  </a:lnTo>
                  <a:lnTo>
                    <a:pt x="68" y="11"/>
                  </a:lnTo>
                  <a:lnTo>
                    <a:pt x="68" y="10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9" y="6"/>
                  </a:lnTo>
                  <a:lnTo>
                    <a:pt x="70" y="6"/>
                  </a:lnTo>
                  <a:lnTo>
                    <a:pt x="71" y="4"/>
                  </a:lnTo>
                  <a:lnTo>
                    <a:pt x="74" y="3"/>
                  </a:lnTo>
                  <a:lnTo>
                    <a:pt x="76" y="0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80" y="3"/>
                  </a:lnTo>
                  <a:lnTo>
                    <a:pt x="81" y="1"/>
                  </a:lnTo>
                  <a:lnTo>
                    <a:pt x="82" y="1"/>
                  </a:lnTo>
                  <a:lnTo>
                    <a:pt x="83" y="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1" name="Freeform 256"/>
            <p:cNvSpPr>
              <a:spLocks/>
            </p:cNvSpPr>
            <p:nvPr/>
          </p:nvSpPr>
          <p:spPr bwMode="gray">
            <a:xfrm>
              <a:off x="4890617" y="5276145"/>
              <a:ext cx="360084" cy="371059"/>
            </a:xfrm>
            <a:custGeom>
              <a:avLst/>
              <a:gdLst>
                <a:gd name="T0" fmla="*/ 385763 w 247"/>
                <a:gd name="T1" fmla="*/ 21017 h 282"/>
                <a:gd name="T2" fmla="*/ 371475 w 247"/>
                <a:gd name="T3" fmla="*/ 11209 h 282"/>
                <a:gd name="T4" fmla="*/ 358775 w 247"/>
                <a:gd name="T5" fmla="*/ 11209 h 282"/>
                <a:gd name="T6" fmla="*/ 344488 w 247"/>
                <a:gd name="T7" fmla="*/ 16814 h 282"/>
                <a:gd name="T8" fmla="*/ 314325 w 247"/>
                <a:gd name="T9" fmla="*/ 21017 h 282"/>
                <a:gd name="T10" fmla="*/ 300038 w 247"/>
                <a:gd name="T11" fmla="*/ 25221 h 282"/>
                <a:gd name="T12" fmla="*/ 193675 w 247"/>
                <a:gd name="T13" fmla="*/ 16814 h 282"/>
                <a:gd name="T14" fmla="*/ 104775 w 247"/>
                <a:gd name="T15" fmla="*/ 16814 h 282"/>
                <a:gd name="T16" fmla="*/ 60325 w 247"/>
                <a:gd name="T17" fmla="*/ 1401 h 282"/>
                <a:gd name="T18" fmla="*/ 38100 w 247"/>
                <a:gd name="T19" fmla="*/ 4203 h 282"/>
                <a:gd name="T20" fmla="*/ 22225 w 247"/>
                <a:gd name="T21" fmla="*/ 11209 h 282"/>
                <a:gd name="T22" fmla="*/ 0 w 247"/>
                <a:gd name="T23" fmla="*/ 19616 h 282"/>
                <a:gd name="T24" fmla="*/ 0 w 247"/>
                <a:gd name="T25" fmla="*/ 26622 h 282"/>
                <a:gd name="T26" fmla="*/ 3175 w 247"/>
                <a:gd name="T27" fmla="*/ 35029 h 282"/>
                <a:gd name="T28" fmla="*/ 9525 w 247"/>
                <a:gd name="T29" fmla="*/ 39232 h 282"/>
                <a:gd name="T30" fmla="*/ 25400 w 247"/>
                <a:gd name="T31" fmla="*/ 105087 h 282"/>
                <a:gd name="T32" fmla="*/ 60325 w 247"/>
                <a:gd name="T33" fmla="*/ 159732 h 282"/>
                <a:gd name="T34" fmla="*/ 68263 w 247"/>
                <a:gd name="T35" fmla="*/ 163936 h 282"/>
                <a:gd name="T36" fmla="*/ 77788 w 247"/>
                <a:gd name="T37" fmla="*/ 163936 h 282"/>
                <a:gd name="T38" fmla="*/ 74613 w 247"/>
                <a:gd name="T39" fmla="*/ 170941 h 282"/>
                <a:gd name="T40" fmla="*/ 77788 w 247"/>
                <a:gd name="T41" fmla="*/ 180750 h 282"/>
                <a:gd name="T42" fmla="*/ 73025 w 247"/>
                <a:gd name="T43" fmla="*/ 194761 h 282"/>
                <a:gd name="T44" fmla="*/ 69850 w 247"/>
                <a:gd name="T45" fmla="*/ 211575 h 282"/>
                <a:gd name="T46" fmla="*/ 77788 w 247"/>
                <a:gd name="T47" fmla="*/ 246604 h 282"/>
                <a:gd name="T48" fmla="*/ 82550 w 247"/>
                <a:gd name="T49" fmla="*/ 283034 h 282"/>
                <a:gd name="T50" fmla="*/ 90488 w 247"/>
                <a:gd name="T51" fmla="*/ 329272 h 282"/>
                <a:gd name="T52" fmla="*/ 112713 w 247"/>
                <a:gd name="T53" fmla="*/ 376912 h 282"/>
                <a:gd name="T54" fmla="*/ 119063 w 247"/>
                <a:gd name="T55" fmla="*/ 381115 h 282"/>
                <a:gd name="T56" fmla="*/ 125413 w 247"/>
                <a:gd name="T57" fmla="*/ 389522 h 282"/>
                <a:gd name="T58" fmla="*/ 127000 w 247"/>
                <a:gd name="T59" fmla="*/ 379714 h 282"/>
                <a:gd name="T60" fmla="*/ 130175 w 247"/>
                <a:gd name="T61" fmla="*/ 371307 h 282"/>
                <a:gd name="T62" fmla="*/ 153988 w 247"/>
                <a:gd name="T63" fmla="*/ 386720 h 282"/>
                <a:gd name="T64" fmla="*/ 176213 w 247"/>
                <a:gd name="T65" fmla="*/ 395127 h 282"/>
                <a:gd name="T66" fmla="*/ 203200 w 247"/>
                <a:gd name="T67" fmla="*/ 389522 h 282"/>
                <a:gd name="T68" fmla="*/ 219075 w 247"/>
                <a:gd name="T69" fmla="*/ 367104 h 282"/>
                <a:gd name="T70" fmla="*/ 222250 w 247"/>
                <a:gd name="T71" fmla="*/ 285837 h 282"/>
                <a:gd name="T72" fmla="*/ 223838 w 247"/>
                <a:gd name="T73" fmla="*/ 260616 h 282"/>
                <a:gd name="T74" fmla="*/ 223838 w 247"/>
                <a:gd name="T75" fmla="*/ 240999 h 282"/>
                <a:gd name="T76" fmla="*/ 220663 w 247"/>
                <a:gd name="T77" fmla="*/ 221383 h 282"/>
                <a:gd name="T78" fmla="*/ 223838 w 247"/>
                <a:gd name="T79" fmla="*/ 198965 h 282"/>
                <a:gd name="T80" fmla="*/ 239713 w 247"/>
                <a:gd name="T81" fmla="*/ 179348 h 282"/>
                <a:gd name="T82" fmla="*/ 254000 w 247"/>
                <a:gd name="T83" fmla="*/ 147122 h 282"/>
                <a:gd name="T84" fmla="*/ 261938 w 247"/>
                <a:gd name="T85" fmla="*/ 102285 h 282"/>
                <a:gd name="T86" fmla="*/ 263525 w 247"/>
                <a:gd name="T87" fmla="*/ 71459 h 282"/>
                <a:gd name="T88" fmla="*/ 255588 w 247"/>
                <a:gd name="T89" fmla="*/ 60250 h 282"/>
                <a:gd name="T90" fmla="*/ 258763 w 247"/>
                <a:gd name="T91" fmla="*/ 46238 h 282"/>
                <a:gd name="T92" fmla="*/ 282575 w 247"/>
                <a:gd name="T93" fmla="*/ 43436 h 282"/>
                <a:gd name="T94" fmla="*/ 320675 w 247"/>
                <a:gd name="T95" fmla="*/ 36430 h 282"/>
                <a:gd name="T96" fmla="*/ 363538 w 247"/>
                <a:gd name="T97" fmla="*/ 33628 h 28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47"/>
                <a:gd name="T148" fmla="*/ 0 h 282"/>
                <a:gd name="T149" fmla="*/ 247 w 247"/>
                <a:gd name="T150" fmla="*/ 282 h 28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47" h="282">
                  <a:moveTo>
                    <a:pt x="247" y="22"/>
                  </a:moveTo>
                  <a:lnTo>
                    <a:pt x="246" y="21"/>
                  </a:lnTo>
                  <a:lnTo>
                    <a:pt x="245" y="18"/>
                  </a:lnTo>
                  <a:lnTo>
                    <a:pt x="243" y="15"/>
                  </a:lnTo>
                  <a:lnTo>
                    <a:pt x="241" y="14"/>
                  </a:lnTo>
                  <a:lnTo>
                    <a:pt x="239" y="11"/>
                  </a:lnTo>
                  <a:lnTo>
                    <a:pt x="236" y="10"/>
                  </a:lnTo>
                  <a:lnTo>
                    <a:pt x="234" y="8"/>
                  </a:lnTo>
                  <a:lnTo>
                    <a:pt x="231" y="8"/>
                  </a:lnTo>
                  <a:lnTo>
                    <a:pt x="229" y="8"/>
                  </a:lnTo>
                  <a:lnTo>
                    <a:pt x="228" y="8"/>
                  </a:lnTo>
                  <a:lnTo>
                    <a:pt x="226" y="8"/>
                  </a:lnTo>
                  <a:lnTo>
                    <a:pt x="223" y="10"/>
                  </a:lnTo>
                  <a:lnTo>
                    <a:pt x="222" y="10"/>
                  </a:lnTo>
                  <a:lnTo>
                    <a:pt x="220" y="11"/>
                  </a:lnTo>
                  <a:lnTo>
                    <a:pt x="217" y="12"/>
                  </a:lnTo>
                  <a:lnTo>
                    <a:pt x="215" y="12"/>
                  </a:lnTo>
                  <a:lnTo>
                    <a:pt x="204" y="12"/>
                  </a:lnTo>
                  <a:lnTo>
                    <a:pt x="202" y="14"/>
                  </a:lnTo>
                  <a:lnTo>
                    <a:pt x="198" y="15"/>
                  </a:lnTo>
                  <a:lnTo>
                    <a:pt x="196" y="15"/>
                  </a:lnTo>
                  <a:lnTo>
                    <a:pt x="193" y="17"/>
                  </a:lnTo>
                  <a:lnTo>
                    <a:pt x="191" y="18"/>
                  </a:lnTo>
                  <a:lnTo>
                    <a:pt x="189" y="18"/>
                  </a:lnTo>
                  <a:lnTo>
                    <a:pt x="186" y="19"/>
                  </a:lnTo>
                  <a:lnTo>
                    <a:pt x="182" y="21"/>
                  </a:lnTo>
                  <a:lnTo>
                    <a:pt x="122" y="21"/>
                  </a:lnTo>
                  <a:lnTo>
                    <a:pt x="122" y="12"/>
                  </a:lnTo>
                  <a:lnTo>
                    <a:pt x="88" y="12"/>
                  </a:lnTo>
                  <a:lnTo>
                    <a:pt x="82" y="14"/>
                  </a:lnTo>
                  <a:lnTo>
                    <a:pt x="75" y="14"/>
                  </a:lnTo>
                  <a:lnTo>
                    <a:pt x="66" y="12"/>
                  </a:lnTo>
                  <a:lnTo>
                    <a:pt x="58" y="10"/>
                  </a:lnTo>
                  <a:lnTo>
                    <a:pt x="51" y="7"/>
                  </a:lnTo>
                  <a:lnTo>
                    <a:pt x="44" y="3"/>
                  </a:lnTo>
                  <a:lnTo>
                    <a:pt x="38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6" y="1"/>
                  </a:lnTo>
                  <a:lnTo>
                    <a:pt x="24" y="3"/>
                  </a:lnTo>
                  <a:lnTo>
                    <a:pt x="21" y="4"/>
                  </a:lnTo>
                  <a:lnTo>
                    <a:pt x="19" y="5"/>
                  </a:lnTo>
                  <a:lnTo>
                    <a:pt x="16" y="7"/>
                  </a:lnTo>
                  <a:lnTo>
                    <a:pt x="14" y="8"/>
                  </a:lnTo>
                  <a:lnTo>
                    <a:pt x="12" y="10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2" y="25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5" y="28"/>
                  </a:lnTo>
                  <a:lnTo>
                    <a:pt x="6" y="28"/>
                  </a:lnTo>
                  <a:lnTo>
                    <a:pt x="7" y="37"/>
                  </a:lnTo>
                  <a:lnTo>
                    <a:pt x="9" y="49"/>
                  </a:lnTo>
                  <a:lnTo>
                    <a:pt x="13" y="61"/>
                  </a:lnTo>
                  <a:lnTo>
                    <a:pt x="16" y="75"/>
                  </a:lnTo>
                  <a:lnTo>
                    <a:pt x="22" y="86"/>
                  </a:lnTo>
                  <a:lnTo>
                    <a:pt x="27" y="97"/>
                  </a:lnTo>
                  <a:lnTo>
                    <a:pt x="33" y="107"/>
                  </a:lnTo>
                  <a:lnTo>
                    <a:pt x="38" y="114"/>
                  </a:lnTo>
                  <a:lnTo>
                    <a:pt x="39" y="115"/>
                  </a:lnTo>
                  <a:lnTo>
                    <a:pt x="40" y="115"/>
                  </a:lnTo>
                  <a:lnTo>
                    <a:pt x="41" y="115"/>
                  </a:lnTo>
                  <a:lnTo>
                    <a:pt x="43" y="117"/>
                  </a:lnTo>
                  <a:lnTo>
                    <a:pt x="44" y="117"/>
                  </a:lnTo>
                  <a:lnTo>
                    <a:pt x="45" y="117"/>
                  </a:lnTo>
                  <a:lnTo>
                    <a:pt x="47" y="117"/>
                  </a:lnTo>
                  <a:lnTo>
                    <a:pt x="49" y="117"/>
                  </a:lnTo>
                  <a:lnTo>
                    <a:pt x="47" y="118"/>
                  </a:lnTo>
                  <a:lnTo>
                    <a:pt x="47" y="119"/>
                  </a:lnTo>
                  <a:lnTo>
                    <a:pt x="47" y="121"/>
                  </a:lnTo>
                  <a:lnTo>
                    <a:pt x="47" y="122"/>
                  </a:lnTo>
                  <a:lnTo>
                    <a:pt x="47" y="125"/>
                  </a:lnTo>
                  <a:lnTo>
                    <a:pt x="49" y="126"/>
                  </a:lnTo>
                  <a:lnTo>
                    <a:pt x="49" y="128"/>
                  </a:lnTo>
                  <a:lnTo>
                    <a:pt x="49" y="129"/>
                  </a:lnTo>
                  <a:lnTo>
                    <a:pt x="49" y="132"/>
                  </a:lnTo>
                  <a:lnTo>
                    <a:pt x="47" y="135"/>
                  </a:lnTo>
                  <a:lnTo>
                    <a:pt x="47" y="136"/>
                  </a:lnTo>
                  <a:lnTo>
                    <a:pt x="46" y="139"/>
                  </a:lnTo>
                  <a:lnTo>
                    <a:pt x="45" y="142"/>
                  </a:lnTo>
                  <a:lnTo>
                    <a:pt x="45" y="144"/>
                  </a:lnTo>
                  <a:lnTo>
                    <a:pt x="44" y="147"/>
                  </a:lnTo>
                  <a:lnTo>
                    <a:pt x="44" y="151"/>
                  </a:lnTo>
                  <a:lnTo>
                    <a:pt x="45" y="158"/>
                  </a:lnTo>
                  <a:lnTo>
                    <a:pt x="45" y="165"/>
                  </a:lnTo>
                  <a:lnTo>
                    <a:pt x="47" y="171"/>
                  </a:lnTo>
                  <a:lnTo>
                    <a:pt x="49" y="176"/>
                  </a:lnTo>
                  <a:lnTo>
                    <a:pt x="50" y="182"/>
                  </a:lnTo>
                  <a:lnTo>
                    <a:pt x="51" y="188"/>
                  </a:lnTo>
                  <a:lnTo>
                    <a:pt x="52" y="195"/>
                  </a:lnTo>
                  <a:lnTo>
                    <a:pt x="52" y="202"/>
                  </a:lnTo>
                  <a:lnTo>
                    <a:pt x="53" y="210"/>
                  </a:lnTo>
                  <a:lnTo>
                    <a:pt x="53" y="219"/>
                  </a:lnTo>
                  <a:lnTo>
                    <a:pt x="54" y="228"/>
                  </a:lnTo>
                  <a:lnTo>
                    <a:pt x="57" y="235"/>
                  </a:lnTo>
                  <a:lnTo>
                    <a:pt x="59" y="243"/>
                  </a:lnTo>
                  <a:lnTo>
                    <a:pt x="63" y="251"/>
                  </a:lnTo>
                  <a:lnTo>
                    <a:pt x="66" y="260"/>
                  </a:lnTo>
                  <a:lnTo>
                    <a:pt x="71" y="269"/>
                  </a:lnTo>
                  <a:lnTo>
                    <a:pt x="72" y="271"/>
                  </a:lnTo>
                  <a:lnTo>
                    <a:pt x="72" y="272"/>
                  </a:lnTo>
                  <a:lnTo>
                    <a:pt x="73" y="272"/>
                  </a:lnTo>
                  <a:lnTo>
                    <a:pt x="75" y="272"/>
                  </a:lnTo>
                  <a:lnTo>
                    <a:pt x="76" y="272"/>
                  </a:lnTo>
                  <a:lnTo>
                    <a:pt x="77" y="272"/>
                  </a:lnTo>
                  <a:lnTo>
                    <a:pt x="78" y="275"/>
                  </a:lnTo>
                  <a:lnTo>
                    <a:pt x="79" y="278"/>
                  </a:lnTo>
                  <a:lnTo>
                    <a:pt x="79" y="276"/>
                  </a:lnTo>
                  <a:lnTo>
                    <a:pt x="79" y="275"/>
                  </a:lnTo>
                  <a:lnTo>
                    <a:pt x="80" y="274"/>
                  </a:lnTo>
                  <a:lnTo>
                    <a:pt x="80" y="271"/>
                  </a:lnTo>
                  <a:lnTo>
                    <a:pt x="80" y="269"/>
                  </a:lnTo>
                  <a:lnTo>
                    <a:pt x="82" y="268"/>
                  </a:lnTo>
                  <a:lnTo>
                    <a:pt x="82" y="267"/>
                  </a:lnTo>
                  <a:lnTo>
                    <a:pt x="82" y="265"/>
                  </a:lnTo>
                  <a:lnTo>
                    <a:pt x="90" y="265"/>
                  </a:lnTo>
                  <a:lnTo>
                    <a:pt x="92" y="269"/>
                  </a:lnTo>
                  <a:lnTo>
                    <a:pt x="95" y="272"/>
                  </a:lnTo>
                  <a:lnTo>
                    <a:pt x="97" y="276"/>
                  </a:lnTo>
                  <a:lnTo>
                    <a:pt x="101" y="278"/>
                  </a:lnTo>
                  <a:lnTo>
                    <a:pt x="104" y="281"/>
                  </a:lnTo>
                  <a:lnTo>
                    <a:pt x="108" y="282"/>
                  </a:lnTo>
                  <a:lnTo>
                    <a:pt x="111" y="282"/>
                  </a:lnTo>
                  <a:lnTo>
                    <a:pt x="116" y="282"/>
                  </a:lnTo>
                  <a:lnTo>
                    <a:pt x="120" y="282"/>
                  </a:lnTo>
                  <a:lnTo>
                    <a:pt x="125" y="281"/>
                  </a:lnTo>
                  <a:lnTo>
                    <a:pt x="128" y="278"/>
                  </a:lnTo>
                  <a:lnTo>
                    <a:pt x="130" y="275"/>
                  </a:lnTo>
                  <a:lnTo>
                    <a:pt x="133" y="271"/>
                  </a:lnTo>
                  <a:lnTo>
                    <a:pt x="135" y="267"/>
                  </a:lnTo>
                  <a:lnTo>
                    <a:pt x="138" y="262"/>
                  </a:lnTo>
                  <a:lnTo>
                    <a:pt x="139" y="257"/>
                  </a:lnTo>
                  <a:lnTo>
                    <a:pt x="139" y="215"/>
                  </a:lnTo>
                  <a:lnTo>
                    <a:pt x="140" y="210"/>
                  </a:lnTo>
                  <a:lnTo>
                    <a:pt x="140" y="204"/>
                  </a:lnTo>
                  <a:lnTo>
                    <a:pt x="140" y="200"/>
                  </a:lnTo>
                  <a:lnTo>
                    <a:pt x="140" y="195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2" y="183"/>
                  </a:lnTo>
                  <a:lnTo>
                    <a:pt x="144" y="181"/>
                  </a:lnTo>
                  <a:lnTo>
                    <a:pt x="142" y="176"/>
                  </a:lnTo>
                  <a:lnTo>
                    <a:pt x="141" y="172"/>
                  </a:lnTo>
                  <a:lnTo>
                    <a:pt x="140" y="168"/>
                  </a:lnTo>
                  <a:lnTo>
                    <a:pt x="140" y="165"/>
                  </a:lnTo>
                  <a:lnTo>
                    <a:pt x="139" y="161"/>
                  </a:lnTo>
                  <a:lnTo>
                    <a:pt x="139" y="158"/>
                  </a:lnTo>
                  <a:lnTo>
                    <a:pt x="139" y="154"/>
                  </a:lnTo>
                  <a:lnTo>
                    <a:pt x="139" y="149"/>
                  </a:lnTo>
                  <a:lnTo>
                    <a:pt x="140" y="146"/>
                  </a:lnTo>
                  <a:lnTo>
                    <a:pt x="141" y="142"/>
                  </a:lnTo>
                  <a:lnTo>
                    <a:pt x="142" y="139"/>
                  </a:lnTo>
                  <a:lnTo>
                    <a:pt x="145" y="135"/>
                  </a:lnTo>
                  <a:lnTo>
                    <a:pt x="147" y="130"/>
                  </a:lnTo>
                  <a:lnTo>
                    <a:pt x="151" y="128"/>
                  </a:lnTo>
                  <a:lnTo>
                    <a:pt x="154" y="125"/>
                  </a:lnTo>
                  <a:lnTo>
                    <a:pt x="158" y="123"/>
                  </a:lnTo>
                  <a:lnTo>
                    <a:pt x="159" y="115"/>
                  </a:lnTo>
                  <a:lnTo>
                    <a:pt x="160" y="105"/>
                  </a:lnTo>
                  <a:lnTo>
                    <a:pt x="161" y="97"/>
                  </a:lnTo>
                  <a:lnTo>
                    <a:pt x="163" y="89"/>
                  </a:lnTo>
                  <a:lnTo>
                    <a:pt x="164" y="80"/>
                  </a:lnTo>
                  <a:lnTo>
                    <a:pt x="165" y="73"/>
                  </a:lnTo>
                  <a:lnTo>
                    <a:pt x="166" y="64"/>
                  </a:lnTo>
                  <a:lnTo>
                    <a:pt x="167" y="56"/>
                  </a:lnTo>
                  <a:lnTo>
                    <a:pt x="166" y="53"/>
                  </a:lnTo>
                  <a:lnTo>
                    <a:pt x="166" y="51"/>
                  </a:lnTo>
                  <a:lnTo>
                    <a:pt x="165" y="50"/>
                  </a:lnTo>
                  <a:lnTo>
                    <a:pt x="164" y="47"/>
                  </a:lnTo>
                  <a:lnTo>
                    <a:pt x="163" y="46"/>
                  </a:lnTo>
                  <a:lnTo>
                    <a:pt x="161" y="43"/>
                  </a:lnTo>
                  <a:lnTo>
                    <a:pt x="160" y="40"/>
                  </a:lnTo>
                  <a:lnTo>
                    <a:pt x="160" y="37"/>
                  </a:lnTo>
                  <a:lnTo>
                    <a:pt x="161" y="35"/>
                  </a:lnTo>
                  <a:lnTo>
                    <a:pt x="163" y="33"/>
                  </a:lnTo>
                  <a:lnTo>
                    <a:pt x="166" y="32"/>
                  </a:lnTo>
                  <a:lnTo>
                    <a:pt x="170" y="32"/>
                  </a:lnTo>
                  <a:lnTo>
                    <a:pt x="173" y="31"/>
                  </a:lnTo>
                  <a:lnTo>
                    <a:pt x="178" y="31"/>
                  </a:lnTo>
                  <a:lnTo>
                    <a:pt x="182" y="31"/>
                  </a:lnTo>
                  <a:lnTo>
                    <a:pt x="187" y="31"/>
                  </a:lnTo>
                  <a:lnTo>
                    <a:pt x="195" y="28"/>
                  </a:lnTo>
                  <a:lnTo>
                    <a:pt x="202" y="26"/>
                  </a:lnTo>
                  <a:lnTo>
                    <a:pt x="208" y="25"/>
                  </a:lnTo>
                  <a:lnTo>
                    <a:pt x="215" y="24"/>
                  </a:lnTo>
                  <a:lnTo>
                    <a:pt x="222" y="24"/>
                  </a:lnTo>
                  <a:lnTo>
                    <a:pt x="229" y="24"/>
                  </a:lnTo>
                  <a:lnTo>
                    <a:pt x="237" y="22"/>
                  </a:lnTo>
                  <a:lnTo>
                    <a:pt x="245" y="22"/>
                  </a:lnTo>
                  <a:lnTo>
                    <a:pt x="247" y="2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2" name="Freeform 257"/>
            <p:cNvSpPr>
              <a:spLocks/>
            </p:cNvSpPr>
            <p:nvPr/>
          </p:nvSpPr>
          <p:spPr bwMode="gray">
            <a:xfrm>
              <a:off x="5091189" y="5304460"/>
              <a:ext cx="249532" cy="283137"/>
            </a:xfrm>
            <a:custGeom>
              <a:avLst/>
              <a:gdLst>
                <a:gd name="T0" fmla="*/ 9525 w 171"/>
                <a:gd name="T1" fmla="*/ 233993 h 215"/>
                <a:gd name="T2" fmla="*/ 14288 w 171"/>
                <a:gd name="T3" fmla="*/ 235395 h 215"/>
                <a:gd name="T4" fmla="*/ 19050 w 171"/>
                <a:gd name="T5" fmla="*/ 236796 h 215"/>
                <a:gd name="T6" fmla="*/ 22225 w 171"/>
                <a:gd name="T7" fmla="*/ 239598 h 215"/>
                <a:gd name="T8" fmla="*/ 23813 w 171"/>
                <a:gd name="T9" fmla="*/ 245203 h 215"/>
                <a:gd name="T10" fmla="*/ 23813 w 171"/>
                <a:gd name="T11" fmla="*/ 256412 h 215"/>
                <a:gd name="T12" fmla="*/ 23813 w 171"/>
                <a:gd name="T13" fmla="*/ 266220 h 215"/>
                <a:gd name="T14" fmla="*/ 23813 w 171"/>
                <a:gd name="T15" fmla="*/ 276028 h 215"/>
                <a:gd name="T16" fmla="*/ 23813 w 171"/>
                <a:gd name="T17" fmla="*/ 285836 h 215"/>
                <a:gd name="T18" fmla="*/ 28575 w 171"/>
                <a:gd name="T19" fmla="*/ 295644 h 215"/>
                <a:gd name="T20" fmla="*/ 33338 w 171"/>
                <a:gd name="T21" fmla="*/ 299848 h 215"/>
                <a:gd name="T22" fmla="*/ 42863 w 171"/>
                <a:gd name="T23" fmla="*/ 301249 h 215"/>
                <a:gd name="T24" fmla="*/ 52388 w 171"/>
                <a:gd name="T25" fmla="*/ 301249 h 215"/>
                <a:gd name="T26" fmla="*/ 60325 w 171"/>
                <a:gd name="T27" fmla="*/ 295644 h 215"/>
                <a:gd name="T28" fmla="*/ 69850 w 171"/>
                <a:gd name="T29" fmla="*/ 284435 h 215"/>
                <a:gd name="T30" fmla="*/ 79375 w 171"/>
                <a:gd name="T31" fmla="*/ 262017 h 215"/>
                <a:gd name="T32" fmla="*/ 88900 w 171"/>
                <a:gd name="T33" fmla="*/ 250807 h 215"/>
                <a:gd name="T34" fmla="*/ 95250 w 171"/>
                <a:gd name="T35" fmla="*/ 246604 h 215"/>
                <a:gd name="T36" fmla="*/ 106363 w 171"/>
                <a:gd name="T37" fmla="*/ 246604 h 215"/>
                <a:gd name="T38" fmla="*/ 115888 w 171"/>
                <a:gd name="T39" fmla="*/ 250807 h 215"/>
                <a:gd name="T40" fmla="*/ 125413 w 171"/>
                <a:gd name="T41" fmla="*/ 255011 h 215"/>
                <a:gd name="T42" fmla="*/ 134938 w 171"/>
                <a:gd name="T43" fmla="*/ 259214 h 215"/>
                <a:gd name="T44" fmla="*/ 150813 w 171"/>
                <a:gd name="T45" fmla="*/ 259214 h 215"/>
                <a:gd name="T46" fmla="*/ 161925 w 171"/>
                <a:gd name="T47" fmla="*/ 253610 h 215"/>
                <a:gd name="T48" fmla="*/ 168275 w 171"/>
                <a:gd name="T49" fmla="*/ 240999 h 215"/>
                <a:gd name="T50" fmla="*/ 173038 w 171"/>
                <a:gd name="T51" fmla="*/ 224185 h 215"/>
                <a:gd name="T52" fmla="*/ 184150 w 171"/>
                <a:gd name="T53" fmla="*/ 205970 h 215"/>
                <a:gd name="T54" fmla="*/ 206375 w 171"/>
                <a:gd name="T55" fmla="*/ 184953 h 215"/>
                <a:gd name="T56" fmla="*/ 234950 w 171"/>
                <a:gd name="T57" fmla="*/ 163935 h 215"/>
                <a:gd name="T58" fmla="*/ 261938 w 171"/>
                <a:gd name="T59" fmla="*/ 145720 h 215"/>
                <a:gd name="T60" fmla="*/ 266700 w 171"/>
                <a:gd name="T61" fmla="*/ 128907 h 215"/>
                <a:gd name="T62" fmla="*/ 250825 w 171"/>
                <a:gd name="T63" fmla="*/ 119098 h 215"/>
                <a:gd name="T64" fmla="*/ 239713 w 171"/>
                <a:gd name="T65" fmla="*/ 103686 h 215"/>
                <a:gd name="T66" fmla="*/ 227013 w 171"/>
                <a:gd name="T67" fmla="*/ 85471 h 215"/>
                <a:gd name="T68" fmla="*/ 214313 w 171"/>
                <a:gd name="T69" fmla="*/ 68657 h 215"/>
                <a:gd name="T70" fmla="*/ 200025 w 171"/>
                <a:gd name="T71" fmla="*/ 57447 h 215"/>
                <a:gd name="T72" fmla="*/ 185738 w 171"/>
                <a:gd name="T73" fmla="*/ 43436 h 215"/>
                <a:gd name="T74" fmla="*/ 174625 w 171"/>
                <a:gd name="T75" fmla="*/ 23820 h 215"/>
                <a:gd name="T76" fmla="*/ 171450 w 171"/>
                <a:gd name="T77" fmla="*/ 0 h 215"/>
                <a:gd name="T78" fmla="*/ 146050 w 171"/>
                <a:gd name="T79" fmla="*/ 2802 h 215"/>
                <a:gd name="T80" fmla="*/ 122238 w 171"/>
                <a:gd name="T81" fmla="*/ 2802 h 215"/>
                <a:gd name="T82" fmla="*/ 100013 w 171"/>
                <a:gd name="T83" fmla="*/ 5605 h 215"/>
                <a:gd name="T84" fmla="*/ 76200 w 171"/>
                <a:gd name="T85" fmla="*/ 12610 h 215"/>
                <a:gd name="T86" fmla="*/ 61913 w 171"/>
                <a:gd name="T87" fmla="*/ 12610 h 215"/>
                <a:gd name="T88" fmla="*/ 49213 w 171"/>
                <a:gd name="T89" fmla="*/ 14012 h 215"/>
                <a:gd name="T90" fmla="*/ 38100 w 171"/>
                <a:gd name="T91" fmla="*/ 15413 h 215"/>
                <a:gd name="T92" fmla="*/ 33338 w 171"/>
                <a:gd name="T93" fmla="*/ 21017 h 215"/>
                <a:gd name="T94" fmla="*/ 34925 w 171"/>
                <a:gd name="T95" fmla="*/ 29424 h 215"/>
                <a:gd name="T96" fmla="*/ 39688 w 171"/>
                <a:gd name="T97" fmla="*/ 35029 h 215"/>
                <a:gd name="T98" fmla="*/ 42863 w 171"/>
                <a:gd name="T99" fmla="*/ 40634 h 215"/>
                <a:gd name="T100" fmla="*/ 44450 w 171"/>
                <a:gd name="T101" fmla="*/ 47639 h 215"/>
                <a:gd name="T102" fmla="*/ 41275 w 171"/>
                <a:gd name="T103" fmla="*/ 70058 h 215"/>
                <a:gd name="T104" fmla="*/ 38100 w 171"/>
                <a:gd name="T105" fmla="*/ 93878 h 215"/>
                <a:gd name="T106" fmla="*/ 33338 w 171"/>
                <a:gd name="T107" fmla="*/ 116296 h 215"/>
                <a:gd name="T108" fmla="*/ 30163 w 171"/>
                <a:gd name="T109" fmla="*/ 141517 h 215"/>
                <a:gd name="T110" fmla="*/ 19050 w 171"/>
                <a:gd name="T111" fmla="*/ 148523 h 215"/>
                <a:gd name="T112" fmla="*/ 9525 w 171"/>
                <a:gd name="T113" fmla="*/ 158331 h 215"/>
                <a:gd name="T114" fmla="*/ 3175 w 171"/>
                <a:gd name="T115" fmla="*/ 168139 h 215"/>
                <a:gd name="T116" fmla="*/ 0 w 171"/>
                <a:gd name="T117" fmla="*/ 177947 h 215"/>
                <a:gd name="T118" fmla="*/ 1588 w 171"/>
                <a:gd name="T119" fmla="*/ 190558 h 215"/>
                <a:gd name="T120" fmla="*/ 3175 w 171"/>
                <a:gd name="T121" fmla="*/ 203168 h 215"/>
                <a:gd name="T122" fmla="*/ 4763 w 171"/>
                <a:gd name="T123" fmla="*/ 212976 h 215"/>
                <a:gd name="T124" fmla="*/ 0 w 171"/>
                <a:gd name="T125" fmla="*/ 222784 h 2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71"/>
                <a:gd name="T190" fmla="*/ 0 h 215"/>
                <a:gd name="T191" fmla="*/ 171 w 171"/>
                <a:gd name="T192" fmla="*/ 215 h 2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71" h="215">
                  <a:moveTo>
                    <a:pt x="5" y="165"/>
                  </a:moveTo>
                  <a:lnTo>
                    <a:pt x="6" y="167"/>
                  </a:lnTo>
                  <a:lnTo>
                    <a:pt x="8" y="167"/>
                  </a:lnTo>
                  <a:lnTo>
                    <a:pt x="9" y="168"/>
                  </a:lnTo>
                  <a:lnTo>
                    <a:pt x="11" y="169"/>
                  </a:lnTo>
                  <a:lnTo>
                    <a:pt x="12" y="169"/>
                  </a:lnTo>
                  <a:lnTo>
                    <a:pt x="13" y="169"/>
                  </a:lnTo>
                  <a:lnTo>
                    <a:pt x="14" y="171"/>
                  </a:lnTo>
                  <a:lnTo>
                    <a:pt x="15" y="171"/>
                  </a:lnTo>
                  <a:lnTo>
                    <a:pt x="15" y="175"/>
                  </a:lnTo>
                  <a:lnTo>
                    <a:pt x="15" y="179"/>
                  </a:lnTo>
                  <a:lnTo>
                    <a:pt x="15" y="183"/>
                  </a:lnTo>
                  <a:lnTo>
                    <a:pt x="15" y="186"/>
                  </a:lnTo>
                  <a:lnTo>
                    <a:pt x="15" y="190"/>
                  </a:lnTo>
                  <a:lnTo>
                    <a:pt x="15" y="193"/>
                  </a:lnTo>
                  <a:lnTo>
                    <a:pt x="15" y="197"/>
                  </a:lnTo>
                  <a:lnTo>
                    <a:pt x="15" y="200"/>
                  </a:lnTo>
                  <a:lnTo>
                    <a:pt x="15" y="204"/>
                  </a:lnTo>
                  <a:lnTo>
                    <a:pt x="16" y="208"/>
                  </a:lnTo>
                  <a:lnTo>
                    <a:pt x="18" y="211"/>
                  </a:lnTo>
                  <a:lnTo>
                    <a:pt x="19" y="213"/>
                  </a:lnTo>
                  <a:lnTo>
                    <a:pt x="21" y="214"/>
                  </a:lnTo>
                  <a:lnTo>
                    <a:pt x="24" y="215"/>
                  </a:lnTo>
                  <a:lnTo>
                    <a:pt x="27" y="215"/>
                  </a:lnTo>
                  <a:lnTo>
                    <a:pt x="30" y="215"/>
                  </a:lnTo>
                  <a:lnTo>
                    <a:pt x="33" y="215"/>
                  </a:lnTo>
                  <a:lnTo>
                    <a:pt x="36" y="214"/>
                  </a:lnTo>
                  <a:lnTo>
                    <a:pt x="38" y="211"/>
                  </a:lnTo>
                  <a:lnTo>
                    <a:pt x="40" y="208"/>
                  </a:lnTo>
                  <a:lnTo>
                    <a:pt x="44" y="203"/>
                  </a:lnTo>
                  <a:lnTo>
                    <a:pt x="47" y="196"/>
                  </a:lnTo>
                  <a:lnTo>
                    <a:pt x="50" y="187"/>
                  </a:lnTo>
                  <a:lnTo>
                    <a:pt x="53" y="182"/>
                  </a:lnTo>
                  <a:lnTo>
                    <a:pt x="56" y="179"/>
                  </a:lnTo>
                  <a:lnTo>
                    <a:pt x="58" y="176"/>
                  </a:lnTo>
                  <a:lnTo>
                    <a:pt x="60" y="176"/>
                  </a:lnTo>
                  <a:lnTo>
                    <a:pt x="63" y="175"/>
                  </a:lnTo>
                  <a:lnTo>
                    <a:pt x="67" y="176"/>
                  </a:lnTo>
                  <a:lnTo>
                    <a:pt x="71" y="176"/>
                  </a:lnTo>
                  <a:lnTo>
                    <a:pt x="73" y="179"/>
                  </a:lnTo>
                  <a:lnTo>
                    <a:pt x="77" y="181"/>
                  </a:lnTo>
                  <a:lnTo>
                    <a:pt x="79" y="182"/>
                  </a:lnTo>
                  <a:lnTo>
                    <a:pt x="82" y="183"/>
                  </a:lnTo>
                  <a:lnTo>
                    <a:pt x="85" y="185"/>
                  </a:lnTo>
                  <a:lnTo>
                    <a:pt x="89" y="185"/>
                  </a:lnTo>
                  <a:lnTo>
                    <a:pt x="95" y="185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4" y="176"/>
                  </a:lnTo>
                  <a:lnTo>
                    <a:pt x="106" y="172"/>
                  </a:lnTo>
                  <a:lnTo>
                    <a:pt x="108" y="168"/>
                  </a:lnTo>
                  <a:lnTo>
                    <a:pt x="109" y="160"/>
                  </a:lnTo>
                  <a:lnTo>
                    <a:pt x="113" y="154"/>
                  </a:lnTo>
                  <a:lnTo>
                    <a:pt x="116" y="147"/>
                  </a:lnTo>
                  <a:lnTo>
                    <a:pt x="122" y="139"/>
                  </a:lnTo>
                  <a:lnTo>
                    <a:pt x="130" y="132"/>
                  </a:lnTo>
                  <a:lnTo>
                    <a:pt x="140" y="124"/>
                  </a:lnTo>
                  <a:lnTo>
                    <a:pt x="148" y="117"/>
                  </a:lnTo>
                  <a:lnTo>
                    <a:pt x="158" y="110"/>
                  </a:lnTo>
                  <a:lnTo>
                    <a:pt x="165" y="104"/>
                  </a:lnTo>
                  <a:lnTo>
                    <a:pt x="171" y="99"/>
                  </a:lnTo>
                  <a:lnTo>
                    <a:pt x="168" y="92"/>
                  </a:lnTo>
                  <a:lnTo>
                    <a:pt x="163" y="89"/>
                  </a:lnTo>
                  <a:lnTo>
                    <a:pt x="158" y="85"/>
                  </a:lnTo>
                  <a:lnTo>
                    <a:pt x="153" y="81"/>
                  </a:lnTo>
                  <a:lnTo>
                    <a:pt x="151" y="74"/>
                  </a:lnTo>
                  <a:lnTo>
                    <a:pt x="147" y="68"/>
                  </a:lnTo>
                  <a:lnTo>
                    <a:pt x="143" y="61"/>
                  </a:lnTo>
                  <a:lnTo>
                    <a:pt x="140" y="55"/>
                  </a:lnTo>
                  <a:lnTo>
                    <a:pt x="135" y="49"/>
                  </a:lnTo>
                  <a:lnTo>
                    <a:pt x="132" y="45"/>
                  </a:lnTo>
                  <a:lnTo>
                    <a:pt x="126" y="41"/>
                  </a:lnTo>
                  <a:lnTo>
                    <a:pt x="122" y="35"/>
                  </a:lnTo>
                  <a:lnTo>
                    <a:pt x="117" y="31"/>
                  </a:lnTo>
                  <a:lnTo>
                    <a:pt x="114" y="24"/>
                  </a:lnTo>
                  <a:lnTo>
                    <a:pt x="110" y="17"/>
                  </a:lnTo>
                  <a:lnTo>
                    <a:pt x="109" y="10"/>
                  </a:lnTo>
                  <a:lnTo>
                    <a:pt x="108" y="0"/>
                  </a:lnTo>
                  <a:lnTo>
                    <a:pt x="100" y="0"/>
                  </a:lnTo>
                  <a:lnTo>
                    <a:pt x="92" y="2"/>
                  </a:lnTo>
                  <a:lnTo>
                    <a:pt x="84" y="2"/>
                  </a:lnTo>
                  <a:lnTo>
                    <a:pt x="77" y="2"/>
                  </a:lnTo>
                  <a:lnTo>
                    <a:pt x="70" y="3"/>
                  </a:lnTo>
                  <a:lnTo>
                    <a:pt x="63" y="4"/>
                  </a:lnTo>
                  <a:lnTo>
                    <a:pt x="56" y="6"/>
                  </a:lnTo>
                  <a:lnTo>
                    <a:pt x="48" y="9"/>
                  </a:lnTo>
                  <a:lnTo>
                    <a:pt x="44" y="9"/>
                  </a:lnTo>
                  <a:lnTo>
                    <a:pt x="39" y="9"/>
                  </a:lnTo>
                  <a:lnTo>
                    <a:pt x="34" y="9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4" y="11"/>
                  </a:lnTo>
                  <a:lnTo>
                    <a:pt x="22" y="13"/>
                  </a:lnTo>
                  <a:lnTo>
                    <a:pt x="21" y="15"/>
                  </a:lnTo>
                  <a:lnTo>
                    <a:pt x="21" y="18"/>
                  </a:lnTo>
                  <a:lnTo>
                    <a:pt x="22" y="21"/>
                  </a:lnTo>
                  <a:lnTo>
                    <a:pt x="24" y="24"/>
                  </a:lnTo>
                  <a:lnTo>
                    <a:pt x="25" y="25"/>
                  </a:lnTo>
                  <a:lnTo>
                    <a:pt x="26" y="28"/>
                  </a:lnTo>
                  <a:lnTo>
                    <a:pt x="27" y="29"/>
                  </a:lnTo>
                  <a:lnTo>
                    <a:pt x="27" y="31"/>
                  </a:lnTo>
                  <a:lnTo>
                    <a:pt x="28" y="34"/>
                  </a:lnTo>
                  <a:lnTo>
                    <a:pt x="27" y="42"/>
                  </a:lnTo>
                  <a:lnTo>
                    <a:pt x="26" y="50"/>
                  </a:lnTo>
                  <a:lnTo>
                    <a:pt x="25" y="58"/>
                  </a:lnTo>
                  <a:lnTo>
                    <a:pt x="24" y="67"/>
                  </a:lnTo>
                  <a:lnTo>
                    <a:pt x="22" y="75"/>
                  </a:lnTo>
                  <a:lnTo>
                    <a:pt x="21" y="83"/>
                  </a:lnTo>
                  <a:lnTo>
                    <a:pt x="20" y="93"/>
                  </a:lnTo>
                  <a:lnTo>
                    <a:pt x="19" y="101"/>
                  </a:lnTo>
                  <a:lnTo>
                    <a:pt x="15" y="103"/>
                  </a:lnTo>
                  <a:lnTo>
                    <a:pt x="12" y="106"/>
                  </a:lnTo>
                  <a:lnTo>
                    <a:pt x="8" y="108"/>
                  </a:lnTo>
                  <a:lnTo>
                    <a:pt x="6" y="113"/>
                  </a:lnTo>
                  <a:lnTo>
                    <a:pt x="3" y="117"/>
                  </a:lnTo>
                  <a:lnTo>
                    <a:pt x="2" y="120"/>
                  </a:lnTo>
                  <a:lnTo>
                    <a:pt x="1" y="124"/>
                  </a:lnTo>
                  <a:lnTo>
                    <a:pt x="0" y="127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40"/>
                  </a:lnTo>
                  <a:lnTo>
                    <a:pt x="2" y="145"/>
                  </a:lnTo>
                  <a:lnTo>
                    <a:pt x="3" y="147"/>
                  </a:lnTo>
                  <a:lnTo>
                    <a:pt x="3" y="152"/>
                  </a:lnTo>
                  <a:lnTo>
                    <a:pt x="2" y="154"/>
                  </a:lnTo>
                  <a:lnTo>
                    <a:pt x="0" y="159"/>
                  </a:lnTo>
                  <a:lnTo>
                    <a:pt x="5" y="16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3" name="Freeform 258"/>
            <p:cNvSpPr>
              <a:spLocks/>
            </p:cNvSpPr>
            <p:nvPr/>
          </p:nvSpPr>
          <p:spPr bwMode="gray">
            <a:xfrm>
              <a:off x="5683433" y="5113713"/>
              <a:ext cx="202154" cy="429177"/>
            </a:xfrm>
            <a:custGeom>
              <a:avLst/>
              <a:gdLst>
                <a:gd name="T0" fmla="*/ 52388 w 139"/>
                <a:gd name="T1" fmla="*/ 144319 h 326"/>
                <a:gd name="T2" fmla="*/ 66675 w 139"/>
                <a:gd name="T3" fmla="*/ 135912 h 326"/>
                <a:gd name="T4" fmla="*/ 80963 w 139"/>
                <a:gd name="T5" fmla="*/ 133110 h 326"/>
                <a:gd name="T6" fmla="*/ 92075 w 139"/>
                <a:gd name="T7" fmla="*/ 126104 h 326"/>
                <a:gd name="T8" fmla="*/ 104775 w 139"/>
                <a:gd name="T9" fmla="*/ 119099 h 326"/>
                <a:gd name="T10" fmla="*/ 112713 w 139"/>
                <a:gd name="T11" fmla="*/ 112093 h 326"/>
                <a:gd name="T12" fmla="*/ 112713 w 139"/>
                <a:gd name="T13" fmla="*/ 103686 h 326"/>
                <a:gd name="T14" fmla="*/ 114300 w 139"/>
                <a:gd name="T15" fmla="*/ 99482 h 326"/>
                <a:gd name="T16" fmla="*/ 120650 w 139"/>
                <a:gd name="T17" fmla="*/ 99482 h 326"/>
                <a:gd name="T18" fmla="*/ 127000 w 139"/>
                <a:gd name="T19" fmla="*/ 99482 h 326"/>
                <a:gd name="T20" fmla="*/ 144463 w 139"/>
                <a:gd name="T21" fmla="*/ 92477 h 326"/>
                <a:gd name="T22" fmla="*/ 166688 w 139"/>
                <a:gd name="T23" fmla="*/ 58849 h 326"/>
                <a:gd name="T24" fmla="*/ 182563 w 139"/>
                <a:gd name="T25" fmla="*/ 12610 h 326"/>
                <a:gd name="T26" fmla="*/ 192088 w 139"/>
                <a:gd name="T27" fmla="*/ 15413 h 326"/>
                <a:gd name="T28" fmla="*/ 206375 w 139"/>
                <a:gd name="T29" fmla="*/ 32227 h 326"/>
                <a:gd name="T30" fmla="*/ 220663 w 139"/>
                <a:gd name="T31" fmla="*/ 43436 h 326"/>
                <a:gd name="T32" fmla="*/ 215900 w 139"/>
                <a:gd name="T33" fmla="*/ 63052 h 326"/>
                <a:gd name="T34" fmla="*/ 217488 w 139"/>
                <a:gd name="T35" fmla="*/ 84070 h 326"/>
                <a:gd name="T36" fmla="*/ 220663 w 139"/>
                <a:gd name="T37" fmla="*/ 109290 h 326"/>
                <a:gd name="T38" fmla="*/ 211138 w 139"/>
                <a:gd name="T39" fmla="*/ 128907 h 326"/>
                <a:gd name="T40" fmla="*/ 201613 w 139"/>
                <a:gd name="T41" fmla="*/ 145721 h 326"/>
                <a:gd name="T42" fmla="*/ 200025 w 139"/>
                <a:gd name="T43" fmla="*/ 158331 h 326"/>
                <a:gd name="T44" fmla="*/ 193675 w 139"/>
                <a:gd name="T45" fmla="*/ 168139 h 326"/>
                <a:gd name="T46" fmla="*/ 185738 w 139"/>
                <a:gd name="T47" fmla="*/ 173744 h 326"/>
                <a:gd name="T48" fmla="*/ 176213 w 139"/>
                <a:gd name="T49" fmla="*/ 210174 h 326"/>
                <a:gd name="T50" fmla="*/ 160338 w 139"/>
                <a:gd name="T51" fmla="*/ 243802 h 326"/>
                <a:gd name="T52" fmla="*/ 152400 w 139"/>
                <a:gd name="T53" fmla="*/ 277430 h 326"/>
                <a:gd name="T54" fmla="*/ 141288 w 139"/>
                <a:gd name="T55" fmla="*/ 319464 h 326"/>
                <a:gd name="T56" fmla="*/ 123825 w 139"/>
                <a:gd name="T57" fmla="*/ 354493 h 326"/>
                <a:gd name="T58" fmla="*/ 112713 w 139"/>
                <a:gd name="T59" fmla="*/ 360098 h 326"/>
                <a:gd name="T60" fmla="*/ 104775 w 139"/>
                <a:gd name="T61" fmla="*/ 417546 h 326"/>
                <a:gd name="T62" fmla="*/ 76200 w 139"/>
                <a:gd name="T63" fmla="*/ 449772 h 326"/>
                <a:gd name="T64" fmla="*/ 42863 w 139"/>
                <a:gd name="T65" fmla="*/ 456778 h 326"/>
                <a:gd name="T66" fmla="*/ 38100 w 139"/>
                <a:gd name="T67" fmla="*/ 452575 h 326"/>
                <a:gd name="T68" fmla="*/ 33338 w 139"/>
                <a:gd name="T69" fmla="*/ 448371 h 326"/>
                <a:gd name="T70" fmla="*/ 15875 w 139"/>
                <a:gd name="T71" fmla="*/ 439964 h 326"/>
                <a:gd name="T72" fmla="*/ 3175 w 139"/>
                <a:gd name="T73" fmla="*/ 417546 h 326"/>
                <a:gd name="T74" fmla="*/ 0 w 139"/>
                <a:gd name="T75" fmla="*/ 385319 h 326"/>
                <a:gd name="T76" fmla="*/ 1588 w 139"/>
                <a:gd name="T77" fmla="*/ 378313 h 326"/>
                <a:gd name="T78" fmla="*/ 4763 w 139"/>
                <a:gd name="T79" fmla="*/ 374110 h 326"/>
                <a:gd name="T80" fmla="*/ 4763 w 139"/>
                <a:gd name="T81" fmla="*/ 368505 h 326"/>
                <a:gd name="T82" fmla="*/ 1588 w 139"/>
                <a:gd name="T83" fmla="*/ 364302 h 326"/>
                <a:gd name="T84" fmla="*/ 0 w 139"/>
                <a:gd name="T85" fmla="*/ 358697 h 326"/>
                <a:gd name="T86" fmla="*/ 1588 w 139"/>
                <a:gd name="T87" fmla="*/ 343284 h 326"/>
                <a:gd name="T88" fmla="*/ 3175 w 139"/>
                <a:gd name="T89" fmla="*/ 332075 h 326"/>
                <a:gd name="T90" fmla="*/ 9525 w 139"/>
                <a:gd name="T91" fmla="*/ 319464 h 326"/>
                <a:gd name="T92" fmla="*/ 30163 w 139"/>
                <a:gd name="T93" fmla="*/ 294243 h 326"/>
                <a:gd name="T94" fmla="*/ 39688 w 139"/>
                <a:gd name="T95" fmla="*/ 263418 h 326"/>
                <a:gd name="T96" fmla="*/ 38100 w 139"/>
                <a:gd name="T97" fmla="*/ 238197 h 326"/>
                <a:gd name="T98" fmla="*/ 30163 w 139"/>
                <a:gd name="T99" fmla="*/ 218581 h 326"/>
                <a:gd name="T100" fmla="*/ 23813 w 139"/>
                <a:gd name="T101" fmla="*/ 198965 h 3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39"/>
                <a:gd name="T154" fmla="*/ 0 h 326"/>
                <a:gd name="T155" fmla="*/ 139 w 139"/>
                <a:gd name="T156" fmla="*/ 326 h 32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39" h="326">
                  <a:moveTo>
                    <a:pt x="28" y="104"/>
                  </a:moveTo>
                  <a:lnTo>
                    <a:pt x="31" y="104"/>
                  </a:lnTo>
                  <a:lnTo>
                    <a:pt x="33" y="103"/>
                  </a:lnTo>
                  <a:lnTo>
                    <a:pt x="36" y="102"/>
                  </a:lnTo>
                  <a:lnTo>
                    <a:pt x="40" y="99"/>
                  </a:lnTo>
                  <a:lnTo>
                    <a:pt x="42" y="97"/>
                  </a:lnTo>
                  <a:lnTo>
                    <a:pt x="45" y="96"/>
                  </a:lnTo>
                  <a:lnTo>
                    <a:pt x="47" y="95"/>
                  </a:lnTo>
                  <a:lnTo>
                    <a:pt x="51" y="95"/>
                  </a:lnTo>
                  <a:lnTo>
                    <a:pt x="53" y="93"/>
                  </a:lnTo>
                  <a:lnTo>
                    <a:pt x="55" y="93"/>
                  </a:lnTo>
                  <a:lnTo>
                    <a:pt x="58" y="90"/>
                  </a:lnTo>
                  <a:lnTo>
                    <a:pt x="60" y="89"/>
                  </a:lnTo>
                  <a:lnTo>
                    <a:pt x="64" y="86"/>
                  </a:lnTo>
                  <a:lnTo>
                    <a:pt x="66" y="85"/>
                  </a:lnTo>
                  <a:lnTo>
                    <a:pt x="69" y="83"/>
                  </a:lnTo>
                  <a:lnTo>
                    <a:pt x="71" y="82"/>
                  </a:lnTo>
                  <a:lnTo>
                    <a:pt x="71" y="80"/>
                  </a:lnTo>
                  <a:lnTo>
                    <a:pt x="71" y="77"/>
                  </a:lnTo>
                  <a:lnTo>
                    <a:pt x="71" y="75"/>
                  </a:lnTo>
                  <a:lnTo>
                    <a:pt x="71" y="74"/>
                  </a:lnTo>
                  <a:lnTo>
                    <a:pt x="71" y="73"/>
                  </a:lnTo>
                  <a:lnTo>
                    <a:pt x="71" y="71"/>
                  </a:lnTo>
                  <a:lnTo>
                    <a:pt x="72" y="71"/>
                  </a:lnTo>
                  <a:lnTo>
                    <a:pt x="73" y="71"/>
                  </a:lnTo>
                  <a:lnTo>
                    <a:pt x="75" y="71"/>
                  </a:lnTo>
                  <a:lnTo>
                    <a:pt x="76" y="71"/>
                  </a:lnTo>
                  <a:lnTo>
                    <a:pt x="77" y="71"/>
                  </a:lnTo>
                  <a:lnTo>
                    <a:pt x="78" y="71"/>
                  </a:lnTo>
                  <a:lnTo>
                    <a:pt x="80" y="71"/>
                  </a:lnTo>
                  <a:lnTo>
                    <a:pt x="84" y="70"/>
                  </a:lnTo>
                  <a:lnTo>
                    <a:pt x="88" y="69"/>
                  </a:lnTo>
                  <a:lnTo>
                    <a:pt x="91" y="66"/>
                  </a:lnTo>
                  <a:lnTo>
                    <a:pt x="94" y="62"/>
                  </a:lnTo>
                  <a:lnTo>
                    <a:pt x="100" y="53"/>
                  </a:lnTo>
                  <a:lnTo>
                    <a:pt x="105" y="42"/>
                  </a:lnTo>
                  <a:lnTo>
                    <a:pt x="109" y="29"/>
                  </a:lnTo>
                  <a:lnTo>
                    <a:pt x="112" y="18"/>
                  </a:lnTo>
                  <a:lnTo>
                    <a:pt x="115" y="9"/>
                  </a:lnTo>
                  <a:lnTo>
                    <a:pt x="117" y="0"/>
                  </a:lnTo>
                  <a:lnTo>
                    <a:pt x="118" y="6"/>
                  </a:lnTo>
                  <a:lnTo>
                    <a:pt x="121" y="11"/>
                  </a:lnTo>
                  <a:lnTo>
                    <a:pt x="123" y="16"/>
                  </a:lnTo>
                  <a:lnTo>
                    <a:pt x="127" y="20"/>
                  </a:lnTo>
                  <a:lnTo>
                    <a:pt x="130" y="23"/>
                  </a:lnTo>
                  <a:lnTo>
                    <a:pt x="133" y="27"/>
                  </a:lnTo>
                  <a:lnTo>
                    <a:pt x="136" y="28"/>
                  </a:lnTo>
                  <a:lnTo>
                    <a:pt x="139" y="31"/>
                  </a:lnTo>
                  <a:lnTo>
                    <a:pt x="137" y="35"/>
                  </a:lnTo>
                  <a:lnTo>
                    <a:pt x="136" y="39"/>
                  </a:lnTo>
                  <a:lnTo>
                    <a:pt x="136" y="45"/>
                  </a:lnTo>
                  <a:lnTo>
                    <a:pt x="136" y="49"/>
                  </a:lnTo>
                  <a:lnTo>
                    <a:pt x="137" y="55"/>
                  </a:lnTo>
                  <a:lnTo>
                    <a:pt x="137" y="60"/>
                  </a:lnTo>
                  <a:lnTo>
                    <a:pt x="139" y="66"/>
                  </a:lnTo>
                  <a:lnTo>
                    <a:pt x="139" y="73"/>
                  </a:lnTo>
                  <a:lnTo>
                    <a:pt x="139" y="78"/>
                  </a:lnTo>
                  <a:lnTo>
                    <a:pt x="136" y="83"/>
                  </a:lnTo>
                  <a:lnTo>
                    <a:pt x="135" y="88"/>
                  </a:lnTo>
                  <a:lnTo>
                    <a:pt x="133" y="92"/>
                  </a:lnTo>
                  <a:lnTo>
                    <a:pt x="130" y="96"/>
                  </a:lnTo>
                  <a:lnTo>
                    <a:pt x="128" y="100"/>
                  </a:lnTo>
                  <a:lnTo>
                    <a:pt x="127" y="104"/>
                  </a:lnTo>
                  <a:lnTo>
                    <a:pt x="126" y="110"/>
                  </a:lnTo>
                  <a:lnTo>
                    <a:pt x="126" y="111"/>
                  </a:lnTo>
                  <a:lnTo>
                    <a:pt x="126" y="113"/>
                  </a:lnTo>
                  <a:lnTo>
                    <a:pt x="124" y="115"/>
                  </a:lnTo>
                  <a:lnTo>
                    <a:pt x="123" y="118"/>
                  </a:lnTo>
                  <a:lnTo>
                    <a:pt x="122" y="120"/>
                  </a:lnTo>
                  <a:lnTo>
                    <a:pt x="121" y="122"/>
                  </a:lnTo>
                  <a:lnTo>
                    <a:pt x="118" y="124"/>
                  </a:lnTo>
                  <a:lnTo>
                    <a:pt x="117" y="124"/>
                  </a:lnTo>
                  <a:lnTo>
                    <a:pt x="116" y="134"/>
                  </a:lnTo>
                  <a:lnTo>
                    <a:pt x="115" y="142"/>
                  </a:lnTo>
                  <a:lnTo>
                    <a:pt x="111" y="150"/>
                  </a:lnTo>
                  <a:lnTo>
                    <a:pt x="108" y="159"/>
                  </a:lnTo>
                  <a:lnTo>
                    <a:pt x="103" y="166"/>
                  </a:lnTo>
                  <a:lnTo>
                    <a:pt x="101" y="174"/>
                  </a:lnTo>
                  <a:lnTo>
                    <a:pt x="98" y="182"/>
                  </a:lnTo>
                  <a:lnTo>
                    <a:pt x="97" y="192"/>
                  </a:lnTo>
                  <a:lnTo>
                    <a:pt x="96" y="198"/>
                  </a:lnTo>
                  <a:lnTo>
                    <a:pt x="95" y="207"/>
                  </a:lnTo>
                  <a:lnTo>
                    <a:pt x="92" y="217"/>
                  </a:lnTo>
                  <a:lnTo>
                    <a:pt x="89" y="228"/>
                  </a:lnTo>
                  <a:lnTo>
                    <a:pt x="84" y="240"/>
                  </a:lnTo>
                  <a:lnTo>
                    <a:pt x="80" y="249"/>
                  </a:lnTo>
                  <a:lnTo>
                    <a:pt x="78" y="253"/>
                  </a:lnTo>
                  <a:lnTo>
                    <a:pt x="76" y="256"/>
                  </a:lnTo>
                  <a:lnTo>
                    <a:pt x="73" y="257"/>
                  </a:lnTo>
                  <a:lnTo>
                    <a:pt x="71" y="257"/>
                  </a:lnTo>
                  <a:lnTo>
                    <a:pt x="71" y="273"/>
                  </a:lnTo>
                  <a:lnTo>
                    <a:pt x="69" y="286"/>
                  </a:lnTo>
                  <a:lnTo>
                    <a:pt x="66" y="298"/>
                  </a:lnTo>
                  <a:lnTo>
                    <a:pt x="61" y="307"/>
                  </a:lnTo>
                  <a:lnTo>
                    <a:pt x="55" y="316"/>
                  </a:lnTo>
                  <a:lnTo>
                    <a:pt x="48" y="321"/>
                  </a:lnTo>
                  <a:lnTo>
                    <a:pt x="39" y="324"/>
                  </a:lnTo>
                  <a:lnTo>
                    <a:pt x="28" y="326"/>
                  </a:lnTo>
                  <a:lnTo>
                    <a:pt x="27" y="326"/>
                  </a:lnTo>
                  <a:lnTo>
                    <a:pt x="26" y="326"/>
                  </a:lnTo>
                  <a:lnTo>
                    <a:pt x="25" y="324"/>
                  </a:lnTo>
                  <a:lnTo>
                    <a:pt x="24" y="323"/>
                  </a:lnTo>
                  <a:lnTo>
                    <a:pt x="22" y="323"/>
                  </a:lnTo>
                  <a:lnTo>
                    <a:pt x="22" y="321"/>
                  </a:lnTo>
                  <a:lnTo>
                    <a:pt x="21" y="320"/>
                  </a:lnTo>
                  <a:lnTo>
                    <a:pt x="21" y="317"/>
                  </a:lnTo>
                  <a:lnTo>
                    <a:pt x="15" y="317"/>
                  </a:lnTo>
                  <a:lnTo>
                    <a:pt x="10" y="314"/>
                  </a:lnTo>
                  <a:lnTo>
                    <a:pt x="6" y="310"/>
                  </a:lnTo>
                  <a:lnTo>
                    <a:pt x="3" y="305"/>
                  </a:lnTo>
                  <a:lnTo>
                    <a:pt x="2" y="298"/>
                  </a:lnTo>
                  <a:lnTo>
                    <a:pt x="1" y="291"/>
                  </a:lnTo>
                  <a:lnTo>
                    <a:pt x="0" y="282"/>
                  </a:lnTo>
                  <a:lnTo>
                    <a:pt x="0" y="275"/>
                  </a:lnTo>
                  <a:lnTo>
                    <a:pt x="0" y="273"/>
                  </a:lnTo>
                  <a:lnTo>
                    <a:pt x="1" y="271"/>
                  </a:lnTo>
                  <a:lnTo>
                    <a:pt x="1" y="270"/>
                  </a:lnTo>
                  <a:lnTo>
                    <a:pt x="2" y="268"/>
                  </a:lnTo>
                  <a:lnTo>
                    <a:pt x="3" y="268"/>
                  </a:lnTo>
                  <a:lnTo>
                    <a:pt x="3" y="267"/>
                  </a:lnTo>
                  <a:lnTo>
                    <a:pt x="4" y="266"/>
                  </a:lnTo>
                  <a:lnTo>
                    <a:pt x="4" y="263"/>
                  </a:lnTo>
                  <a:lnTo>
                    <a:pt x="3" y="263"/>
                  </a:lnTo>
                  <a:lnTo>
                    <a:pt x="3" y="261"/>
                  </a:lnTo>
                  <a:lnTo>
                    <a:pt x="2" y="261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7"/>
                  </a:lnTo>
                  <a:lnTo>
                    <a:pt x="0" y="256"/>
                  </a:lnTo>
                  <a:lnTo>
                    <a:pt x="0" y="252"/>
                  </a:lnTo>
                  <a:lnTo>
                    <a:pt x="1" y="247"/>
                  </a:lnTo>
                  <a:lnTo>
                    <a:pt x="1" y="245"/>
                  </a:lnTo>
                  <a:lnTo>
                    <a:pt x="2" y="242"/>
                  </a:lnTo>
                  <a:lnTo>
                    <a:pt x="2" y="240"/>
                  </a:lnTo>
                  <a:lnTo>
                    <a:pt x="2" y="237"/>
                  </a:lnTo>
                  <a:lnTo>
                    <a:pt x="1" y="234"/>
                  </a:lnTo>
                  <a:lnTo>
                    <a:pt x="0" y="230"/>
                  </a:lnTo>
                  <a:lnTo>
                    <a:pt x="6" y="228"/>
                  </a:lnTo>
                  <a:lnTo>
                    <a:pt x="10" y="224"/>
                  </a:lnTo>
                  <a:lnTo>
                    <a:pt x="15" y="217"/>
                  </a:lnTo>
                  <a:lnTo>
                    <a:pt x="19" y="210"/>
                  </a:lnTo>
                  <a:lnTo>
                    <a:pt x="21" y="202"/>
                  </a:lnTo>
                  <a:lnTo>
                    <a:pt x="24" y="195"/>
                  </a:lnTo>
                  <a:lnTo>
                    <a:pt x="25" y="188"/>
                  </a:lnTo>
                  <a:lnTo>
                    <a:pt x="26" y="182"/>
                  </a:lnTo>
                  <a:lnTo>
                    <a:pt x="25" y="175"/>
                  </a:lnTo>
                  <a:lnTo>
                    <a:pt x="24" y="170"/>
                  </a:lnTo>
                  <a:lnTo>
                    <a:pt x="22" y="164"/>
                  </a:lnTo>
                  <a:lnTo>
                    <a:pt x="20" y="160"/>
                  </a:lnTo>
                  <a:lnTo>
                    <a:pt x="19" y="156"/>
                  </a:lnTo>
                  <a:lnTo>
                    <a:pt x="16" y="152"/>
                  </a:lnTo>
                  <a:lnTo>
                    <a:pt x="15" y="148"/>
                  </a:lnTo>
                  <a:lnTo>
                    <a:pt x="15" y="142"/>
                  </a:lnTo>
                  <a:lnTo>
                    <a:pt x="28" y="10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4" name="Freeform 259"/>
            <p:cNvSpPr>
              <a:spLocks/>
            </p:cNvSpPr>
            <p:nvPr/>
          </p:nvSpPr>
          <p:spPr bwMode="gray">
            <a:xfrm>
              <a:off x="5350197" y="4820146"/>
              <a:ext cx="37904" cy="67060"/>
            </a:xfrm>
            <a:custGeom>
              <a:avLst/>
              <a:gdLst>
                <a:gd name="T0" fmla="*/ 41275 w 26"/>
                <a:gd name="T1" fmla="*/ 2802 h 51"/>
                <a:gd name="T2" fmla="*/ 41275 w 26"/>
                <a:gd name="T3" fmla="*/ 57447 h 51"/>
                <a:gd name="T4" fmla="*/ 38100 w 26"/>
                <a:gd name="T5" fmla="*/ 60250 h 51"/>
                <a:gd name="T6" fmla="*/ 33338 w 26"/>
                <a:gd name="T7" fmla="*/ 63052 h 51"/>
                <a:gd name="T8" fmla="*/ 28575 w 26"/>
                <a:gd name="T9" fmla="*/ 63052 h 51"/>
                <a:gd name="T10" fmla="*/ 22225 w 26"/>
                <a:gd name="T11" fmla="*/ 65854 h 51"/>
                <a:gd name="T12" fmla="*/ 19050 w 26"/>
                <a:gd name="T13" fmla="*/ 65854 h 51"/>
                <a:gd name="T14" fmla="*/ 12700 w 26"/>
                <a:gd name="T15" fmla="*/ 67256 h 51"/>
                <a:gd name="T16" fmla="*/ 6350 w 26"/>
                <a:gd name="T17" fmla="*/ 70058 h 51"/>
                <a:gd name="T18" fmla="*/ 0 w 26"/>
                <a:gd name="T19" fmla="*/ 71459 h 51"/>
                <a:gd name="T20" fmla="*/ 4763 w 26"/>
                <a:gd name="T21" fmla="*/ 23820 h 51"/>
                <a:gd name="T22" fmla="*/ 7938 w 26"/>
                <a:gd name="T23" fmla="*/ 21017 h 51"/>
                <a:gd name="T24" fmla="*/ 11112 w 26"/>
                <a:gd name="T25" fmla="*/ 15413 h 51"/>
                <a:gd name="T26" fmla="*/ 15875 w 26"/>
                <a:gd name="T27" fmla="*/ 12610 h 51"/>
                <a:gd name="T28" fmla="*/ 20638 w 26"/>
                <a:gd name="T29" fmla="*/ 5605 h 51"/>
                <a:gd name="T30" fmla="*/ 23812 w 26"/>
                <a:gd name="T31" fmla="*/ 4203 h 51"/>
                <a:gd name="T32" fmla="*/ 31750 w 26"/>
                <a:gd name="T33" fmla="*/ 0 h 51"/>
                <a:gd name="T34" fmla="*/ 34925 w 26"/>
                <a:gd name="T35" fmla="*/ 0 h 51"/>
                <a:gd name="T36" fmla="*/ 41275 w 26"/>
                <a:gd name="T37" fmla="*/ 2802 h 5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"/>
                <a:gd name="T58" fmla="*/ 0 h 51"/>
                <a:gd name="T59" fmla="*/ 26 w 26"/>
                <a:gd name="T60" fmla="*/ 51 h 5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" h="51">
                  <a:moveTo>
                    <a:pt x="26" y="2"/>
                  </a:moveTo>
                  <a:lnTo>
                    <a:pt x="26" y="41"/>
                  </a:lnTo>
                  <a:lnTo>
                    <a:pt x="24" y="43"/>
                  </a:lnTo>
                  <a:lnTo>
                    <a:pt x="21" y="45"/>
                  </a:lnTo>
                  <a:lnTo>
                    <a:pt x="18" y="45"/>
                  </a:lnTo>
                  <a:lnTo>
                    <a:pt x="14" y="47"/>
                  </a:lnTo>
                  <a:lnTo>
                    <a:pt x="12" y="47"/>
                  </a:lnTo>
                  <a:lnTo>
                    <a:pt x="8" y="48"/>
                  </a:lnTo>
                  <a:lnTo>
                    <a:pt x="4" y="50"/>
                  </a:lnTo>
                  <a:lnTo>
                    <a:pt x="0" y="51"/>
                  </a:lnTo>
                  <a:lnTo>
                    <a:pt x="3" y="17"/>
                  </a:lnTo>
                  <a:lnTo>
                    <a:pt x="5" y="15"/>
                  </a:lnTo>
                  <a:lnTo>
                    <a:pt x="7" y="11"/>
                  </a:lnTo>
                  <a:lnTo>
                    <a:pt x="10" y="9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5" name="Freeform 260"/>
            <p:cNvSpPr>
              <a:spLocks/>
            </p:cNvSpPr>
            <p:nvPr/>
          </p:nvSpPr>
          <p:spPr bwMode="gray">
            <a:xfrm>
              <a:off x="5337563" y="4778420"/>
              <a:ext cx="56854" cy="65568"/>
            </a:xfrm>
            <a:custGeom>
              <a:avLst/>
              <a:gdLst>
                <a:gd name="T0" fmla="*/ 57150 w 39"/>
                <a:gd name="T1" fmla="*/ 0 h 50"/>
                <a:gd name="T2" fmla="*/ 57150 w 39"/>
                <a:gd name="T3" fmla="*/ 5605 h 50"/>
                <a:gd name="T4" fmla="*/ 57150 w 39"/>
                <a:gd name="T5" fmla="*/ 12610 h 50"/>
                <a:gd name="T6" fmla="*/ 60325 w 39"/>
                <a:gd name="T7" fmla="*/ 19616 h 50"/>
                <a:gd name="T8" fmla="*/ 60325 w 39"/>
                <a:gd name="T9" fmla="*/ 25221 h 50"/>
                <a:gd name="T10" fmla="*/ 61913 w 39"/>
                <a:gd name="T11" fmla="*/ 30826 h 50"/>
                <a:gd name="T12" fmla="*/ 61913 w 39"/>
                <a:gd name="T13" fmla="*/ 35029 h 50"/>
                <a:gd name="T14" fmla="*/ 61913 w 39"/>
                <a:gd name="T15" fmla="*/ 40634 h 50"/>
                <a:gd name="T16" fmla="*/ 61913 w 39"/>
                <a:gd name="T17" fmla="*/ 44837 h 50"/>
                <a:gd name="T18" fmla="*/ 55563 w 39"/>
                <a:gd name="T19" fmla="*/ 43436 h 50"/>
                <a:gd name="T20" fmla="*/ 50800 w 39"/>
                <a:gd name="T21" fmla="*/ 44837 h 50"/>
                <a:gd name="T22" fmla="*/ 41275 w 39"/>
                <a:gd name="T23" fmla="*/ 46238 h 50"/>
                <a:gd name="T24" fmla="*/ 34925 w 39"/>
                <a:gd name="T25" fmla="*/ 53244 h 50"/>
                <a:gd name="T26" fmla="*/ 30163 w 39"/>
                <a:gd name="T27" fmla="*/ 57448 h 50"/>
                <a:gd name="T28" fmla="*/ 23813 w 39"/>
                <a:gd name="T29" fmla="*/ 61651 h 50"/>
                <a:gd name="T30" fmla="*/ 19050 w 39"/>
                <a:gd name="T31" fmla="*/ 67256 h 50"/>
                <a:gd name="T32" fmla="*/ 12700 w 39"/>
                <a:gd name="T33" fmla="*/ 70058 h 50"/>
                <a:gd name="T34" fmla="*/ 11113 w 39"/>
                <a:gd name="T35" fmla="*/ 67256 h 50"/>
                <a:gd name="T36" fmla="*/ 9525 w 39"/>
                <a:gd name="T37" fmla="*/ 65855 h 50"/>
                <a:gd name="T38" fmla="*/ 7938 w 39"/>
                <a:gd name="T39" fmla="*/ 61651 h 50"/>
                <a:gd name="T40" fmla="*/ 3175 w 39"/>
                <a:gd name="T41" fmla="*/ 57448 h 50"/>
                <a:gd name="T42" fmla="*/ 1588 w 39"/>
                <a:gd name="T43" fmla="*/ 53244 h 50"/>
                <a:gd name="T44" fmla="*/ 0 w 39"/>
                <a:gd name="T45" fmla="*/ 50442 h 50"/>
                <a:gd name="T46" fmla="*/ 0 w 39"/>
                <a:gd name="T47" fmla="*/ 49041 h 50"/>
                <a:gd name="T48" fmla="*/ 1588 w 39"/>
                <a:gd name="T49" fmla="*/ 43436 h 50"/>
                <a:gd name="T50" fmla="*/ 3175 w 39"/>
                <a:gd name="T51" fmla="*/ 39232 h 50"/>
                <a:gd name="T52" fmla="*/ 9525 w 39"/>
                <a:gd name="T53" fmla="*/ 33628 h 50"/>
                <a:gd name="T54" fmla="*/ 12700 w 39"/>
                <a:gd name="T55" fmla="*/ 26622 h 50"/>
                <a:gd name="T56" fmla="*/ 20638 w 39"/>
                <a:gd name="T57" fmla="*/ 23820 h 50"/>
                <a:gd name="T58" fmla="*/ 23813 w 39"/>
                <a:gd name="T59" fmla="*/ 19616 h 50"/>
                <a:gd name="T60" fmla="*/ 28575 w 39"/>
                <a:gd name="T61" fmla="*/ 14012 h 50"/>
                <a:gd name="T62" fmla="*/ 28575 w 39"/>
                <a:gd name="T63" fmla="*/ 12610 h 50"/>
                <a:gd name="T64" fmla="*/ 30163 w 39"/>
                <a:gd name="T65" fmla="*/ 12610 h 50"/>
                <a:gd name="T66" fmla="*/ 31750 w 39"/>
                <a:gd name="T67" fmla="*/ 12610 h 50"/>
                <a:gd name="T68" fmla="*/ 33338 w 39"/>
                <a:gd name="T69" fmla="*/ 12610 h 50"/>
                <a:gd name="T70" fmla="*/ 34925 w 39"/>
                <a:gd name="T71" fmla="*/ 12610 h 50"/>
                <a:gd name="T72" fmla="*/ 36513 w 39"/>
                <a:gd name="T73" fmla="*/ 12610 h 50"/>
                <a:gd name="T74" fmla="*/ 39688 w 39"/>
                <a:gd name="T75" fmla="*/ 12610 h 50"/>
                <a:gd name="T76" fmla="*/ 41275 w 39"/>
                <a:gd name="T77" fmla="*/ 12610 h 50"/>
                <a:gd name="T78" fmla="*/ 42863 w 39"/>
                <a:gd name="T79" fmla="*/ 12610 h 50"/>
                <a:gd name="T80" fmla="*/ 44450 w 39"/>
                <a:gd name="T81" fmla="*/ 9808 h 50"/>
                <a:gd name="T82" fmla="*/ 50800 w 39"/>
                <a:gd name="T83" fmla="*/ 9808 h 50"/>
                <a:gd name="T84" fmla="*/ 52388 w 39"/>
                <a:gd name="T85" fmla="*/ 8407 h 50"/>
                <a:gd name="T86" fmla="*/ 53975 w 39"/>
                <a:gd name="T87" fmla="*/ 5605 h 50"/>
                <a:gd name="T88" fmla="*/ 55563 w 39"/>
                <a:gd name="T89" fmla="*/ 4203 h 50"/>
                <a:gd name="T90" fmla="*/ 57150 w 39"/>
                <a:gd name="T91" fmla="*/ 2802 h 50"/>
                <a:gd name="T92" fmla="*/ 57150 w 39"/>
                <a:gd name="T93" fmla="*/ 0 h 5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"/>
                <a:gd name="T142" fmla="*/ 0 h 50"/>
                <a:gd name="T143" fmla="*/ 39 w 39"/>
                <a:gd name="T144" fmla="*/ 50 h 5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" h="50">
                  <a:moveTo>
                    <a:pt x="36" y="0"/>
                  </a:moveTo>
                  <a:lnTo>
                    <a:pt x="36" y="4"/>
                  </a:lnTo>
                  <a:lnTo>
                    <a:pt x="36" y="9"/>
                  </a:lnTo>
                  <a:lnTo>
                    <a:pt x="38" y="14"/>
                  </a:lnTo>
                  <a:lnTo>
                    <a:pt x="38" y="18"/>
                  </a:lnTo>
                  <a:lnTo>
                    <a:pt x="39" y="22"/>
                  </a:lnTo>
                  <a:lnTo>
                    <a:pt x="39" y="25"/>
                  </a:lnTo>
                  <a:lnTo>
                    <a:pt x="39" y="29"/>
                  </a:lnTo>
                  <a:lnTo>
                    <a:pt x="39" y="32"/>
                  </a:lnTo>
                  <a:lnTo>
                    <a:pt x="35" y="31"/>
                  </a:lnTo>
                  <a:lnTo>
                    <a:pt x="32" y="32"/>
                  </a:lnTo>
                  <a:lnTo>
                    <a:pt x="26" y="33"/>
                  </a:lnTo>
                  <a:lnTo>
                    <a:pt x="22" y="38"/>
                  </a:lnTo>
                  <a:lnTo>
                    <a:pt x="19" y="41"/>
                  </a:lnTo>
                  <a:lnTo>
                    <a:pt x="15" y="44"/>
                  </a:lnTo>
                  <a:lnTo>
                    <a:pt x="12" y="48"/>
                  </a:lnTo>
                  <a:lnTo>
                    <a:pt x="8" y="50"/>
                  </a:lnTo>
                  <a:lnTo>
                    <a:pt x="7" y="48"/>
                  </a:lnTo>
                  <a:lnTo>
                    <a:pt x="6" y="47"/>
                  </a:lnTo>
                  <a:lnTo>
                    <a:pt x="5" y="44"/>
                  </a:lnTo>
                  <a:lnTo>
                    <a:pt x="2" y="41"/>
                  </a:lnTo>
                  <a:lnTo>
                    <a:pt x="1" y="38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1" y="31"/>
                  </a:lnTo>
                  <a:lnTo>
                    <a:pt x="2" y="28"/>
                  </a:lnTo>
                  <a:lnTo>
                    <a:pt x="6" y="24"/>
                  </a:lnTo>
                  <a:lnTo>
                    <a:pt x="8" y="19"/>
                  </a:lnTo>
                  <a:lnTo>
                    <a:pt x="13" y="17"/>
                  </a:lnTo>
                  <a:lnTo>
                    <a:pt x="15" y="14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5" y="9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28" y="7"/>
                  </a:lnTo>
                  <a:lnTo>
                    <a:pt x="32" y="7"/>
                  </a:lnTo>
                  <a:lnTo>
                    <a:pt x="33" y="6"/>
                  </a:lnTo>
                  <a:lnTo>
                    <a:pt x="34" y="4"/>
                  </a:lnTo>
                  <a:lnTo>
                    <a:pt x="35" y="3"/>
                  </a:lnTo>
                  <a:lnTo>
                    <a:pt x="36" y="2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6" name="Freeform 261"/>
            <p:cNvSpPr>
              <a:spLocks/>
            </p:cNvSpPr>
            <p:nvPr/>
          </p:nvSpPr>
          <p:spPr bwMode="gray">
            <a:xfrm>
              <a:off x="4461042" y="4292617"/>
              <a:ext cx="181622" cy="163922"/>
            </a:xfrm>
            <a:custGeom>
              <a:avLst/>
              <a:gdLst>
                <a:gd name="T0" fmla="*/ 3175 w 125"/>
                <a:gd name="T1" fmla="*/ 145721 h 125"/>
                <a:gd name="T2" fmla="*/ 6350 w 125"/>
                <a:gd name="T3" fmla="*/ 130308 h 125"/>
                <a:gd name="T4" fmla="*/ 6350 w 125"/>
                <a:gd name="T5" fmla="*/ 119099 h 125"/>
                <a:gd name="T6" fmla="*/ 9525 w 125"/>
                <a:gd name="T7" fmla="*/ 105087 h 125"/>
                <a:gd name="T8" fmla="*/ 12700 w 125"/>
                <a:gd name="T9" fmla="*/ 92477 h 125"/>
                <a:gd name="T10" fmla="*/ 23813 w 125"/>
                <a:gd name="T11" fmla="*/ 85471 h 125"/>
                <a:gd name="T12" fmla="*/ 34925 w 125"/>
                <a:gd name="T13" fmla="*/ 77064 h 125"/>
                <a:gd name="T14" fmla="*/ 46038 w 125"/>
                <a:gd name="T15" fmla="*/ 74261 h 125"/>
                <a:gd name="T16" fmla="*/ 55563 w 125"/>
                <a:gd name="T17" fmla="*/ 65855 h 125"/>
                <a:gd name="T18" fmla="*/ 61913 w 125"/>
                <a:gd name="T19" fmla="*/ 54645 h 125"/>
                <a:gd name="T20" fmla="*/ 66675 w 125"/>
                <a:gd name="T21" fmla="*/ 39232 h 125"/>
                <a:gd name="T22" fmla="*/ 74613 w 125"/>
                <a:gd name="T23" fmla="*/ 29424 h 125"/>
                <a:gd name="T24" fmla="*/ 88900 w 125"/>
                <a:gd name="T25" fmla="*/ 26622 h 125"/>
                <a:gd name="T26" fmla="*/ 104775 w 125"/>
                <a:gd name="T27" fmla="*/ 19616 h 125"/>
                <a:gd name="T28" fmla="*/ 122238 w 125"/>
                <a:gd name="T29" fmla="*/ 8407 h 125"/>
                <a:gd name="T30" fmla="*/ 144463 w 125"/>
                <a:gd name="T31" fmla="*/ 0 h 125"/>
                <a:gd name="T32" fmla="*/ 163513 w 125"/>
                <a:gd name="T33" fmla="*/ 14012 h 125"/>
                <a:gd name="T34" fmla="*/ 168275 w 125"/>
                <a:gd name="T35" fmla="*/ 30826 h 125"/>
                <a:gd name="T36" fmla="*/ 179388 w 125"/>
                <a:gd name="T37" fmla="*/ 40634 h 125"/>
                <a:gd name="T38" fmla="*/ 188913 w 125"/>
                <a:gd name="T39" fmla="*/ 51843 h 125"/>
                <a:gd name="T40" fmla="*/ 193675 w 125"/>
                <a:gd name="T41" fmla="*/ 65855 h 125"/>
                <a:gd name="T42" fmla="*/ 195263 w 125"/>
                <a:gd name="T43" fmla="*/ 79866 h 125"/>
                <a:gd name="T44" fmla="*/ 195263 w 125"/>
                <a:gd name="T45" fmla="*/ 95279 h 125"/>
                <a:gd name="T46" fmla="*/ 196850 w 125"/>
                <a:gd name="T47" fmla="*/ 109290 h 125"/>
                <a:gd name="T48" fmla="*/ 195263 w 125"/>
                <a:gd name="T49" fmla="*/ 120500 h 125"/>
                <a:gd name="T50" fmla="*/ 192088 w 125"/>
                <a:gd name="T51" fmla="*/ 121901 h 125"/>
                <a:gd name="T52" fmla="*/ 187325 w 125"/>
                <a:gd name="T53" fmla="*/ 126104 h 125"/>
                <a:gd name="T54" fmla="*/ 184150 w 125"/>
                <a:gd name="T55" fmla="*/ 128907 h 125"/>
                <a:gd name="T56" fmla="*/ 177800 w 125"/>
                <a:gd name="T57" fmla="*/ 130308 h 125"/>
                <a:gd name="T58" fmla="*/ 169863 w 125"/>
                <a:gd name="T59" fmla="*/ 126104 h 125"/>
                <a:gd name="T60" fmla="*/ 163513 w 125"/>
                <a:gd name="T61" fmla="*/ 124703 h 125"/>
                <a:gd name="T62" fmla="*/ 155575 w 125"/>
                <a:gd name="T63" fmla="*/ 124703 h 125"/>
                <a:gd name="T64" fmla="*/ 74613 w 125"/>
                <a:gd name="T65" fmla="*/ 130308 h 125"/>
                <a:gd name="T66" fmla="*/ 74613 w 125"/>
                <a:gd name="T67" fmla="*/ 142918 h 125"/>
                <a:gd name="T68" fmla="*/ 74613 w 125"/>
                <a:gd name="T69" fmla="*/ 152726 h 125"/>
                <a:gd name="T70" fmla="*/ 74613 w 125"/>
                <a:gd name="T71" fmla="*/ 162535 h 125"/>
                <a:gd name="T72" fmla="*/ 74613 w 125"/>
                <a:gd name="T73" fmla="*/ 175145 h 125"/>
                <a:gd name="T74" fmla="*/ 68263 w 125"/>
                <a:gd name="T75" fmla="*/ 172343 h 125"/>
                <a:gd name="T76" fmla="*/ 61913 w 125"/>
                <a:gd name="T77" fmla="*/ 168139 h 125"/>
                <a:gd name="T78" fmla="*/ 55563 w 125"/>
                <a:gd name="T79" fmla="*/ 165337 h 125"/>
                <a:gd name="T80" fmla="*/ 46038 w 125"/>
                <a:gd name="T81" fmla="*/ 162535 h 125"/>
                <a:gd name="T82" fmla="*/ 44450 w 125"/>
                <a:gd name="T83" fmla="*/ 166738 h 125"/>
                <a:gd name="T84" fmla="*/ 42863 w 125"/>
                <a:gd name="T85" fmla="*/ 170942 h 125"/>
                <a:gd name="T86" fmla="*/ 39688 w 125"/>
                <a:gd name="T87" fmla="*/ 172343 h 125"/>
                <a:gd name="T88" fmla="*/ 33338 w 125"/>
                <a:gd name="T89" fmla="*/ 172343 h 125"/>
                <a:gd name="T90" fmla="*/ 25400 w 125"/>
                <a:gd name="T91" fmla="*/ 168139 h 125"/>
                <a:gd name="T92" fmla="*/ 17463 w 125"/>
                <a:gd name="T93" fmla="*/ 165337 h 125"/>
                <a:gd name="T94" fmla="*/ 6350 w 125"/>
                <a:gd name="T95" fmla="*/ 161133 h 125"/>
                <a:gd name="T96" fmla="*/ 0 w 125"/>
                <a:gd name="T97" fmla="*/ 152726 h 1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5"/>
                <a:gd name="T148" fmla="*/ 0 h 125"/>
                <a:gd name="T149" fmla="*/ 125 w 125"/>
                <a:gd name="T150" fmla="*/ 125 h 1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5" h="125">
                  <a:moveTo>
                    <a:pt x="0" y="109"/>
                  </a:moveTo>
                  <a:lnTo>
                    <a:pt x="2" y="104"/>
                  </a:lnTo>
                  <a:lnTo>
                    <a:pt x="3" y="100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5"/>
                  </a:lnTo>
                  <a:lnTo>
                    <a:pt x="4" y="80"/>
                  </a:lnTo>
                  <a:lnTo>
                    <a:pt x="6" y="75"/>
                  </a:lnTo>
                  <a:lnTo>
                    <a:pt x="6" y="71"/>
                  </a:lnTo>
                  <a:lnTo>
                    <a:pt x="8" y="66"/>
                  </a:lnTo>
                  <a:lnTo>
                    <a:pt x="11" y="64"/>
                  </a:lnTo>
                  <a:lnTo>
                    <a:pt x="15" y="61"/>
                  </a:lnTo>
                  <a:lnTo>
                    <a:pt x="19" y="58"/>
                  </a:lnTo>
                  <a:lnTo>
                    <a:pt x="22" y="55"/>
                  </a:lnTo>
                  <a:lnTo>
                    <a:pt x="26" y="54"/>
                  </a:lnTo>
                  <a:lnTo>
                    <a:pt x="29" y="53"/>
                  </a:lnTo>
                  <a:lnTo>
                    <a:pt x="33" y="51"/>
                  </a:lnTo>
                  <a:lnTo>
                    <a:pt x="35" y="47"/>
                  </a:lnTo>
                  <a:lnTo>
                    <a:pt x="36" y="43"/>
                  </a:lnTo>
                  <a:lnTo>
                    <a:pt x="39" y="39"/>
                  </a:lnTo>
                  <a:lnTo>
                    <a:pt x="40" y="33"/>
                  </a:lnTo>
                  <a:lnTo>
                    <a:pt x="42" y="28"/>
                  </a:lnTo>
                  <a:lnTo>
                    <a:pt x="45" y="24"/>
                  </a:lnTo>
                  <a:lnTo>
                    <a:pt x="47" y="21"/>
                  </a:lnTo>
                  <a:lnTo>
                    <a:pt x="49" y="19"/>
                  </a:lnTo>
                  <a:lnTo>
                    <a:pt x="56" y="19"/>
                  </a:lnTo>
                  <a:lnTo>
                    <a:pt x="61" y="17"/>
                  </a:lnTo>
                  <a:lnTo>
                    <a:pt x="66" y="14"/>
                  </a:lnTo>
                  <a:lnTo>
                    <a:pt x="71" y="10"/>
                  </a:lnTo>
                  <a:lnTo>
                    <a:pt x="77" y="6"/>
                  </a:lnTo>
                  <a:lnTo>
                    <a:pt x="83" y="3"/>
                  </a:lnTo>
                  <a:lnTo>
                    <a:pt x="91" y="0"/>
                  </a:lnTo>
                  <a:lnTo>
                    <a:pt x="102" y="0"/>
                  </a:lnTo>
                  <a:lnTo>
                    <a:pt x="103" y="10"/>
                  </a:lnTo>
                  <a:lnTo>
                    <a:pt x="104" y="17"/>
                  </a:lnTo>
                  <a:lnTo>
                    <a:pt x="106" y="22"/>
                  </a:lnTo>
                  <a:lnTo>
                    <a:pt x="110" y="26"/>
                  </a:lnTo>
                  <a:lnTo>
                    <a:pt x="113" y="29"/>
                  </a:lnTo>
                  <a:lnTo>
                    <a:pt x="116" y="33"/>
                  </a:lnTo>
                  <a:lnTo>
                    <a:pt x="119" y="37"/>
                  </a:lnTo>
                  <a:lnTo>
                    <a:pt x="121" y="41"/>
                  </a:lnTo>
                  <a:lnTo>
                    <a:pt x="122" y="47"/>
                  </a:lnTo>
                  <a:lnTo>
                    <a:pt x="123" y="51"/>
                  </a:lnTo>
                  <a:lnTo>
                    <a:pt x="123" y="57"/>
                  </a:lnTo>
                  <a:lnTo>
                    <a:pt x="123" y="62"/>
                  </a:lnTo>
                  <a:lnTo>
                    <a:pt x="123" y="68"/>
                  </a:lnTo>
                  <a:lnTo>
                    <a:pt x="123" y="72"/>
                  </a:lnTo>
                  <a:lnTo>
                    <a:pt x="124" y="78"/>
                  </a:lnTo>
                  <a:lnTo>
                    <a:pt x="125" y="83"/>
                  </a:lnTo>
                  <a:lnTo>
                    <a:pt x="123" y="86"/>
                  </a:lnTo>
                  <a:lnTo>
                    <a:pt x="122" y="87"/>
                  </a:lnTo>
                  <a:lnTo>
                    <a:pt x="121" y="87"/>
                  </a:lnTo>
                  <a:lnTo>
                    <a:pt x="119" y="89"/>
                  </a:lnTo>
                  <a:lnTo>
                    <a:pt x="118" y="90"/>
                  </a:lnTo>
                  <a:lnTo>
                    <a:pt x="117" y="90"/>
                  </a:lnTo>
                  <a:lnTo>
                    <a:pt x="116" y="92"/>
                  </a:lnTo>
                  <a:lnTo>
                    <a:pt x="115" y="93"/>
                  </a:lnTo>
                  <a:lnTo>
                    <a:pt x="112" y="93"/>
                  </a:lnTo>
                  <a:lnTo>
                    <a:pt x="110" y="92"/>
                  </a:lnTo>
                  <a:lnTo>
                    <a:pt x="107" y="90"/>
                  </a:lnTo>
                  <a:lnTo>
                    <a:pt x="105" y="90"/>
                  </a:lnTo>
                  <a:lnTo>
                    <a:pt x="103" y="89"/>
                  </a:lnTo>
                  <a:lnTo>
                    <a:pt x="100" y="89"/>
                  </a:lnTo>
                  <a:lnTo>
                    <a:pt x="98" y="89"/>
                  </a:lnTo>
                  <a:lnTo>
                    <a:pt x="90" y="93"/>
                  </a:lnTo>
                  <a:lnTo>
                    <a:pt x="47" y="93"/>
                  </a:lnTo>
                  <a:lnTo>
                    <a:pt x="47" y="98"/>
                  </a:lnTo>
                  <a:lnTo>
                    <a:pt x="47" y="102"/>
                  </a:lnTo>
                  <a:lnTo>
                    <a:pt x="47" y="106"/>
                  </a:lnTo>
                  <a:lnTo>
                    <a:pt x="47" y="109"/>
                  </a:lnTo>
                  <a:lnTo>
                    <a:pt x="47" y="112"/>
                  </a:lnTo>
                  <a:lnTo>
                    <a:pt x="47" y="116"/>
                  </a:lnTo>
                  <a:lnTo>
                    <a:pt x="47" y="120"/>
                  </a:lnTo>
                  <a:lnTo>
                    <a:pt x="47" y="125"/>
                  </a:lnTo>
                  <a:lnTo>
                    <a:pt x="45" y="125"/>
                  </a:lnTo>
                  <a:lnTo>
                    <a:pt x="43" y="123"/>
                  </a:lnTo>
                  <a:lnTo>
                    <a:pt x="41" y="122"/>
                  </a:lnTo>
                  <a:lnTo>
                    <a:pt x="39" y="120"/>
                  </a:lnTo>
                  <a:lnTo>
                    <a:pt x="37" y="119"/>
                  </a:lnTo>
                  <a:lnTo>
                    <a:pt x="35" y="118"/>
                  </a:lnTo>
                  <a:lnTo>
                    <a:pt x="33" y="118"/>
                  </a:lnTo>
                  <a:lnTo>
                    <a:pt x="29" y="116"/>
                  </a:lnTo>
                  <a:lnTo>
                    <a:pt x="29" y="118"/>
                  </a:lnTo>
                  <a:lnTo>
                    <a:pt x="28" y="119"/>
                  </a:lnTo>
                  <a:lnTo>
                    <a:pt x="28" y="120"/>
                  </a:lnTo>
                  <a:lnTo>
                    <a:pt x="27" y="122"/>
                  </a:lnTo>
                  <a:lnTo>
                    <a:pt x="26" y="123"/>
                  </a:lnTo>
                  <a:lnTo>
                    <a:pt x="25" y="123"/>
                  </a:lnTo>
                  <a:lnTo>
                    <a:pt x="23" y="125"/>
                  </a:lnTo>
                  <a:lnTo>
                    <a:pt x="21" y="123"/>
                  </a:lnTo>
                  <a:lnTo>
                    <a:pt x="19" y="123"/>
                  </a:lnTo>
                  <a:lnTo>
                    <a:pt x="16" y="120"/>
                  </a:lnTo>
                  <a:lnTo>
                    <a:pt x="15" y="119"/>
                  </a:lnTo>
                  <a:lnTo>
                    <a:pt x="11" y="118"/>
                  </a:lnTo>
                  <a:lnTo>
                    <a:pt x="9" y="116"/>
                  </a:lnTo>
                  <a:lnTo>
                    <a:pt x="4" y="115"/>
                  </a:lnTo>
                  <a:lnTo>
                    <a:pt x="0" y="115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7" name="Freeform 262"/>
            <p:cNvSpPr>
              <a:spLocks/>
            </p:cNvSpPr>
            <p:nvPr/>
          </p:nvSpPr>
          <p:spPr bwMode="gray">
            <a:xfrm>
              <a:off x="4145177" y="4240459"/>
              <a:ext cx="167408" cy="137097"/>
            </a:xfrm>
            <a:custGeom>
              <a:avLst/>
              <a:gdLst>
                <a:gd name="T0" fmla="*/ 93663 w 115"/>
                <a:gd name="T1" fmla="*/ 134512 h 105"/>
                <a:gd name="T2" fmla="*/ 61913 w 115"/>
                <a:gd name="T3" fmla="*/ 134512 h 105"/>
                <a:gd name="T4" fmla="*/ 34925 w 115"/>
                <a:gd name="T5" fmla="*/ 142919 h 105"/>
                <a:gd name="T6" fmla="*/ 11113 w 115"/>
                <a:gd name="T7" fmla="*/ 144320 h 105"/>
                <a:gd name="T8" fmla="*/ 12700 w 115"/>
                <a:gd name="T9" fmla="*/ 134512 h 105"/>
                <a:gd name="T10" fmla="*/ 17463 w 115"/>
                <a:gd name="T11" fmla="*/ 124703 h 105"/>
                <a:gd name="T12" fmla="*/ 39688 w 115"/>
                <a:gd name="T13" fmla="*/ 123302 h 105"/>
                <a:gd name="T14" fmla="*/ 60325 w 115"/>
                <a:gd name="T15" fmla="*/ 119099 h 105"/>
                <a:gd name="T16" fmla="*/ 80963 w 115"/>
                <a:gd name="T17" fmla="*/ 117698 h 105"/>
                <a:gd name="T18" fmla="*/ 93663 w 115"/>
                <a:gd name="T19" fmla="*/ 119099 h 105"/>
                <a:gd name="T20" fmla="*/ 106363 w 115"/>
                <a:gd name="T21" fmla="*/ 119099 h 105"/>
                <a:gd name="T22" fmla="*/ 107950 w 115"/>
                <a:gd name="T23" fmla="*/ 107889 h 105"/>
                <a:gd name="T24" fmla="*/ 96838 w 115"/>
                <a:gd name="T25" fmla="*/ 103686 h 105"/>
                <a:gd name="T26" fmla="*/ 79375 w 115"/>
                <a:gd name="T27" fmla="*/ 102285 h 105"/>
                <a:gd name="T28" fmla="*/ 57150 w 115"/>
                <a:gd name="T29" fmla="*/ 102285 h 105"/>
                <a:gd name="T30" fmla="*/ 31750 w 115"/>
                <a:gd name="T31" fmla="*/ 103686 h 105"/>
                <a:gd name="T32" fmla="*/ 17463 w 115"/>
                <a:gd name="T33" fmla="*/ 106488 h 105"/>
                <a:gd name="T34" fmla="*/ 19050 w 115"/>
                <a:gd name="T35" fmla="*/ 98081 h 105"/>
                <a:gd name="T36" fmla="*/ 22225 w 115"/>
                <a:gd name="T37" fmla="*/ 92477 h 105"/>
                <a:gd name="T38" fmla="*/ 19050 w 115"/>
                <a:gd name="T39" fmla="*/ 88273 h 105"/>
                <a:gd name="T40" fmla="*/ 11113 w 115"/>
                <a:gd name="T41" fmla="*/ 86872 h 105"/>
                <a:gd name="T42" fmla="*/ 6350 w 115"/>
                <a:gd name="T43" fmla="*/ 82669 h 105"/>
                <a:gd name="T44" fmla="*/ 1588 w 115"/>
                <a:gd name="T45" fmla="*/ 77064 h 105"/>
                <a:gd name="T46" fmla="*/ 0 w 115"/>
                <a:gd name="T47" fmla="*/ 72860 h 105"/>
                <a:gd name="T48" fmla="*/ 1588 w 115"/>
                <a:gd name="T49" fmla="*/ 61651 h 105"/>
                <a:gd name="T50" fmla="*/ 12700 w 115"/>
                <a:gd name="T51" fmla="*/ 43436 h 105"/>
                <a:gd name="T52" fmla="*/ 22225 w 115"/>
                <a:gd name="T53" fmla="*/ 25221 h 105"/>
                <a:gd name="T54" fmla="*/ 26988 w 115"/>
                <a:gd name="T55" fmla="*/ 22419 h 105"/>
                <a:gd name="T56" fmla="*/ 26988 w 115"/>
                <a:gd name="T57" fmla="*/ 16814 h 105"/>
                <a:gd name="T58" fmla="*/ 49213 w 115"/>
                <a:gd name="T59" fmla="*/ 11209 h 105"/>
                <a:gd name="T60" fmla="*/ 77788 w 115"/>
                <a:gd name="T61" fmla="*/ 2802 h 105"/>
                <a:gd name="T62" fmla="*/ 90488 w 115"/>
                <a:gd name="T63" fmla="*/ 2802 h 105"/>
                <a:gd name="T64" fmla="*/ 101600 w 115"/>
                <a:gd name="T65" fmla="*/ 11209 h 105"/>
                <a:gd name="T66" fmla="*/ 115888 w 115"/>
                <a:gd name="T67" fmla="*/ 12610 h 105"/>
                <a:gd name="T68" fmla="*/ 123825 w 115"/>
                <a:gd name="T69" fmla="*/ 35029 h 105"/>
                <a:gd name="T70" fmla="*/ 139700 w 115"/>
                <a:gd name="T71" fmla="*/ 56046 h 105"/>
                <a:gd name="T72" fmla="*/ 153988 w 115"/>
                <a:gd name="T73" fmla="*/ 67256 h 105"/>
                <a:gd name="T74" fmla="*/ 179388 w 115"/>
                <a:gd name="T75" fmla="*/ 131709 h 105"/>
                <a:gd name="T76" fmla="*/ 179388 w 115"/>
                <a:gd name="T77" fmla="*/ 138715 h 105"/>
                <a:gd name="T78" fmla="*/ 182563 w 115"/>
                <a:gd name="T79" fmla="*/ 144320 h 105"/>
                <a:gd name="T80" fmla="*/ 177800 w 115"/>
                <a:gd name="T81" fmla="*/ 144320 h 105"/>
                <a:gd name="T82" fmla="*/ 150813 w 115"/>
                <a:gd name="T83" fmla="*/ 138715 h 105"/>
                <a:gd name="T84" fmla="*/ 109538 w 115"/>
                <a:gd name="T85" fmla="*/ 138715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105"/>
                <a:gd name="T131" fmla="*/ 115 w 115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105">
                  <a:moveTo>
                    <a:pt x="69" y="99"/>
                  </a:moveTo>
                  <a:lnTo>
                    <a:pt x="64" y="98"/>
                  </a:lnTo>
                  <a:lnTo>
                    <a:pt x="59" y="96"/>
                  </a:lnTo>
                  <a:lnTo>
                    <a:pt x="53" y="96"/>
                  </a:lnTo>
                  <a:lnTo>
                    <a:pt x="46" y="96"/>
                  </a:lnTo>
                  <a:lnTo>
                    <a:pt x="39" y="96"/>
                  </a:lnTo>
                  <a:lnTo>
                    <a:pt x="33" y="98"/>
                  </a:lnTo>
                  <a:lnTo>
                    <a:pt x="26" y="99"/>
                  </a:lnTo>
                  <a:lnTo>
                    <a:pt x="22" y="102"/>
                  </a:lnTo>
                  <a:lnTo>
                    <a:pt x="11" y="105"/>
                  </a:lnTo>
                  <a:lnTo>
                    <a:pt x="8" y="103"/>
                  </a:lnTo>
                  <a:lnTo>
                    <a:pt x="7" y="103"/>
                  </a:lnTo>
                  <a:lnTo>
                    <a:pt x="7" y="101"/>
                  </a:lnTo>
                  <a:lnTo>
                    <a:pt x="7" y="99"/>
                  </a:lnTo>
                  <a:lnTo>
                    <a:pt x="8" y="96"/>
                  </a:lnTo>
                  <a:lnTo>
                    <a:pt x="10" y="94"/>
                  </a:lnTo>
                  <a:lnTo>
                    <a:pt x="10" y="91"/>
                  </a:lnTo>
                  <a:lnTo>
                    <a:pt x="11" y="89"/>
                  </a:lnTo>
                  <a:lnTo>
                    <a:pt x="16" y="89"/>
                  </a:lnTo>
                  <a:lnTo>
                    <a:pt x="20" y="88"/>
                  </a:lnTo>
                  <a:lnTo>
                    <a:pt x="25" y="88"/>
                  </a:lnTo>
                  <a:lnTo>
                    <a:pt x="30" y="87"/>
                  </a:lnTo>
                  <a:lnTo>
                    <a:pt x="33" y="85"/>
                  </a:lnTo>
                  <a:lnTo>
                    <a:pt x="38" y="85"/>
                  </a:lnTo>
                  <a:lnTo>
                    <a:pt x="43" y="85"/>
                  </a:lnTo>
                  <a:lnTo>
                    <a:pt x="48" y="84"/>
                  </a:lnTo>
                  <a:lnTo>
                    <a:pt x="51" y="84"/>
                  </a:lnTo>
                  <a:lnTo>
                    <a:pt x="53" y="85"/>
                  </a:lnTo>
                  <a:lnTo>
                    <a:pt x="57" y="85"/>
                  </a:lnTo>
                  <a:lnTo>
                    <a:pt x="59" y="85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7" y="85"/>
                  </a:lnTo>
                  <a:lnTo>
                    <a:pt x="69" y="84"/>
                  </a:lnTo>
                  <a:lnTo>
                    <a:pt x="69" y="81"/>
                  </a:lnTo>
                  <a:lnTo>
                    <a:pt x="68" y="77"/>
                  </a:lnTo>
                  <a:lnTo>
                    <a:pt x="65" y="76"/>
                  </a:lnTo>
                  <a:lnTo>
                    <a:pt x="63" y="74"/>
                  </a:lnTo>
                  <a:lnTo>
                    <a:pt x="61" y="74"/>
                  </a:lnTo>
                  <a:lnTo>
                    <a:pt x="57" y="73"/>
                  </a:lnTo>
                  <a:lnTo>
                    <a:pt x="53" y="73"/>
                  </a:lnTo>
                  <a:lnTo>
                    <a:pt x="50" y="73"/>
                  </a:lnTo>
                  <a:lnTo>
                    <a:pt x="44" y="73"/>
                  </a:lnTo>
                  <a:lnTo>
                    <a:pt x="39" y="73"/>
                  </a:lnTo>
                  <a:lnTo>
                    <a:pt x="36" y="73"/>
                  </a:lnTo>
                  <a:lnTo>
                    <a:pt x="31" y="73"/>
                  </a:lnTo>
                  <a:lnTo>
                    <a:pt x="25" y="73"/>
                  </a:lnTo>
                  <a:lnTo>
                    <a:pt x="20" y="74"/>
                  </a:lnTo>
                  <a:lnTo>
                    <a:pt x="16" y="76"/>
                  </a:lnTo>
                  <a:lnTo>
                    <a:pt x="11" y="80"/>
                  </a:lnTo>
                  <a:lnTo>
                    <a:pt x="11" y="76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2" y="70"/>
                  </a:lnTo>
                  <a:lnTo>
                    <a:pt x="13" y="69"/>
                  </a:lnTo>
                  <a:lnTo>
                    <a:pt x="13" y="67"/>
                  </a:lnTo>
                  <a:lnTo>
                    <a:pt x="14" y="66"/>
                  </a:lnTo>
                  <a:lnTo>
                    <a:pt x="14" y="65"/>
                  </a:lnTo>
                  <a:lnTo>
                    <a:pt x="13" y="63"/>
                  </a:lnTo>
                  <a:lnTo>
                    <a:pt x="12" y="63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7" y="62"/>
                  </a:lnTo>
                  <a:lnTo>
                    <a:pt x="6" y="60"/>
                  </a:lnTo>
                  <a:lnTo>
                    <a:pt x="4" y="60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2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4" y="40"/>
                  </a:lnTo>
                  <a:lnTo>
                    <a:pt x="6" y="35"/>
                  </a:lnTo>
                  <a:lnTo>
                    <a:pt x="8" y="31"/>
                  </a:lnTo>
                  <a:lnTo>
                    <a:pt x="11" y="27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6"/>
                  </a:lnTo>
                  <a:lnTo>
                    <a:pt x="17" y="18"/>
                  </a:lnTo>
                  <a:lnTo>
                    <a:pt x="17" y="16"/>
                  </a:lnTo>
                  <a:lnTo>
                    <a:pt x="17" y="12"/>
                  </a:lnTo>
                  <a:lnTo>
                    <a:pt x="19" y="12"/>
                  </a:lnTo>
                  <a:lnTo>
                    <a:pt x="24" y="11"/>
                  </a:lnTo>
                  <a:lnTo>
                    <a:pt x="31" y="8"/>
                  </a:lnTo>
                  <a:lnTo>
                    <a:pt x="38" y="7"/>
                  </a:lnTo>
                  <a:lnTo>
                    <a:pt x="44" y="4"/>
                  </a:lnTo>
                  <a:lnTo>
                    <a:pt x="49" y="2"/>
                  </a:lnTo>
                  <a:lnTo>
                    <a:pt x="52" y="1"/>
                  </a:lnTo>
                  <a:lnTo>
                    <a:pt x="55" y="0"/>
                  </a:lnTo>
                  <a:lnTo>
                    <a:pt x="57" y="2"/>
                  </a:lnTo>
                  <a:lnTo>
                    <a:pt x="59" y="5"/>
                  </a:lnTo>
                  <a:lnTo>
                    <a:pt x="62" y="7"/>
                  </a:lnTo>
                  <a:lnTo>
                    <a:pt x="64" y="8"/>
                  </a:lnTo>
                  <a:lnTo>
                    <a:pt x="67" y="8"/>
                  </a:lnTo>
                  <a:lnTo>
                    <a:pt x="69" y="9"/>
                  </a:lnTo>
                  <a:lnTo>
                    <a:pt x="73" y="9"/>
                  </a:lnTo>
                  <a:lnTo>
                    <a:pt x="76" y="9"/>
                  </a:lnTo>
                  <a:lnTo>
                    <a:pt x="76" y="18"/>
                  </a:lnTo>
                  <a:lnTo>
                    <a:pt x="78" y="25"/>
                  </a:lnTo>
                  <a:lnTo>
                    <a:pt x="81" y="31"/>
                  </a:lnTo>
                  <a:lnTo>
                    <a:pt x="83" y="35"/>
                  </a:lnTo>
                  <a:lnTo>
                    <a:pt x="88" y="40"/>
                  </a:lnTo>
                  <a:lnTo>
                    <a:pt x="91" y="42"/>
                  </a:lnTo>
                  <a:lnTo>
                    <a:pt x="95" y="45"/>
                  </a:lnTo>
                  <a:lnTo>
                    <a:pt x="97" y="48"/>
                  </a:lnTo>
                  <a:lnTo>
                    <a:pt x="97" y="82"/>
                  </a:lnTo>
                  <a:lnTo>
                    <a:pt x="113" y="92"/>
                  </a:lnTo>
                  <a:lnTo>
                    <a:pt x="113" y="94"/>
                  </a:lnTo>
                  <a:lnTo>
                    <a:pt x="113" y="95"/>
                  </a:lnTo>
                  <a:lnTo>
                    <a:pt x="113" y="96"/>
                  </a:lnTo>
                  <a:lnTo>
                    <a:pt x="113" y="99"/>
                  </a:lnTo>
                  <a:lnTo>
                    <a:pt x="114" y="101"/>
                  </a:lnTo>
                  <a:lnTo>
                    <a:pt x="114" y="103"/>
                  </a:lnTo>
                  <a:lnTo>
                    <a:pt x="115" y="103"/>
                  </a:lnTo>
                  <a:lnTo>
                    <a:pt x="115" y="105"/>
                  </a:lnTo>
                  <a:lnTo>
                    <a:pt x="114" y="103"/>
                  </a:lnTo>
                  <a:lnTo>
                    <a:pt x="112" y="103"/>
                  </a:lnTo>
                  <a:lnTo>
                    <a:pt x="107" y="102"/>
                  </a:lnTo>
                  <a:lnTo>
                    <a:pt x="101" y="101"/>
                  </a:lnTo>
                  <a:lnTo>
                    <a:pt x="95" y="99"/>
                  </a:lnTo>
                  <a:lnTo>
                    <a:pt x="87" y="99"/>
                  </a:lnTo>
                  <a:lnTo>
                    <a:pt x="77" y="99"/>
                  </a:lnTo>
                  <a:lnTo>
                    <a:pt x="69" y="9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8" name="Freeform 263"/>
            <p:cNvSpPr>
              <a:spLocks/>
            </p:cNvSpPr>
            <p:nvPr/>
          </p:nvSpPr>
          <p:spPr bwMode="gray">
            <a:xfrm>
              <a:off x="4165710" y="4367125"/>
              <a:ext cx="85283" cy="59609"/>
            </a:xfrm>
            <a:custGeom>
              <a:avLst/>
              <a:gdLst>
                <a:gd name="T0" fmla="*/ 92075 w 58"/>
                <a:gd name="T1" fmla="*/ 5605 h 46"/>
                <a:gd name="T2" fmla="*/ 88900 w 58"/>
                <a:gd name="T3" fmla="*/ 12610 h 46"/>
                <a:gd name="T4" fmla="*/ 82550 w 58"/>
                <a:gd name="T5" fmla="*/ 22418 h 46"/>
                <a:gd name="T6" fmla="*/ 77788 w 58"/>
                <a:gd name="T7" fmla="*/ 30825 h 46"/>
                <a:gd name="T8" fmla="*/ 71438 w 58"/>
                <a:gd name="T9" fmla="*/ 37831 h 46"/>
                <a:gd name="T10" fmla="*/ 65088 w 58"/>
                <a:gd name="T11" fmla="*/ 43436 h 46"/>
                <a:gd name="T12" fmla="*/ 58738 w 58"/>
                <a:gd name="T13" fmla="*/ 53244 h 46"/>
                <a:gd name="T14" fmla="*/ 50800 w 58"/>
                <a:gd name="T15" fmla="*/ 58848 h 46"/>
                <a:gd name="T16" fmla="*/ 44450 w 58"/>
                <a:gd name="T17" fmla="*/ 64453 h 46"/>
                <a:gd name="T18" fmla="*/ 41275 w 58"/>
                <a:gd name="T19" fmla="*/ 61651 h 46"/>
                <a:gd name="T20" fmla="*/ 39688 w 58"/>
                <a:gd name="T21" fmla="*/ 57447 h 46"/>
                <a:gd name="T22" fmla="*/ 38100 w 58"/>
                <a:gd name="T23" fmla="*/ 53244 h 46"/>
                <a:gd name="T24" fmla="*/ 36513 w 58"/>
                <a:gd name="T25" fmla="*/ 49040 h 46"/>
                <a:gd name="T26" fmla="*/ 36513 w 58"/>
                <a:gd name="T27" fmla="*/ 43436 h 46"/>
                <a:gd name="T28" fmla="*/ 34925 w 58"/>
                <a:gd name="T29" fmla="*/ 40633 h 46"/>
                <a:gd name="T30" fmla="*/ 31750 w 58"/>
                <a:gd name="T31" fmla="*/ 37831 h 46"/>
                <a:gd name="T32" fmla="*/ 30163 w 58"/>
                <a:gd name="T33" fmla="*/ 33628 h 46"/>
                <a:gd name="T34" fmla="*/ 20638 w 58"/>
                <a:gd name="T35" fmla="*/ 26622 h 46"/>
                <a:gd name="T36" fmla="*/ 15875 w 58"/>
                <a:gd name="T37" fmla="*/ 22418 h 46"/>
                <a:gd name="T38" fmla="*/ 12700 w 58"/>
                <a:gd name="T39" fmla="*/ 18215 h 46"/>
                <a:gd name="T40" fmla="*/ 9525 w 58"/>
                <a:gd name="T41" fmla="*/ 18215 h 46"/>
                <a:gd name="T42" fmla="*/ 9525 w 58"/>
                <a:gd name="T43" fmla="*/ 16814 h 46"/>
                <a:gd name="T44" fmla="*/ 7938 w 58"/>
                <a:gd name="T45" fmla="*/ 16814 h 46"/>
                <a:gd name="T46" fmla="*/ 4763 w 58"/>
                <a:gd name="T47" fmla="*/ 12610 h 46"/>
                <a:gd name="T48" fmla="*/ 0 w 58"/>
                <a:gd name="T49" fmla="*/ 12610 h 46"/>
                <a:gd name="T50" fmla="*/ 12700 w 58"/>
                <a:gd name="T51" fmla="*/ 9808 h 46"/>
                <a:gd name="T52" fmla="*/ 17463 w 58"/>
                <a:gd name="T53" fmla="*/ 5605 h 46"/>
                <a:gd name="T54" fmla="*/ 26988 w 58"/>
                <a:gd name="T55" fmla="*/ 4203 h 46"/>
                <a:gd name="T56" fmla="*/ 36513 w 58"/>
                <a:gd name="T57" fmla="*/ 1401 h 46"/>
                <a:gd name="T58" fmla="*/ 46038 w 58"/>
                <a:gd name="T59" fmla="*/ 0 h 46"/>
                <a:gd name="T60" fmla="*/ 55563 w 58"/>
                <a:gd name="T61" fmla="*/ 0 h 46"/>
                <a:gd name="T62" fmla="*/ 66675 w 58"/>
                <a:gd name="T63" fmla="*/ 1401 h 46"/>
                <a:gd name="T64" fmla="*/ 79375 w 58"/>
                <a:gd name="T65" fmla="*/ 4203 h 46"/>
                <a:gd name="T66" fmla="*/ 92075 w 58"/>
                <a:gd name="T67" fmla="*/ 5605 h 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8"/>
                <a:gd name="T103" fmla="*/ 0 h 46"/>
                <a:gd name="T104" fmla="*/ 58 w 58"/>
                <a:gd name="T105" fmla="*/ 46 h 4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8" h="46">
                  <a:moveTo>
                    <a:pt x="58" y="4"/>
                  </a:moveTo>
                  <a:lnTo>
                    <a:pt x="56" y="9"/>
                  </a:lnTo>
                  <a:lnTo>
                    <a:pt x="52" y="16"/>
                  </a:lnTo>
                  <a:lnTo>
                    <a:pt x="49" y="22"/>
                  </a:lnTo>
                  <a:lnTo>
                    <a:pt x="45" y="27"/>
                  </a:lnTo>
                  <a:lnTo>
                    <a:pt x="41" y="31"/>
                  </a:lnTo>
                  <a:lnTo>
                    <a:pt x="37" y="38"/>
                  </a:lnTo>
                  <a:lnTo>
                    <a:pt x="32" y="42"/>
                  </a:lnTo>
                  <a:lnTo>
                    <a:pt x="28" y="46"/>
                  </a:lnTo>
                  <a:lnTo>
                    <a:pt x="26" y="44"/>
                  </a:lnTo>
                  <a:lnTo>
                    <a:pt x="25" y="41"/>
                  </a:lnTo>
                  <a:lnTo>
                    <a:pt x="24" y="38"/>
                  </a:lnTo>
                  <a:lnTo>
                    <a:pt x="23" y="35"/>
                  </a:lnTo>
                  <a:lnTo>
                    <a:pt x="23" y="31"/>
                  </a:lnTo>
                  <a:lnTo>
                    <a:pt x="22" y="29"/>
                  </a:lnTo>
                  <a:lnTo>
                    <a:pt x="20" y="27"/>
                  </a:lnTo>
                  <a:lnTo>
                    <a:pt x="19" y="24"/>
                  </a:lnTo>
                  <a:lnTo>
                    <a:pt x="13" y="19"/>
                  </a:lnTo>
                  <a:lnTo>
                    <a:pt x="10" y="16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3" y="9"/>
                  </a:lnTo>
                  <a:lnTo>
                    <a:pt x="0" y="9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7" y="3"/>
                  </a:lnTo>
                  <a:lnTo>
                    <a:pt x="23" y="1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2" y="1"/>
                  </a:lnTo>
                  <a:lnTo>
                    <a:pt x="50" y="3"/>
                  </a:lnTo>
                  <a:lnTo>
                    <a:pt x="58" y="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49" name="Freeform 264"/>
            <p:cNvSpPr>
              <a:spLocks/>
            </p:cNvSpPr>
            <p:nvPr/>
          </p:nvSpPr>
          <p:spPr bwMode="gray">
            <a:xfrm>
              <a:off x="4205193" y="4367125"/>
              <a:ext cx="194256" cy="156471"/>
            </a:xfrm>
            <a:custGeom>
              <a:avLst/>
              <a:gdLst>
                <a:gd name="T0" fmla="*/ 93663 w 133"/>
                <a:gd name="T1" fmla="*/ 5605 h 118"/>
                <a:gd name="T2" fmla="*/ 106363 w 133"/>
                <a:gd name="T3" fmla="*/ 8407 h 118"/>
                <a:gd name="T4" fmla="*/ 111125 w 133"/>
                <a:gd name="T5" fmla="*/ 11209 h 118"/>
                <a:gd name="T6" fmla="*/ 117475 w 133"/>
                <a:gd name="T7" fmla="*/ 15413 h 118"/>
                <a:gd name="T8" fmla="*/ 127000 w 133"/>
                <a:gd name="T9" fmla="*/ 18215 h 118"/>
                <a:gd name="T10" fmla="*/ 133350 w 133"/>
                <a:gd name="T11" fmla="*/ 19616 h 118"/>
                <a:gd name="T12" fmla="*/ 138113 w 133"/>
                <a:gd name="T13" fmla="*/ 21017 h 118"/>
                <a:gd name="T14" fmla="*/ 146050 w 133"/>
                <a:gd name="T15" fmla="*/ 21017 h 118"/>
                <a:gd name="T16" fmla="*/ 152400 w 133"/>
                <a:gd name="T17" fmla="*/ 19616 h 118"/>
                <a:gd name="T18" fmla="*/ 161925 w 133"/>
                <a:gd name="T19" fmla="*/ 15413 h 118"/>
                <a:gd name="T20" fmla="*/ 165100 w 133"/>
                <a:gd name="T21" fmla="*/ 11209 h 118"/>
                <a:gd name="T22" fmla="*/ 179388 w 133"/>
                <a:gd name="T23" fmla="*/ 18215 h 118"/>
                <a:gd name="T24" fmla="*/ 185738 w 133"/>
                <a:gd name="T25" fmla="*/ 30826 h 118"/>
                <a:gd name="T26" fmla="*/ 193675 w 133"/>
                <a:gd name="T27" fmla="*/ 42035 h 118"/>
                <a:gd name="T28" fmla="*/ 203200 w 133"/>
                <a:gd name="T29" fmla="*/ 50442 h 118"/>
                <a:gd name="T30" fmla="*/ 207963 w 133"/>
                <a:gd name="T31" fmla="*/ 54645 h 118"/>
                <a:gd name="T32" fmla="*/ 207963 w 133"/>
                <a:gd name="T33" fmla="*/ 61651 h 118"/>
                <a:gd name="T34" fmla="*/ 207963 w 133"/>
                <a:gd name="T35" fmla="*/ 67256 h 118"/>
                <a:gd name="T36" fmla="*/ 207963 w 133"/>
                <a:gd name="T37" fmla="*/ 71459 h 118"/>
                <a:gd name="T38" fmla="*/ 204788 w 133"/>
                <a:gd name="T39" fmla="*/ 84070 h 118"/>
                <a:gd name="T40" fmla="*/ 203200 w 133"/>
                <a:gd name="T41" fmla="*/ 96680 h 118"/>
                <a:gd name="T42" fmla="*/ 206375 w 133"/>
                <a:gd name="T43" fmla="*/ 109291 h 118"/>
                <a:gd name="T44" fmla="*/ 207963 w 133"/>
                <a:gd name="T45" fmla="*/ 124703 h 118"/>
                <a:gd name="T46" fmla="*/ 207963 w 133"/>
                <a:gd name="T47" fmla="*/ 140116 h 118"/>
                <a:gd name="T48" fmla="*/ 211138 w 133"/>
                <a:gd name="T49" fmla="*/ 147122 h 118"/>
                <a:gd name="T50" fmla="*/ 207963 w 133"/>
                <a:gd name="T51" fmla="*/ 155529 h 118"/>
                <a:gd name="T52" fmla="*/ 204788 w 133"/>
                <a:gd name="T53" fmla="*/ 161134 h 118"/>
                <a:gd name="T54" fmla="*/ 192088 w 133"/>
                <a:gd name="T55" fmla="*/ 165337 h 118"/>
                <a:gd name="T56" fmla="*/ 179388 w 133"/>
                <a:gd name="T57" fmla="*/ 162535 h 118"/>
                <a:gd name="T58" fmla="*/ 171450 w 133"/>
                <a:gd name="T59" fmla="*/ 156930 h 118"/>
                <a:gd name="T60" fmla="*/ 163513 w 133"/>
                <a:gd name="T61" fmla="*/ 149924 h 118"/>
                <a:gd name="T62" fmla="*/ 155575 w 133"/>
                <a:gd name="T63" fmla="*/ 140116 h 118"/>
                <a:gd name="T64" fmla="*/ 150813 w 133"/>
                <a:gd name="T65" fmla="*/ 140116 h 118"/>
                <a:gd name="T66" fmla="*/ 146050 w 133"/>
                <a:gd name="T67" fmla="*/ 140116 h 118"/>
                <a:gd name="T68" fmla="*/ 142875 w 133"/>
                <a:gd name="T69" fmla="*/ 137314 h 118"/>
                <a:gd name="T70" fmla="*/ 136525 w 133"/>
                <a:gd name="T71" fmla="*/ 135913 h 118"/>
                <a:gd name="T72" fmla="*/ 134938 w 133"/>
                <a:gd name="T73" fmla="*/ 119099 h 118"/>
                <a:gd name="T74" fmla="*/ 130175 w 133"/>
                <a:gd name="T75" fmla="*/ 105087 h 118"/>
                <a:gd name="T76" fmla="*/ 117475 w 133"/>
                <a:gd name="T77" fmla="*/ 93878 h 118"/>
                <a:gd name="T78" fmla="*/ 103188 w 133"/>
                <a:gd name="T79" fmla="*/ 89674 h 118"/>
                <a:gd name="T80" fmla="*/ 85725 w 133"/>
                <a:gd name="T81" fmla="*/ 93878 h 118"/>
                <a:gd name="T82" fmla="*/ 74613 w 133"/>
                <a:gd name="T83" fmla="*/ 100884 h 118"/>
                <a:gd name="T84" fmla="*/ 63500 w 133"/>
                <a:gd name="T85" fmla="*/ 110692 h 118"/>
                <a:gd name="T86" fmla="*/ 50800 w 133"/>
                <a:gd name="T87" fmla="*/ 126105 h 118"/>
                <a:gd name="T88" fmla="*/ 44450 w 133"/>
                <a:gd name="T89" fmla="*/ 105087 h 118"/>
                <a:gd name="T90" fmla="*/ 31750 w 133"/>
                <a:gd name="T91" fmla="*/ 89674 h 118"/>
                <a:gd name="T92" fmla="*/ 15875 w 133"/>
                <a:gd name="T93" fmla="*/ 75663 h 118"/>
                <a:gd name="T94" fmla="*/ 0 w 133"/>
                <a:gd name="T95" fmla="*/ 61651 h 118"/>
                <a:gd name="T96" fmla="*/ 14288 w 133"/>
                <a:gd name="T97" fmla="*/ 49041 h 118"/>
                <a:gd name="T98" fmla="*/ 26988 w 133"/>
                <a:gd name="T99" fmla="*/ 33628 h 118"/>
                <a:gd name="T100" fmla="*/ 41275 w 133"/>
                <a:gd name="T101" fmla="*/ 15413 h 118"/>
                <a:gd name="T102" fmla="*/ 50800 w 133"/>
                <a:gd name="T103" fmla="*/ 0 h 11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3"/>
                <a:gd name="T157" fmla="*/ 0 h 118"/>
                <a:gd name="T158" fmla="*/ 133 w 133"/>
                <a:gd name="T159" fmla="*/ 118 h 11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3" h="118">
                  <a:moveTo>
                    <a:pt x="54" y="3"/>
                  </a:moveTo>
                  <a:lnTo>
                    <a:pt x="59" y="4"/>
                  </a:lnTo>
                  <a:lnTo>
                    <a:pt x="64" y="6"/>
                  </a:lnTo>
                  <a:lnTo>
                    <a:pt x="67" y="6"/>
                  </a:lnTo>
                  <a:lnTo>
                    <a:pt x="68" y="7"/>
                  </a:lnTo>
                  <a:lnTo>
                    <a:pt x="70" y="8"/>
                  </a:lnTo>
                  <a:lnTo>
                    <a:pt x="71" y="10"/>
                  </a:lnTo>
                  <a:lnTo>
                    <a:pt x="74" y="11"/>
                  </a:lnTo>
                  <a:lnTo>
                    <a:pt x="78" y="13"/>
                  </a:lnTo>
                  <a:lnTo>
                    <a:pt x="80" y="13"/>
                  </a:lnTo>
                  <a:lnTo>
                    <a:pt x="83" y="14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7" y="15"/>
                  </a:lnTo>
                  <a:lnTo>
                    <a:pt x="90" y="15"/>
                  </a:lnTo>
                  <a:lnTo>
                    <a:pt x="92" y="15"/>
                  </a:lnTo>
                  <a:lnTo>
                    <a:pt x="93" y="14"/>
                  </a:lnTo>
                  <a:lnTo>
                    <a:pt x="96" y="14"/>
                  </a:lnTo>
                  <a:lnTo>
                    <a:pt x="98" y="13"/>
                  </a:lnTo>
                  <a:lnTo>
                    <a:pt x="102" y="11"/>
                  </a:lnTo>
                  <a:lnTo>
                    <a:pt x="103" y="10"/>
                  </a:lnTo>
                  <a:lnTo>
                    <a:pt x="104" y="8"/>
                  </a:lnTo>
                  <a:lnTo>
                    <a:pt x="112" y="8"/>
                  </a:lnTo>
                  <a:lnTo>
                    <a:pt x="113" y="13"/>
                  </a:lnTo>
                  <a:lnTo>
                    <a:pt x="115" y="17"/>
                  </a:lnTo>
                  <a:lnTo>
                    <a:pt x="117" y="22"/>
                  </a:lnTo>
                  <a:lnTo>
                    <a:pt x="118" y="27"/>
                  </a:lnTo>
                  <a:lnTo>
                    <a:pt x="122" y="30"/>
                  </a:lnTo>
                  <a:lnTo>
                    <a:pt x="124" y="33"/>
                  </a:lnTo>
                  <a:lnTo>
                    <a:pt x="128" y="36"/>
                  </a:lnTo>
                  <a:lnTo>
                    <a:pt x="131" y="36"/>
                  </a:lnTo>
                  <a:lnTo>
                    <a:pt x="131" y="39"/>
                  </a:lnTo>
                  <a:lnTo>
                    <a:pt x="131" y="42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31" y="50"/>
                  </a:lnTo>
                  <a:lnTo>
                    <a:pt x="131" y="51"/>
                  </a:lnTo>
                  <a:lnTo>
                    <a:pt x="131" y="54"/>
                  </a:lnTo>
                  <a:lnTo>
                    <a:pt x="129" y="60"/>
                  </a:lnTo>
                  <a:lnTo>
                    <a:pt x="128" y="65"/>
                  </a:lnTo>
                  <a:lnTo>
                    <a:pt x="128" y="69"/>
                  </a:lnTo>
                  <a:lnTo>
                    <a:pt x="129" y="74"/>
                  </a:lnTo>
                  <a:lnTo>
                    <a:pt x="130" y="78"/>
                  </a:lnTo>
                  <a:lnTo>
                    <a:pt x="131" y="82"/>
                  </a:lnTo>
                  <a:lnTo>
                    <a:pt x="131" y="89"/>
                  </a:lnTo>
                  <a:lnTo>
                    <a:pt x="131" y="97"/>
                  </a:lnTo>
                  <a:lnTo>
                    <a:pt x="131" y="100"/>
                  </a:lnTo>
                  <a:lnTo>
                    <a:pt x="131" y="102"/>
                  </a:lnTo>
                  <a:lnTo>
                    <a:pt x="133" y="105"/>
                  </a:lnTo>
                  <a:lnTo>
                    <a:pt x="131" y="108"/>
                  </a:lnTo>
                  <a:lnTo>
                    <a:pt x="131" y="111"/>
                  </a:lnTo>
                  <a:lnTo>
                    <a:pt x="131" y="114"/>
                  </a:lnTo>
                  <a:lnTo>
                    <a:pt x="129" y="115"/>
                  </a:lnTo>
                  <a:lnTo>
                    <a:pt x="128" y="118"/>
                  </a:lnTo>
                  <a:lnTo>
                    <a:pt x="121" y="118"/>
                  </a:lnTo>
                  <a:lnTo>
                    <a:pt x="117" y="118"/>
                  </a:lnTo>
                  <a:lnTo>
                    <a:pt x="113" y="116"/>
                  </a:lnTo>
                  <a:lnTo>
                    <a:pt x="110" y="115"/>
                  </a:lnTo>
                  <a:lnTo>
                    <a:pt x="108" y="112"/>
                  </a:lnTo>
                  <a:lnTo>
                    <a:pt x="104" y="109"/>
                  </a:lnTo>
                  <a:lnTo>
                    <a:pt x="103" y="107"/>
                  </a:lnTo>
                  <a:lnTo>
                    <a:pt x="99" y="102"/>
                  </a:lnTo>
                  <a:lnTo>
                    <a:pt x="98" y="100"/>
                  </a:lnTo>
                  <a:lnTo>
                    <a:pt x="97" y="100"/>
                  </a:lnTo>
                  <a:lnTo>
                    <a:pt x="95" y="100"/>
                  </a:lnTo>
                  <a:lnTo>
                    <a:pt x="93" y="100"/>
                  </a:lnTo>
                  <a:lnTo>
                    <a:pt x="92" y="100"/>
                  </a:lnTo>
                  <a:lnTo>
                    <a:pt x="91" y="100"/>
                  </a:lnTo>
                  <a:lnTo>
                    <a:pt x="90" y="98"/>
                  </a:lnTo>
                  <a:lnTo>
                    <a:pt x="87" y="98"/>
                  </a:lnTo>
                  <a:lnTo>
                    <a:pt x="86" y="97"/>
                  </a:lnTo>
                  <a:lnTo>
                    <a:pt x="85" y="91"/>
                  </a:lnTo>
                  <a:lnTo>
                    <a:pt x="85" y="85"/>
                  </a:lnTo>
                  <a:lnTo>
                    <a:pt x="84" y="79"/>
                  </a:lnTo>
                  <a:lnTo>
                    <a:pt x="82" y="75"/>
                  </a:lnTo>
                  <a:lnTo>
                    <a:pt x="79" y="71"/>
                  </a:lnTo>
                  <a:lnTo>
                    <a:pt x="74" y="67"/>
                  </a:lnTo>
                  <a:lnTo>
                    <a:pt x="71" y="65"/>
                  </a:lnTo>
                  <a:lnTo>
                    <a:pt x="65" y="64"/>
                  </a:lnTo>
                  <a:lnTo>
                    <a:pt x="59" y="64"/>
                  </a:lnTo>
                  <a:lnTo>
                    <a:pt x="54" y="67"/>
                  </a:lnTo>
                  <a:lnTo>
                    <a:pt x="51" y="68"/>
                  </a:lnTo>
                  <a:lnTo>
                    <a:pt x="47" y="72"/>
                  </a:lnTo>
                  <a:lnTo>
                    <a:pt x="43" y="75"/>
                  </a:lnTo>
                  <a:lnTo>
                    <a:pt x="40" y="79"/>
                  </a:lnTo>
                  <a:lnTo>
                    <a:pt x="36" y="85"/>
                  </a:lnTo>
                  <a:lnTo>
                    <a:pt x="32" y="90"/>
                  </a:lnTo>
                  <a:lnTo>
                    <a:pt x="31" y="81"/>
                  </a:lnTo>
                  <a:lnTo>
                    <a:pt x="28" y="75"/>
                  </a:lnTo>
                  <a:lnTo>
                    <a:pt x="25" y="68"/>
                  </a:lnTo>
                  <a:lnTo>
                    <a:pt x="20" y="64"/>
                  </a:lnTo>
                  <a:lnTo>
                    <a:pt x="15" y="58"/>
                  </a:lnTo>
                  <a:lnTo>
                    <a:pt x="10" y="54"/>
                  </a:lnTo>
                  <a:lnTo>
                    <a:pt x="4" y="48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9" y="35"/>
                  </a:lnTo>
                  <a:lnTo>
                    <a:pt x="14" y="30"/>
                  </a:lnTo>
                  <a:lnTo>
                    <a:pt x="17" y="24"/>
                  </a:lnTo>
                  <a:lnTo>
                    <a:pt x="22" y="18"/>
                  </a:lnTo>
                  <a:lnTo>
                    <a:pt x="26" y="11"/>
                  </a:lnTo>
                  <a:lnTo>
                    <a:pt x="28" y="6"/>
                  </a:lnTo>
                  <a:lnTo>
                    <a:pt x="32" y="0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0" name="Freeform 265"/>
            <p:cNvSpPr>
              <a:spLocks/>
            </p:cNvSpPr>
            <p:nvPr/>
          </p:nvSpPr>
          <p:spPr bwMode="gray">
            <a:xfrm>
              <a:off x="4252572" y="4450577"/>
              <a:ext cx="78966" cy="101334"/>
            </a:xfrm>
            <a:custGeom>
              <a:avLst/>
              <a:gdLst>
                <a:gd name="T0" fmla="*/ 0 w 55"/>
                <a:gd name="T1" fmla="*/ 36430 h 77"/>
                <a:gd name="T2" fmla="*/ 4763 w 55"/>
                <a:gd name="T3" fmla="*/ 30825 h 77"/>
                <a:gd name="T4" fmla="*/ 11113 w 55"/>
                <a:gd name="T5" fmla="*/ 21017 h 77"/>
                <a:gd name="T6" fmla="*/ 15875 w 55"/>
                <a:gd name="T7" fmla="*/ 15413 h 77"/>
                <a:gd name="T8" fmla="*/ 23813 w 55"/>
                <a:gd name="T9" fmla="*/ 11209 h 77"/>
                <a:gd name="T10" fmla="*/ 30163 w 55"/>
                <a:gd name="T11" fmla="*/ 5605 h 77"/>
                <a:gd name="T12" fmla="*/ 34925 w 55"/>
                <a:gd name="T13" fmla="*/ 4203 h 77"/>
                <a:gd name="T14" fmla="*/ 42863 w 55"/>
                <a:gd name="T15" fmla="*/ 0 h 77"/>
                <a:gd name="T16" fmla="*/ 52388 w 55"/>
                <a:gd name="T17" fmla="*/ 0 h 77"/>
                <a:gd name="T18" fmla="*/ 61913 w 55"/>
                <a:gd name="T19" fmla="*/ 1401 h 77"/>
                <a:gd name="T20" fmla="*/ 68263 w 55"/>
                <a:gd name="T21" fmla="*/ 4203 h 77"/>
                <a:gd name="T22" fmla="*/ 76200 w 55"/>
                <a:gd name="T23" fmla="*/ 9808 h 77"/>
                <a:gd name="T24" fmla="*/ 80963 w 55"/>
                <a:gd name="T25" fmla="*/ 15413 h 77"/>
                <a:gd name="T26" fmla="*/ 84138 w 55"/>
                <a:gd name="T27" fmla="*/ 21017 h 77"/>
                <a:gd name="T28" fmla="*/ 85725 w 55"/>
                <a:gd name="T29" fmla="*/ 30825 h 77"/>
                <a:gd name="T30" fmla="*/ 85725 w 55"/>
                <a:gd name="T31" fmla="*/ 37831 h 77"/>
                <a:gd name="T32" fmla="*/ 87313 w 55"/>
                <a:gd name="T33" fmla="*/ 46238 h 77"/>
                <a:gd name="T34" fmla="*/ 84138 w 55"/>
                <a:gd name="T35" fmla="*/ 53244 h 77"/>
                <a:gd name="T36" fmla="*/ 80963 w 55"/>
                <a:gd name="T37" fmla="*/ 61651 h 77"/>
                <a:gd name="T38" fmla="*/ 77788 w 55"/>
                <a:gd name="T39" fmla="*/ 67255 h 77"/>
                <a:gd name="T40" fmla="*/ 74613 w 55"/>
                <a:gd name="T41" fmla="*/ 72860 h 77"/>
                <a:gd name="T42" fmla="*/ 71438 w 55"/>
                <a:gd name="T43" fmla="*/ 82668 h 77"/>
                <a:gd name="T44" fmla="*/ 63500 w 55"/>
                <a:gd name="T45" fmla="*/ 88273 h 77"/>
                <a:gd name="T46" fmla="*/ 57150 w 55"/>
                <a:gd name="T47" fmla="*/ 98081 h 77"/>
                <a:gd name="T48" fmla="*/ 47625 w 55"/>
                <a:gd name="T49" fmla="*/ 107889 h 77"/>
                <a:gd name="T50" fmla="*/ 34925 w 55"/>
                <a:gd name="T51" fmla="*/ 98081 h 77"/>
                <a:gd name="T52" fmla="*/ 26988 w 55"/>
                <a:gd name="T53" fmla="*/ 91075 h 77"/>
                <a:gd name="T54" fmla="*/ 19050 w 55"/>
                <a:gd name="T55" fmla="*/ 84069 h 77"/>
                <a:gd name="T56" fmla="*/ 14288 w 55"/>
                <a:gd name="T57" fmla="*/ 75662 h 77"/>
                <a:gd name="T58" fmla="*/ 11113 w 55"/>
                <a:gd name="T59" fmla="*/ 67255 h 77"/>
                <a:gd name="T60" fmla="*/ 6350 w 55"/>
                <a:gd name="T61" fmla="*/ 57447 h 77"/>
                <a:gd name="T62" fmla="*/ 3175 w 55"/>
                <a:gd name="T63" fmla="*/ 47639 h 77"/>
                <a:gd name="T64" fmla="*/ 0 w 55"/>
                <a:gd name="T65" fmla="*/ 36430 h 7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5"/>
                <a:gd name="T100" fmla="*/ 0 h 77"/>
                <a:gd name="T101" fmla="*/ 55 w 55"/>
                <a:gd name="T102" fmla="*/ 77 h 7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5" h="77">
                  <a:moveTo>
                    <a:pt x="0" y="26"/>
                  </a:moveTo>
                  <a:lnTo>
                    <a:pt x="3" y="22"/>
                  </a:lnTo>
                  <a:lnTo>
                    <a:pt x="7" y="15"/>
                  </a:lnTo>
                  <a:lnTo>
                    <a:pt x="10" y="11"/>
                  </a:lnTo>
                  <a:lnTo>
                    <a:pt x="15" y="8"/>
                  </a:lnTo>
                  <a:lnTo>
                    <a:pt x="19" y="4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9" y="1"/>
                  </a:lnTo>
                  <a:lnTo>
                    <a:pt x="43" y="3"/>
                  </a:lnTo>
                  <a:lnTo>
                    <a:pt x="48" y="7"/>
                  </a:lnTo>
                  <a:lnTo>
                    <a:pt x="51" y="11"/>
                  </a:lnTo>
                  <a:lnTo>
                    <a:pt x="53" y="15"/>
                  </a:lnTo>
                  <a:lnTo>
                    <a:pt x="54" y="22"/>
                  </a:lnTo>
                  <a:lnTo>
                    <a:pt x="54" y="27"/>
                  </a:lnTo>
                  <a:lnTo>
                    <a:pt x="55" y="33"/>
                  </a:lnTo>
                  <a:lnTo>
                    <a:pt x="53" y="38"/>
                  </a:lnTo>
                  <a:lnTo>
                    <a:pt x="51" y="44"/>
                  </a:lnTo>
                  <a:lnTo>
                    <a:pt x="49" y="48"/>
                  </a:lnTo>
                  <a:lnTo>
                    <a:pt x="47" y="52"/>
                  </a:lnTo>
                  <a:lnTo>
                    <a:pt x="45" y="59"/>
                  </a:lnTo>
                  <a:lnTo>
                    <a:pt x="40" y="63"/>
                  </a:lnTo>
                  <a:lnTo>
                    <a:pt x="36" y="70"/>
                  </a:lnTo>
                  <a:lnTo>
                    <a:pt x="30" y="77"/>
                  </a:lnTo>
                  <a:lnTo>
                    <a:pt x="22" y="70"/>
                  </a:lnTo>
                  <a:lnTo>
                    <a:pt x="17" y="65"/>
                  </a:lnTo>
                  <a:lnTo>
                    <a:pt x="12" y="60"/>
                  </a:lnTo>
                  <a:lnTo>
                    <a:pt x="9" y="54"/>
                  </a:lnTo>
                  <a:lnTo>
                    <a:pt x="7" y="48"/>
                  </a:lnTo>
                  <a:lnTo>
                    <a:pt x="4" y="41"/>
                  </a:lnTo>
                  <a:lnTo>
                    <a:pt x="2" y="3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1" name="Freeform 266"/>
            <p:cNvSpPr>
              <a:spLocks/>
            </p:cNvSpPr>
            <p:nvPr/>
          </p:nvSpPr>
          <p:spPr bwMode="gray">
            <a:xfrm>
              <a:off x="4298372" y="4496772"/>
              <a:ext cx="105814" cy="134117"/>
            </a:xfrm>
            <a:custGeom>
              <a:avLst/>
              <a:gdLst>
                <a:gd name="T0" fmla="*/ 34925 w 72"/>
                <a:gd name="T1" fmla="*/ 0 h 102"/>
                <a:gd name="T2" fmla="*/ 36512 w 72"/>
                <a:gd name="T3" fmla="*/ 1401 h 102"/>
                <a:gd name="T4" fmla="*/ 41275 w 72"/>
                <a:gd name="T5" fmla="*/ 1401 h 102"/>
                <a:gd name="T6" fmla="*/ 42862 w 72"/>
                <a:gd name="T7" fmla="*/ 1401 h 102"/>
                <a:gd name="T8" fmla="*/ 44450 w 72"/>
                <a:gd name="T9" fmla="*/ 1401 h 102"/>
                <a:gd name="T10" fmla="*/ 46037 w 72"/>
                <a:gd name="T11" fmla="*/ 1401 h 102"/>
                <a:gd name="T12" fmla="*/ 49212 w 72"/>
                <a:gd name="T13" fmla="*/ 0 h 102"/>
                <a:gd name="T14" fmla="*/ 52388 w 72"/>
                <a:gd name="T15" fmla="*/ 0 h 102"/>
                <a:gd name="T16" fmla="*/ 53975 w 72"/>
                <a:gd name="T17" fmla="*/ 0 h 102"/>
                <a:gd name="T18" fmla="*/ 55563 w 72"/>
                <a:gd name="T19" fmla="*/ 2802 h 102"/>
                <a:gd name="T20" fmla="*/ 60325 w 72"/>
                <a:gd name="T21" fmla="*/ 9808 h 102"/>
                <a:gd name="T22" fmla="*/ 61912 w 72"/>
                <a:gd name="T23" fmla="*/ 12610 h 102"/>
                <a:gd name="T24" fmla="*/ 65087 w 72"/>
                <a:gd name="T25" fmla="*/ 19616 h 102"/>
                <a:gd name="T26" fmla="*/ 71437 w 72"/>
                <a:gd name="T27" fmla="*/ 22419 h 102"/>
                <a:gd name="T28" fmla="*/ 74612 w 72"/>
                <a:gd name="T29" fmla="*/ 26622 h 102"/>
                <a:gd name="T30" fmla="*/ 80962 w 72"/>
                <a:gd name="T31" fmla="*/ 29424 h 102"/>
                <a:gd name="T32" fmla="*/ 84137 w 72"/>
                <a:gd name="T33" fmla="*/ 26622 h 102"/>
                <a:gd name="T34" fmla="*/ 90487 w 72"/>
                <a:gd name="T35" fmla="*/ 43436 h 102"/>
                <a:gd name="T36" fmla="*/ 92075 w 72"/>
                <a:gd name="T37" fmla="*/ 49040 h 102"/>
                <a:gd name="T38" fmla="*/ 95250 w 72"/>
                <a:gd name="T39" fmla="*/ 57447 h 102"/>
                <a:gd name="T40" fmla="*/ 100012 w 72"/>
                <a:gd name="T41" fmla="*/ 65854 h 102"/>
                <a:gd name="T42" fmla="*/ 103188 w 72"/>
                <a:gd name="T43" fmla="*/ 71459 h 102"/>
                <a:gd name="T44" fmla="*/ 106363 w 72"/>
                <a:gd name="T45" fmla="*/ 78465 h 102"/>
                <a:gd name="T46" fmla="*/ 111125 w 72"/>
                <a:gd name="T47" fmla="*/ 88273 h 102"/>
                <a:gd name="T48" fmla="*/ 112713 w 72"/>
                <a:gd name="T49" fmla="*/ 100883 h 102"/>
                <a:gd name="T50" fmla="*/ 114300 w 72"/>
                <a:gd name="T51" fmla="*/ 114895 h 102"/>
                <a:gd name="T52" fmla="*/ 114300 w 72"/>
                <a:gd name="T53" fmla="*/ 117697 h 102"/>
                <a:gd name="T54" fmla="*/ 114300 w 72"/>
                <a:gd name="T55" fmla="*/ 121901 h 102"/>
                <a:gd name="T56" fmla="*/ 112713 w 72"/>
                <a:gd name="T57" fmla="*/ 124703 h 102"/>
                <a:gd name="T58" fmla="*/ 112713 w 72"/>
                <a:gd name="T59" fmla="*/ 128906 h 102"/>
                <a:gd name="T60" fmla="*/ 112713 w 72"/>
                <a:gd name="T61" fmla="*/ 131709 h 102"/>
                <a:gd name="T62" fmla="*/ 111125 w 72"/>
                <a:gd name="T63" fmla="*/ 134511 h 102"/>
                <a:gd name="T64" fmla="*/ 111125 w 72"/>
                <a:gd name="T65" fmla="*/ 138715 h 102"/>
                <a:gd name="T66" fmla="*/ 111125 w 72"/>
                <a:gd name="T67" fmla="*/ 142918 h 102"/>
                <a:gd name="T68" fmla="*/ 104775 w 72"/>
                <a:gd name="T69" fmla="*/ 141517 h 102"/>
                <a:gd name="T70" fmla="*/ 96837 w 72"/>
                <a:gd name="T71" fmla="*/ 137313 h 102"/>
                <a:gd name="T72" fmla="*/ 84137 w 72"/>
                <a:gd name="T73" fmla="*/ 128906 h 102"/>
                <a:gd name="T74" fmla="*/ 73025 w 72"/>
                <a:gd name="T75" fmla="*/ 119098 h 102"/>
                <a:gd name="T76" fmla="*/ 60325 w 72"/>
                <a:gd name="T77" fmla="*/ 107889 h 102"/>
                <a:gd name="T78" fmla="*/ 49212 w 72"/>
                <a:gd name="T79" fmla="*/ 95279 h 102"/>
                <a:gd name="T80" fmla="*/ 36512 w 72"/>
                <a:gd name="T81" fmla="*/ 82668 h 102"/>
                <a:gd name="T82" fmla="*/ 26988 w 72"/>
                <a:gd name="T83" fmla="*/ 75662 h 102"/>
                <a:gd name="T84" fmla="*/ 22225 w 72"/>
                <a:gd name="T85" fmla="*/ 71459 h 102"/>
                <a:gd name="T86" fmla="*/ 20637 w 72"/>
                <a:gd name="T87" fmla="*/ 68657 h 102"/>
                <a:gd name="T88" fmla="*/ 17462 w 72"/>
                <a:gd name="T89" fmla="*/ 67256 h 102"/>
                <a:gd name="T90" fmla="*/ 12700 w 72"/>
                <a:gd name="T91" fmla="*/ 65854 h 102"/>
                <a:gd name="T92" fmla="*/ 9525 w 72"/>
                <a:gd name="T93" fmla="*/ 61651 h 102"/>
                <a:gd name="T94" fmla="*/ 4762 w 72"/>
                <a:gd name="T95" fmla="*/ 58849 h 102"/>
                <a:gd name="T96" fmla="*/ 1588 w 72"/>
                <a:gd name="T97" fmla="*/ 58849 h 102"/>
                <a:gd name="T98" fmla="*/ 0 w 72"/>
                <a:gd name="T99" fmla="*/ 57447 h 102"/>
                <a:gd name="T100" fmla="*/ 9525 w 72"/>
                <a:gd name="T101" fmla="*/ 43436 h 102"/>
                <a:gd name="T102" fmla="*/ 17462 w 72"/>
                <a:gd name="T103" fmla="*/ 36430 h 102"/>
                <a:gd name="T104" fmla="*/ 22225 w 72"/>
                <a:gd name="T105" fmla="*/ 26622 h 102"/>
                <a:gd name="T106" fmla="*/ 26988 w 72"/>
                <a:gd name="T107" fmla="*/ 22419 h 102"/>
                <a:gd name="T108" fmla="*/ 30162 w 72"/>
                <a:gd name="T109" fmla="*/ 16814 h 102"/>
                <a:gd name="T110" fmla="*/ 31750 w 72"/>
                <a:gd name="T111" fmla="*/ 12610 h 102"/>
                <a:gd name="T112" fmla="*/ 33337 w 72"/>
                <a:gd name="T113" fmla="*/ 7006 h 102"/>
                <a:gd name="T114" fmla="*/ 34925 w 72"/>
                <a:gd name="T115" fmla="*/ 0 h 1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2"/>
                <a:gd name="T175" fmla="*/ 0 h 102"/>
                <a:gd name="T176" fmla="*/ 72 w 72"/>
                <a:gd name="T177" fmla="*/ 102 h 10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2" h="102">
                  <a:moveTo>
                    <a:pt x="22" y="0"/>
                  </a:moveTo>
                  <a:lnTo>
                    <a:pt x="23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4" y="0"/>
                  </a:lnTo>
                  <a:lnTo>
                    <a:pt x="35" y="2"/>
                  </a:lnTo>
                  <a:lnTo>
                    <a:pt x="38" y="7"/>
                  </a:lnTo>
                  <a:lnTo>
                    <a:pt x="39" y="9"/>
                  </a:lnTo>
                  <a:lnTo>
                    <a:pt x="41" y="14"/>
                  </a:lnTo>
                  <a:lnTo>
                    <a:pt x="45" y="16"/>
                  </a:lnTo>
                  <a:lnTo>
                    <a:pt x="47" y="19"/>
                  </a:lnTo>
                  <a:lnTo>
                    <a:pt x="51" y="21"/>
                  </a:lnTo>
                  <a:lnTo>
                    <a:pt x="53" y="19"/>
                  </a:lnTo>
                  <a:lnTo>
                    <a:pt x="57" y="31"/>
                  </a:lnTo>
                  <a:lnTo>
                    <a:pt x="58" y="35"/>
                  </a:lnTo>
                  <a:lnTo>
                    <a:pt x="60" y="41"/>
                  </a:lnTo>
                  <a:lnTo>
                    <a:pt x="63" y="47"/>
                  </a:lnTo>
                  <a:lnTo>
                    <a:pt x="65" y="51"/>
                  </a:lnTo>
                  <a:lnTo>
                    <a:pt x="67" y="56"/>
                  </a:lnTo>
                  <a:lnTo>
                    <a:pt x="70" y="63"/>
                  </a:lnTo>
                  <a:lnTo>
                    <a:pt x="71" y="72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2" y="87"/>
                  </a:lnTo>
                  <a:lnTo>
                    <a:pt x="71" y="89"/>
                  </a:lnTo>
                  <a:lnTo>
                    <a:pt x="71" y="92"/>
                  </a:lnTo>
                  <a:lnTo>
                    <a:pt x="71" y="94"/>
                  </a:lnTo>
                  <a:lnTo>
                    <a:pt x="70" y="96"/>
                  </a:lnTo>
                  <a:lnTo>
                    <a:pt x="70" y="99"/>
                  </a:lnTo>
                  <a:lnTo>
                    <a:pt x="70" y="102"/>
                  </a:lnTo>
                  <a:lnTo>
                    <a:pt x="66" y="101"/>
                  </a:lnTo>
                  <a:lnTo>
                    <a:pt x="61" y="98"/>
                  </a:lnTo>
                  <a:lnTo>
                    <a:pt x="53" y="92"/>
                  </a:lnTo>
                  <a:lnTo>
                    <a:pt x="46" y="85"/>
                  </a:lnTo>
                  <a:lnTo>
                    <a:pt x="38" y="77"/>
                  </a:lnTo>
                  <a:lnTo>
                    <a:pt x="31" y="68"/>
                  </a:lnTo>
                  <a:lnTo>
                    <a:pt x="23" y="59"/>
                  </a:lnTo>
                  <a:lnTo>
                    <a:pt x="17" y="54"/>
                  </a:lnTo>
                  <a:lnTo>
                    <a:pt x="14" y="51"/>
                  </a:lnTo>
                  <a:lnTo>
                    <a:pt x="13" y="49"/>
                  </a:lnTo>
                  <a:lnTo>
                    <a:pt x="11" y="48"/>
                  </a:lnTo>
                  <a:lnTo>
                    <a:pt x="8" y="47"/>
                  </a:lnTo>
                  <a:lnTo>
                    <a:pt x="6" y="44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41"/>
                  </a:lnTo>
                  <a:lnTo>
                    <a:pt x="6" y="31"/>
                  </a:lnTo>
                  <a:lnTo>
                    <a:pt x="11" y="26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19" y="12"/>
                  </a:lnTo>
                  <a:lnTo>
                    <a:pt x="20" y="9"/>
                  </a:lnTo>
                  <a:lnTo>
                    <a:pt x="21" y="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2" name="Freeform 267"/>
            <p:cNvSpPr>
              <a:spLocks/>
            </p:cNvSpPr>
            <p:nvPr/>
          </p:nvSpPr>
          <p:spPr bwMode="gray">
            <a:xfrm>
              <a:off x="4378917" y="4423752"/>
              <a:ext cx="161090" cy="207138"/>
            </a:xfrm>
            <a:custGeom>
              <a:avLst/>
              <a:gdLst>
                <a:gd name="T0" fmla="*/ 23813 w 111"/>
                <a:gd name="T1" fmla="*/ 215779 h 157"/>
                <a:gd name="T2" fmla="*/ 23813 w 111"/>
                <a:gd name="T3" fmla="*/ 208773 h 157"/>
                <a:gd name="T4" fmla="*/ 23813 w 111"/>
                <a:gd name="T5" fmla="*/ 201767 h 157"/>
                <a:gd name="T6" fmla="*/ 23813 w 111"/>
                <a:gd name="T7" fmla="*/ 194761 h 157"/>
                <a:gd name="T8" fmla="*/ 22225 w 111"/>
                <a:gd name="T9" fmla="*/ 179348 h 157"/>
                <a:gd name="T10" fmla="*/ 15875 w 111"/>
                <a:gd name="T11" fmla="*/ 155529 h 157"/>
                <a:gd name="T12" fmla="*/ 9525 w 111"/>
                <a:gd name="T13" fmla="*/ 142918 h 157"/>
                <a:gd name="T14" fmla="*/ 1588 w 111"/>
                <a:gd name="T15" fmla="*/ 126104 h 157"/>
                <a:gd name="T16" fmla="*/ 0 w 111"/>
                <a:gd name="T17" fmla="*/ 103686 h 157"/>
                <a:gd name="T18" fmla="*/ 12700 w 111"/>
                <a:gd name="T19" fmla="*/ 99482 h 157"/>
                <a:gd name="T20" fmla="*/ 15875 w 111"/>
                <a:gd name="T21" fmla="*/ 93878 h 157"/>
                <a:gd name="T22" fmla="*/ 19050 w 111"/>
                <a:gd name="T23" fmla="*/ 85471 h 157"/>
                <a:gd name="T24" fmla="*/ 15875 w 111"/>
                <a:gd name="T25" fmla="*/ 78465 h 157"/>
                <a:gd name="T26" fmla="*/ 15875 w 111"/>
                <a:gd name="T27" fmla="*/ 68657 h 157"/>
                <a:gd name="T28" fmla="*/ 14288 w 111"/>
                <a:gd name="T29" fmla="*/ 51843 h 157"/>
                <a:gd name="T30" fmla="*/ 12700 w 111"/>
                <a:gd name="T31" fmla="*/ 33628 h 157"/>
                <a:gd name="T32" fmla="*/ 14288 w 111"/>
                <a:gd name="T33" fmla="*/ 19616 h 157"/>
                <a:gd name="T34" fmla="*/ 55563 w 111"/>
                <a:gd name="T35" fmla="*/ 14012 h 157"/>
                <a:gd name="T36" fmla="*/ 57150 w 111"/>
                <a:gd name="T37" fmla="*/ 8407 h 157"/>
                <a:gd name="T38" fmla="*/ 60325 w 111"/>
                <a:gd name="T39" fmla="*/ 4203 h 157"/>
                <a:gd name="T40" fmla="*/ 63500 w 111"/>
                <a:gd name="T41" fmla="*/ 0 h 157"/>
                <a:gd name="T42" fmla="*/ 66675 w 111"/>
                <a:gd name="T43" fmla="*/ 2802 h 157"/>
                <a:gd name="T44" fmla="*/ 66675 w 111"/>
                <a:gd name="T45" fmla="*/ 5605 h 157"/>
                <a:gd name="T46" fmla="*/ 66675 w 111"/>
                <a:gd name="T47" fmla="*/ 12610 h 157"/>
                <a:gd name="T48" fmla="*/ 65088 w 111"/>
                <a:gd name="T49" fmla="*/ 18215 h 157"/>
                <a:gd name="T50" fmla="*/ 73025 w 111"/>
                <a:gd name="T51" fmla="*/ 18215 h 157"/>
                <a:gd name="T52" fmla="*/ 80963 w 111"/>
                <a:gd name="T53" fmla="*/ 18215 h 157"/>
                <a:gd name="T54" fmla="*/ 85725 w 111"/>
                <a:gd name="T55" fmla="*/ 18215 h 157"/>
                <a:gd name="T56" fmla="*/ 96838 w 111"/>
                <a:gd name="T57" fmla="*/ 18215 h 157"/>
                <a:gd name="T58" fmla="*/ 107950 w 111"/>
                <a:gd name="T59" fmla="*/ 22419 h 157"/>
                <a:gd name="T60" fmla="*/ 115888 w 111"/>
                <a:gd name="T61" fmla="*/ 25221 h 157"/>
                <a:gd name="T62" fmla="*/ 123825 w 111"/>
                <a:gd name="T63" fmla="*/ 29424 h 157"/>
                <a:gd name="T64" fmla="*/ 130175 w 111"/>
                <a:gd name="T65" fmla="*/ 29424 h 157"/>
                <a:gd name="T66" fmla="*/ 134938 w 111"/>
                <a:gd name="T67" fmla="*/ 28023 h 157"/>
                <a:gd name="T68" fmla="*/ 136525 w 111"/>
                <a:gd name="T69" fmla="*/ 23820 h 157"/>
                <a:gd name="T70" fmla="*/ 138113 w 111"/>
                <a:gd name="T71" fmla="*/ 19616 h 157"/>
                <a:gd name="T72" fmla="*/ 146050 w 111"/>
                <a:gd name="T73" fmla="*/ 22419 h 157"/>
                <a:gd name="T74" fmla="*/ 152400 w 111"/>
                <a:gd name="T75" fmla="*/ 25221 h 157"/>
                <a:gd name="T76" fmla="*/ 158750 w 111"/>
                <a:gd name="T77" fmla="*/ 29424 h 157"/>
                <a:gd name="T78" fmla="*/ 165100 w 111"/>
                <a:gd name="T79" fmla="*/ 32227 h 157"/>
                <a:gd name="T80" fmla="*/ 173038 w 111"/>
                <a:gd name="T81" fmla="*/ 89674 h 157"/>
                <a:gd name="T82" fmla="*/ 165100 w 111"/>
                <a:gd name="T83" fmla="*/ 100883 h 157"/>
                <a:gd name="T84" fmla="*/ 157163 w 111"/>
                <a:gd name="T85" fmla="*/ 113494 h 157"/>
                <a:gd name="T86" fmla="*/ 153988 w 111"/>
                <a:gd name="T87" fmla="*/ 128907 h 157"/>
                <a:gd name="T88" fmla="*/ 153988 w 111"/>
                <a:gd name="T89" fmla="*/ 142918 h 157"/>
                <a:gd name="T90" fmla="*/ 157163 w 111"/>
                <a:gd name="T91" fmla="*/ 152726 h 157"/>
                <a:gd name="T92" fmla="*/ 161925 w 111"/>
                <a:gd name="T93" fmla="*/ 162534 h 157"/>
                <a:gd name="T94" fmla="*/ 165100 w 111"/>
                <a:gd name="T95" fmla="*/ 170941 h 157"/>
                <a:gd name="T96" fmla="*/ 165100 w 111"/>
                <a:gd name="T97" fmla="*/ 176546 h 157"/>
                <a:gd name="T98" fmla="*/ 163513 w 111"/>
                <a:gd name="T99" fmla="*/ 183552 h 157"/>
                <a:gd name="T100" fmla="*/ 161925 w 111"/>
                <a:gd name="T101" fmla="*/ 189157 h 157"/>
                <a:gd name="T102" fmla="*/ 158750 w 111"/>
                <a:gd name="T103" fmla="*/ 196162 h 157"/>
                <a:gd name="T104" fmla="*/ 153988 w 111"/>
                <a:gd name="T105" fmla="*/ 198965 h 157"/>
                <a:gd name="T106" fmla="*/ 146050 w 111"/>
                <a:gd name="T107" fmla="*/ 194761 h 157"/>
                <a:gd name="T108" fmla="*/ 139700 w 111"/>
                <a:gd name="T109" fmla="*/ 189157 h 157"/>
                <a:gd name="T110" fmla="*/ 134938 w 111"/>
                <a:gd name="T111" fmla="*/ 184953 h 157"/>
                <a:gd name="T112" fmla="*/ 114300 w 111"/>
                <a:gd name="T113" fmla="*/ 184953 h 157"/>
                <a:gd name="T114" fmla="*/ 87313 w 111"/>
                <a:gd name="T115" fmla="*/ 190558 h 157"/>
                <a:gd name="T116" fmla="*/ 61913 w 111"/>
                <a:gd name="T117" fmla="*/ 198965 h 157"/>
                <a:gd name="T118" fmla="*/ 39688 w 111"/>
                <a:gd name="T119" fmla="*/ 208773 h 157"/>
                <a:gd name="T120" fmla="*/ 23813 w 111"/>
                <a:gd name="T121" fmla="*/ 219982 h 1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1"/>
                <a:gd name="T184" fmla="*/ 0 h 157"/>
                <a:gd name="T185" fmla="*/ 111 w 111"/>
                <a:gd name="T186" fmla="*/ 157 h 15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1" h="157">
                  <a:moveTo>
                    <a:pt x="15" y="157"/>
                  </a:moveTo>
                  <a:lnTo>
                    <a:pt x="15" y="154"/>
                  </a:lnTo>
                  <a:lnTo>
                    <a:pt x="15" y="151"/>
                  </a:lnTo>
                  <a:lnTo>
                    <a:pt x="15" y="149"/>
                  </a:lnTo>
                  <a:lnTo>
                    <a:pt x="15" y="147"/>
                  </a:lnTo>
                  <a:lnTo>
                    <a:pt x="15" y="144"/>
                  </a:lnTo>
                  <a:lnTo>
                    <a:pt x="15" y="142"/>
                  </a:lnTo>
                  <a:lnTo>
                    <a:pt x="15" y="139"/>
                  </a:lnTo>
                  <a:lnTo>
                    <a:pt x="15" y="137"/>
                  </a:lnTo>
                  <a:lnTo>
                    <a:pt x="14" y="128"/>
                  </a:lnTo>
                  <a:lnTo>
                    <a:pt x="13" y="119"/>
                  </a:lnTo>
                  <a:lnTo>
                    <a:pt x="10" y="111"/>
                  </a:lnTo>
                  <a:lnTo>
                    <a:pt x="8" y="106"/>
                  </a:lnTo>
                  <a:lnTo>
                    <a:pt x="6" y="102"/>
                  </a:lnTo>
                  <a:lnTo>
                    <a:pt x="3" y="96"/>
                  </a:lnTo>
                  <a:lnTo>
                    <a:pt x="1" y="90"/>
                  </a:lnTo>
                  <a:lnTo>
                    <a:pt x="0" y="86"/>
                  </a:lnTo>
                  <a:lnTo>
                    <a:pt x="0" y="74"/>
                  </a:lnTo>
                  <a:lnTo>
                    <a:pt x="7" y="74"/>
                  </a:lnTo>
                  <a:lnTo>
                    <a:pt x="8" y="71"/>
                  </a:lnTo>
                  <a:lnTo>
                    <a:pt x="10" y="70"/>
                  </a:lnTo>
                  <a:lnTo>
                    <a:pt x="10" y="67"/>
                  </a:lnTo>
                  <a:lnTo>
                    <a:pt x="10" y="64"/>
                  </a:lnTo>
                  <a:lnTo>
                    <a:pt x="12" y="61"/>
                  </a:lnTo>
                  <a:lnTo>
                    <a:pt x="10" y="58"/>
                  </a:lnTo>
                  <a:lnTo>
                    <a:pt x="10" y="56"/>
                  </a:lnTo>
                  <a:lnTo>
                    <a:pt x="10" y="53"/>
                  </a:lnTo>
                  <a:lnTo>
                    <a:pt x="10" y="49"/>
                  </a:lnTo>
                  <a:lnTo>
                    <a:pt x="10" y="43"/>
                  </a:lnTo>
                  <a:lnTo>
                    <a:pt x="9" y="37"/>
                  </a:lnTo>
                  <a:lnTo>
                    <a:pt x="8" y="30"/>
                  </a:lnTo>
                  <a:lnTo>
                    <a:pt x="8" y="24"/>
                  </a:lnTo>
                  <a:lnTo>
                    <a:pt x="8" y="18"/>
                  </a:lnTo>
                  <a:lnTo>
                    <a:pt x="9" y="14"/>
                  </a:lnTo>
                  <a:lnTo>
                    <a:pt x="10" y="10"/>
                  </a:lnTo>
                  <a:lnTo>
                    <a:pt x="35" y="10"/>
                  </a:lnTo>
                  <a:lnTo>
                    <a:pt x="35" y="7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3"/>
                  </a:lnTo>
                  <a:lnTo>
                    <a:pt x="39" y="2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2" y="2"/>
                  </a:lnTo>
                  <a:lnTo>
                    <a:pt x="42" y="3"/>
                  </a:lnTo>
                  <a:lnTo>
                    <a:pt x="42" y="4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2" y="10"/>
                  </a:lnTo>
                  <a:lnTo>
                    <a:pt x="41" y="13"/>
                  </a:lnTo>
                  <a:lnTo>
                    <a:pt x="43" y="13"/>
                  </a:lnTo>
                  <a:lnTo>
                    <a:pt x="46" y="13"/>
                  </a:lnTo>
                  <a:lnTo>
                    <a:pt x="48" y="13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4" y="13"/>
                  </a:lnTo>
                  <a:lnTo>
                    <a:pt x="57" y="13"/>
                  </a:lnTo>
                  <a:lnTo>
                    <a:pt x="61" y="13"/>
                  </a:lnTo>
                  <a:lnTo>
                    <a:pt x="66" y="14"/>
                  </a:lnTo>
                  <a:lnTo>
                    <a:pt x="68" y="16"/>
                  </a:lnTo>
                  <a:lnTo>
                    <a:pt x="72" y="17"/>
                  </a:lnTo>
                  <a:lnTo>
                    <a:pt x="73" y="18"/>
                  </a:lnTo>
                  <a:lnTo>
                    <a:pt x="76" y="21"/>
                  </a:lnTo>
                  <a:lnTo>
                    <a:pt x="78" y="21"/>
                  </a:lnTo>
                  <a:lnTo>
                    <a:pt x="80" y="23"/>
                  </a:lnTo>
                  <a:lnTo>
                    <a:pt x="82" y="21"/>
                  </a:lnTo>
                  <a:lnTo>
                    <a:pt x="84" y="21"/>
                  </a:lnTo>
                  <a:lnTo>
                    <a:pt x="85" y="20"/>
                  </a:lnTo>
                  <a:lnTo>
                    <a:pt x="86" y="18"/>
                  </a:lnTo>
                  <a:lnTo>
                    <a:pt x="86" y="17"/>
                  </a:lnTo>
                  <a:lnTo>
                    <a:pt x="87" y="16"/>
                  </a:lnTo>
                  <a:lnTo>
                    <a:pt x="87" y="14"/>
                  </a:lnTo>
                  <a:lnTo>
                    <a:pt x="90" y="16"/>
                  </a:lnTo>
                  <a:lnTo>
                    <a:pt x="92" y="16"/>
                  </a:lnTo>
                  <a:lnTo>
                    <a:pt x="94" y="17"/>
                  </a:lnTo>
                  <a:lnTo>
                    <a:pt x="96" y="18"/>
                  </a:lnTo>
                  <a:lnTo>
                    <a:pt x="98" y="20"/>
                  </a:lnTo>
                  <a:lnTo>
                    <a:pt x="100" y="21"/>
                  </a:lnTo>
                  <a:lnTo>
                    <a:pt x="102" y="23"/>
                  </a:lnTo>
                  <a:lnTo>
                    <a:pt x="104" y="23"/>
                  </a:lnTo>
                  <a:lnTo>
                    <a:pt x="111" y="58"/>
                  </a:lnTo>
                  <a:lnTo>
                    <a:pt x="109" y="64"/>
                  </a:lnTo>
                  <a:lnTo>
                    <a:pt x="106" y="68"/>
                  </a:lnTo>
                  <a:lnTo>
                    <a:pt x="104" y="72"/>
                  </a:lnTo>
                  <a:lnTo>
                    <a:pt x="102" y="77"/>
                  </a:lnTo>
                  <a:lnTo>
                    <a:pt x="99" y="81"/>
                  </a:lnTo>
                  <a:lnTo>
                    <a:pt x="98" y="86"/>
                  </a:lnTo>
                  <a:lnTo>
                    <a:pt x="97" y="92"/>
                  </a:lnTo>
                  <a:lnTo>
                    <a:pt x="96" y="99"/>
                  </a:lnTo>
                  <a:lnTo>
                    <a:pt x="97" y="102"/>
                  </a:lnTo>
                  <a:lnTo>
                    <a:pt x="97" y="104"/>
                  </a:lnTo>
                  <a:lnTo>
                    <a:pt x="99" y="109"/>
                  </a:lnTo>
                  <a:lnTo>
                    <a:pt x="100" y="111"/>
                  </a:lnTo>
                  <a:lnTo>
                    <a:pt x="102" y="116"/>
                  </a:lnTo>
                  <a:lnTo>
                    <a:pt x="103" y="119"/>
                  </a:lnTo>
                  <a:lnTo>
                    <a:pt x="104" y="122"/>
                  </a:lnTo>
                  <a:lnTo>
                    <a:pt x="104" y="125"/>
                  </a:lnTo>
                  <a:lnTo>
                    <a:pt x="104" y="126"/>
                  </a:lnTo>
                  <a:lnTo>
                    <a:pt x="104" y="129"/>
                  </a:lnTo>
                  <a:lnTo>
                    <a:pt x="103" y="131"/>
                  </a:lnTo>
                  <a:lnTo>
                    <a:pt x="103" y="133"/>
                  </a:lnTo>
                  <a:lnTo>
                    <a:pt x="102" y="135"/>
                  </a:lnTo>
                  <a:lnTo>
                    <a:pt x="100" y="137"/>
                  </a:lnTo>
                  <a:lnTo>
                    <a:pt x="100" y="140"/>
                  </a:lnTo>
                  <a:lnTo>
                    <a:pt x="100" y="142"/>
                  </a:lnTo>
                  <a:lnTo>
                    <a:pt x="97" y="142"/>
                  </a:lnTo>
                  <a:lnTo>
                    <a:pt x="94" y="140"/>
                  </a:lnTo>
                  <a:lnTo>
                    <a:pt x="92" y="139"/>
                  </a:lnTo>
                  <a:lnTo>
                    <a:pt x="91" y="137"/>
                  </a:lnTo>
                  <a:lnTo>
                    <a:pt x="88" y="135"/>
                  </a:lnTo>
                  <a:lnTo>
                    <a:pt x="87" y="133"/>
                  </a:lnTo>
                  <a:lnTo>
                    <a:pt x="85" y="132"/>
                  </a:lnTo>
                  <a:lnTo>
                    <a:pt x="80" y="132"/>
                  </a:lnTo>
                  <a:lnTo>
                    <a:pt x="72" y="132"/>
                  </a:lnTo>
                  <a:lnTo>
                    <a:pt x="64" y="133"/>
                  </a:lnTo>
                  <a:lnTo>
                    <a:pt x="55" y="136"/>
                  </a:lnTo>
                  <a:lnTo>
                    <a:pt x="47" y="139"/>
                  </a:lnTo>
                  <a:lnTo>
                    <a:pt x="39" y="142"/>
                  </a:lnTo>
                  <a:lnTo>
                    <a:pt x="32" y="146"/>
                  </a:lnTo>
                  <a:lnTo>
                    <a:pt x="25" y="149"/>
                  </a:lnTo>
                  <a:lnTo>
                    <a:pt x="19" y="151"/>
                  </a:lnTo>
                  <a:lnTo>
                    <a:pt x="15" y="15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3" name="Freeform 268"/>
            <p:cNvSpPr>
              <a:spLocks/>
            </p:cNvSpPr>
            <p:nvPr/>
          </p:nvSpPr>
          <p:spPr bwMode="gray">
            <a:xfrm>
              <a:off x="4160971" y="4334342"/>
              <a:ext cx="86863" cy="22354"/>
            </a:xfrm>
            <a:custGeom>
              <a:avLst/>
              <a:gdLst>
                <a:gd name="T0" fmla="*/ 0 w 59"/>
                <a:gd name="T1" fmla="*/ 12611 h 17"/>
                <a:gd name="T2" fmla="*/ 7938 w 59"/>
                <a:gd name="T3" fmla="*/ 9808 h 17"/>
                <a:gd name="T4" fmla="*/ 14288 w 59"/>
                <a:gd name="T5" fmla="*/ 7006 h 17"/>
                <a:gd name="T6" fmla="*/ 22225 w 59"/>
                <a:gd name="T7" fmla="*/ 4204 h 17"/>
                <a:gd name="T8" fmla="*/ 31750 w 59"/>
                <a:gd name="T9" fmla="*/ 4204 h 17"/>
                <a:gd name="T10" fmla="*/ 39688 w 59"/>
                <a:gd name="T11" fmla="*/ 1401 h 17"/>
                <a:gd name="T12" fmla="*/ 44450 w 59"/>
                <a:gd name="T13" fmla="*/ 1401 h 17"/>
                <a:gd name="T14" fmla="*/ 52388 w 59"/>
                <a:gd name="T15" fmla="*/ 0 h 17"/>
                <a:gd name="T16" fmla="*/ 61913 w 59"/>
                <a:gd name="T17" fmla="*/ 0 h 17"/>
                <a:gd name="T18" fmla="*/ 66675 w 59"/>
                <a:gd name="T19" fmla="*/ 0 h 17"/>
                <a:gd name="T20" fmla="*/ 74613 w 59"/>
                <a:gd name="T21" fmla="*/ 0 h 17"/>
                <a:gd name="T22" fmla="*/ 80963 w 59"/>
                <a:gd name="T23" fmla="*/ 1401 h 17"/>
                <a:gd name="T24" fmla="*/ 84138 w 59"/>
                <a:gd name="T25" fmla="*/ 1401 h 17"/>
                <a:gd name="T26" fmla="*/ 87313 w 59"/>
                <a:gd name="T27" fmla="*/ 4204 h 17"/>
                <a:gd name="T28" fmla="*/ 92075 w 59"/>
                <a:gd name="T29" fmla="*/ 7006 h 17"/>
                <a:gd name="T30" fmla="*/ 93663 w 59"/>
                <a:gd name="T31" fmla="*/ 11209 h 17"/>
                <a:gd name="T32" fmla="*/ 93663 w 59"/>
                <a:gd name="T33" fmla="*/ 15413 h 17"/>
                <a:gd name="T34" fmla="*/ 90488 w 59"/>
                <a:gd name="T35" fmla="*/ 16814 h 17"/>
                <a:gd name="T36" fmla="*/ 85725 w 59"/>
                <a:gd name="T37" fmla="*/ 16814 h 17"/>
                <a:gd name="T38" fmla="*/ 82550 w 59"/>
                <a:gd name="T39" fmla="*/ 16814 h 17"/>
                <a:gd name="T40" fmla="*/ 77788 w 59"/>
                <a:gd name="T41" fmla="*/ 16814 h 17"/>
                <a:gd name="T42" fmla="*/ 74613 w 59"/>
                <a:gd name="T43" fmla="*/ 16814 h 17"/>
                <a:gd name="T44" fmla="*/ 66675 w 59"/>
                <a:gd name="T45" fmla="*/ 16814 h 17"/>
                <a:gd name="T46" fmla="*/ 63500 w 59"/>
                <a:gd name="T47" fmla="*/ 15413 h 17"/>
                <a:gd name="T48" fmla="*/ 58738 w 59"/>
                <a:gd name="T49" fmla="*/ 15413 h 17"/>
                <a:gd name="T50" fmla="*/ 50800 w 59"/>
                <a:gd name="T51" fmla="*/ 16814 h 17"/>
                <a:gd name="T52" fmla="*/ 42863 w 59"/>
                <a:gd name="T53" fmla="*/ 16814 h 17"/>
                <a:gd name="T54" fmla="*/ 34925 w 59"/>
                <a:gd name="T55" fmla="*/ 16814 h 17"/>
                <a:gd name="T56" fmla="*/ 30163 w 59"/>
                <a:gd name="T57" fmla="*/ 21018 h 17"/>
                <a:gd name="T58" fmla="*/ 22225 w 59"/>
                <a:gd name="T59" fmla="*/ 22419 h 17"/>
                <a:gd name="T60" fmla="*/ 14288 w 59"/>
                <a:gd name="T61" fmla="*/ 22419 h 17"/>
                <a:gd name="T62" fmla="*/ 7938 w 59"/>
                <a:gd name="T63" fmla="*/ 23820 h 17"/>
                <a:gd name="T64" fmla="*/ 0 w 59"/>
                <a:gd name="T65" fmla="*/ 23820 h 17"/>
                <a:gd name="T66" fmla="*/ 0 w 59"/>
                <a:gd name="T67" fmla="*/ 22419 h 17"/>
                <a:gd name="T68" fmla="*/ 0 w 59"/>
                <a:gd name="T69" fmla="*/ 21018 h 17"/>
                <a:gd name="T70" fmla="*/ 0 w 59"/>
                <a:gd name="T71" fmla="*/ 16814 h 17"/>
                <a:gd name="T72" fmla="*/ 0 w 59"/>
                <a:gd name="T73" fmla="*/ 15413 h 17"/>
                <a:gd name="T74" fmla="*/ 0 w 59"/>
                <a:gd name="T75" fmla="*/ 12611 h 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9"/>
                <a:gd name="T115" fmla="*/ 0 h 17"/>
                <a:gd name="T116" fmla="*/ 59 w 59"/>
                <a:gd name="T117" fmla="*/ 17 h 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9" h="17">
                  <a:moveTo>
                    <a:pt x="0" y="9"/>
                  </a:moveTo>
                  <a:lnTo>
                    <a:pt x="5" y="7"/>
                  </a:lnTo>
                  <a:lnTo>
                    <a:pt x="9" y="5"/>
                  </a:lnTo>
                  <a:lnTo>
                    <a:pt x="14" y="3"/>
                  </a:lnTo>
                  <a:lnTo>
                    <a:pt x="20" y="3"/>
                  </a:lnTo>
                  <a:lnTo>
                    <a:pt x="25" y="1"/>
                  </a:lnTo>
                  <a:lnTo>
                    <a:pt x="28" y="1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1" y="1"/>
                  </a:lnTo>
                  <a:lnTo>
                    <a:pt x="53" y="1"/>
                  </a:lnTo>
                  <a:lnTo>
                    <a:pt x="55" y="3"/>
                  </a:lnTo>
                  <a:lnTo>
                    <a:pt x="58" y="5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57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49" y="12"/>
                  </a:lnTo>
                  <a:lnTo>
                    <a:pt x="47" y="12"/>
                  </a:lnTo>
                  <a:lnTo>
                    <a:pt x="42" y="12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2" y="12"/>
                  </a:lnTo>
                  <a:lnTo>
                    <a:pt x="27" y="12"/>
                  </a:lnTo>
                  <a:lnTo>
                    <a:pt x="22" y="12"/>
                  </a:lnTo>
                  <a:lnTo>
                    <a:pt x="19" y="15"/>
                  </a:lnTo>
                  <a:lnTo>
                    <a:pt x="14" y="16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4" name="Freeform 269"/>
            <p:cNvSpPr>
              <a:spLocks/>
            </p:cNvSpPr>
            <p:nvPr/>
          </p:nvSpPr>
          <p:spPr bwMode="gray">
            <a:xfrm>
              <a:off x="5373886" y="5542891"/>
              <a:ext cx="25270" cy="41726"/>
            </a:xfrm>
            <a:custGeom>
              <a:avLst/>
              <a:gdLst>
                <a:gd name="T0" fmla="*/ 3175 w 17"/>
                <a:gd name="T1" fmla="*/ 0 h 32"/>
                <a:gd name="T2" fmla="*/ 3175 w 17"/>
                <a:gd name="T3" fmla="*/ 8407 h 32"/>
                <a:gd name="T4" fmla="*/ 1588 w 17"/>
                <a:gd name="T5" fmla="*/ 15413 h 32"/>
                <a:gd name="T6" fmla="*/ 1588 w 17"/>
                <a:gd name="T7" fmla="*/ 21017 h 32"/>
                <a:gd name="T8" fmla="*/ 0 w 17"/>
                <a:gd name="T9" fmla="*/ 25221 h 32"/>
                <a:gd name="T10" fmla="*/ 0 w 17"/>
                <a:gd name="T11" fmla="*/ 29424 h 32"/>
                <a:gd name="T12" fmla="*/ 1588 w 17"/>
                <a:gd name="T13" fmla="*/ 35029 h 32"/>
                <a:gd name="T14" fmla="*/ 1588 w 17"/>
                <a:gd name="T15" fmla="*/ 36430 h 32"/>
                <a:gd name="T16" fmla="*/ 3175 w 17"/>
                <a:gd name="T17" fmla="*/ 40634 h 32"/>
                <a:gd name="T18" fmla="*/ 26988 w 17"/>
                <a:gd name="T19" fmla="*/ 44837 h 32"/>
                <a:gd name="T20" fmla="*/ 26988 w 17"/>
                <a:gd name="T21" fmla="*/ 37831 h 32"/>
                <a:gd name="T22" fmla="*/ 26988 w 17"/>
                <a:gd name="T23" fmla="*/ 30825 h 32"/>
                <a:gd name="T24" fmla="*/ 26988 w 17"/>
                <a:gd name="T25" fmla="*/ 25221 h 32"/>
                <a:gd name="T26" fmla="*/ 26988 w 17"/>
                <a:gd name="T27" fmla="*/ 21017 h 32"/>
                <a:gd name="T28" fmla="*/ 26988 w 17"/>
                <a:gd name="T29" fmla="*/ 16814 h 32"/>
                <a:gd name="T30" fmla="*/ 26988 w 17"/>
                <a:gd name="T31" fmla="*/ 9808 h 32"/>
                <a:gd name="T32" fmla="*/ 26988 w 17"/>
                <a:gd name="T33" fmla="*/ 5605 h 32"/>
                <a:gd name="T34" fmla="*/ 26988 w 17"/>
                <a:gd name="T35" fmla="*/ 0 h 32"/>
                <a:gd name="T36" fmla="*/ 23813 w 17"/>
                <a:gd name="T37" fmla="*/ 0 h 32"/>
                <a:gd name="T38" fmla="*/ 19050 w 17"/>
                <a:gd name="T39" fmla="*/ 0 h 32"/>
                <a:gd name="T40" fmla="*/ 14288 w 17"/>
                <a:gd name="T41" fmla="*/ 0 h 32"/>
                <a:gd name="T42" fmla="*/ 12700 w 17"/>
                <a:gd name="T43" fmla="*/ 0 h 32"/>
                <a:gd name="T44" fmla="*/ 9525 w 17"/>
                <a:gd name="T45" fmla="*/ 0 h 32"/>
                <a:gd name="T46" fmla="*/ 4763 w 17"/>
                <a:gd name="T47" fmla="*/ 0 h 32"/>
                <a:gd name="T48" fmla="*/ 3175 w 17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"/>
                <a:gd name="T76" fmla="*/ 0 h 32"/>
                <a:gd name="T77" fmla="*/ 17 w 17"/>
                <a:gd name="T78" fmla="*/ 32 h 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" h="32">
                  <a:moveTo>
                    <a:pt x="2" y="0"/>
                  </a:moveTo>
                  <a:lnTo>
                    <a:pt x="2" y="6"/>
                  </a:lnTo>
                  <a:lnTo>
                    <a:pt x="1" y="11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9"/>
                  </a:lnTo>
                  <a:lnTo>
                    <a:pt x="17" y="32"/>
                  </a:lnTo>
                  <a:lnTo>
                    <a:pt x="17" y="27"/>
                  </a:lnTo>
                  <a:lnTo>
                    <a:pt x="17" y="22"/>
                  </a:lnTo>
                  <a:lnTo>
                    <a:pt x="17" y="18"/>
                  </a:lnTo>
                  <a:lnTo>
                    <a:pt x="17" y="15"/>
                  </a:lnTo>
                  <a:lnTo>
                    <a:pt x="17" y="12"/>
                  </a:lnTo>
                  <a:lnTo>
                    <a:pt x="17" y="7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5" name="Freeform 270"/>
            <p:cNvSpPr>
              <a:spLocks/>
            </p:cNvSpPr>
            <p:nvPr/>
          </p:nvSpPr>
          <p:spPr bwMode="gray">
            <a:xfrm>
              <a:off x="5264914" y="5638263"/>
              <a:ext cx="64752" cy="55137"/>
            </a:xfrm>
            <a:custGeom>
              <a:avLst/>
              <a:gdLst>
                <a:gd name="T0" fmla="*/ 1588 w 44"/>
                <a:gd name="T1" fmla="*/ 32227 h 41"/>
                <a:gd name="T2" fmla="*/ 7938 w 44"/>
                <a:gd name="T3" fmla="*/ 30826 h 41"/>
                <a:gd name="T4" fmla="*/ 12700 w 44"/>
                <a:gd name="T5" fmla="*/ 26622 h 41"/>
                <a:gd name="T6" fmla="*/ 20637 w 44"/>
                <a:gd name="T7" fmla="*/ 22419 h 41"/>
                <a:gd name="T8" fmla="*/ 23812 w 44"/>
                <a:gd name="T9" fmla="*/ 16814 h 41"/>
                <a:gd name="T10" fmla="*/ 30163 w 44"/>
                <a:gd name="T11" fmla="*/ 9808 h 41"/>
                <a:gd name="T12" fmla="*/ 33338 w 44"/>
                <a:gd name="T13" fmla="*/ 4204 h 41"/>
                <a:gd name="T14" fmla="*/ 39687 w 44"/>
                <a:gd name="T15" fmla="*/ 0 h 41"/>
                <a:gd name="T16" fmla="*/ 46037 w 44"/>
                <a:gd name="T17" fmla="*/ 0 h 41"/>
                <a:gd name="T18" fmla="*/ 50800 w 44"/>
                <a:gd name="T19" fmla="*/ 0 h 41"/>
                <a:gd name="T20" fmla="*/ 55563 w 44"/>
                <a:gd name="T21" fmla="*/ 1401 h 41"/>
                <a:gd name="T22" fmla="*/ 60325 w 44"/>
                <a:gd name="T23" fmla="*/ 4204 h 41"/>
                <a:gd name="T24" fmla="*/ 61913 w 44"/>
                <a:gd name="T25" fmla="*/ 5605 h 41"/>
                <a:gd name="T26" fmla="*/ 65088 w 44"/>
                <a:gd name="T27" fmla="*/ 9808 h 41"/>
                <a:gd name="T28" fmla="*/ 66675 w 44"/>
                <a:gd name="T29" fmla="*/ 11209 h 41"/>
                <a:gd name="T30" fmla="*/ 69850 w 44"/>
                <a:gd name="T31" fmla="*/ 16814 h 41"/>
                <a:gd name="T32" fmla="*/ 69850 w 44"/>
                <a:gd name="T33" fmla="*/ 21018 h 41"/>
                <a:gd name="T34" fmla="*/ 66675 w 44"/>
                <a:gd name="T35" fmla="*/ 23820 h 41"/>
                <a:gd name="T36" fmla="*/ 63500 w 44"/>
                <a:gd name="T37" fmla="*/ 30826 h 41"/>
                <a:gd name="T38" fmla="*/ 57150 w 44"/>
                <a:gd name="T39" fmla="*/ 36430 h 41"/>
                <a:gd name="T40" fmla="*/ 50800 w 44"/>
                <a:gd name="T41" fmla="*/ 42035 h 41"/>
                <a:gd name="T42" fmla="*/ 42862 w 44"/>
                <a:gd name="T43" fmla="*/ 49041 h 41"/>
                <a:gd name="T44" fmla="*/ 36512 w 44"/>
                <a:gd name="T45" fmla="*/ 53244 h 41"/>
                <a:gd name="T46" fmla="*/ 31750 w 44"/>
                <a:gd name="T47" fmla="*/ 57448 h 41"/>
                <a:gd name="T48" fmla="*/ 25400 w 44"/>
                <a:gd name="T49" fmla="*/ 57448 h 41"/>
                <a:gd name="T50" fmla="*/ 23812 w 44"/>
                <a:gd name="T51" fmla="*/ 57448 h 41"/>
                <a:gd name="T52" fmla="*/ 20637 w 44"/>
                <a:gd name="T53" fmla="*/ 53244 h 41"/>
                <a:gd name="T54" fmla="*/ 14288 w 44"/>
                <a:gd name="T55" fmla="*/ 49041 h 41"/>
                <a:gd name="T56" fmla="*/ 9525 w 44"/>
                <a:gd name="T57" fmla="*/ 44837 h 41"/>
                <a:gd name="T58" fmla="*/ 4762 w 44"/>
                <a:gd name="T59" fmla="*/ 40634 h 41"/>
                <a:gd name="T60" fmla="*/ 1588 w 44"/>
                <a:gd name="T61" fmla="*/ 36430 h 41"/>
                <a:gd name="T62" fmla="*/ 0 w 44"/>
                <a:gd name="T63" fmla="*/ 32227 h 41"/>
                <a:gd name="T64" fmla="*/ 1588 w 44"/>
                <a:gd name="T65" fmla="*/ 32227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4"/>
                <a:gd name="T100" fmla="*/ 0 h 41"/>
                <a:gd name="T101" fmla="*/ 44 w 44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4" h="41">
                  <a:moveTo>
                    <a:pt x="1" y="23"/>
                  </a:moveTo>
                  <a:lnTo>
                    <a:pt x="5" y="22"/>
                  </a:lnTo>
                  <a:lnTo>
                    <a:pt x="8" y="19"/>
                  </a:lnTo>
                  <a:lnTo>
                    <a:pt x="13" y="16"/>
                  </a:lnTo>
                  <a:lnTo>
                    <a:pt x="15" y="12"/>
                  </a:lnTo>
                  <a:lnTo>
                    <a:pt x="19" y="7"/>
                  </a:lnTo>
                  <a:lnTo>
                    <a:pt x="21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2" y="0"/>
                  </a:lnTo>
                  <a:lnTo>
                    <a:pt x="35" y="1"/>
                  </a:lnTo>
                  <a:lnTo>
                    <a:pt x="38" y="3"/>
                  </a:lnTo>
                  <a:lnTo>
                    <a:pt x="39" y="4"/>
                  </a:lnTo>
                  <a:lnTo>
                    <a:pt x="41" y="7"/>
                  </a:lnTo>
                  <a:lnTo>
                    <a:pt x="42" y="8"/>
                  </a:lnTo>
                  <a:lnTo>
                    <a:pt x="44" y="12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0"/>
                  </a:lnTo>
                  <a:lnTo>
                    <a:pt x="27" y="35"/>
                  </a:lnTo>
                  <a:lnTo>
                    <a:pt x="23" y="38"/>
                  </a:lnTo>
                  <a:lnTo>
                    <a:pt x="20" y="41"/>
                  </a:lnTo>
                  <a:lnTo>
                    <a:pt x="16" y="41"/>
                  </a:lnTo>
                  <a:lnTo>
                    <a:pt x="15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6" y="32"/>
                  </a:lnTo>
                  <a:lnTo>
                    <a:pt x="3" y="29"/>
                  </a:lnTo>
                  <a:lnTo>
                    <a:pt x="1" y="26"/>
                  </a:lnTo>
                  <a:lnTo>
                    <a:pt x="0" y="23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6" name="Freeform 271"/>
            <p:cNvSpPr>
              <a:spLocks/>
            </p:cNvSpPr>
            <p:nvPr/>
          </p:nvSpPr>
          <p:spPr bwMode="gray">
            <a:xfrm>
              <a:off x="5656585" y="4376067"/>
              <a:ext cx="251111" cy="421725"/>
            </a:xfrm>
            <a:custGeom>
              <a:avLst/>
              <a:gdLst>
                <a:gd name="T0" fmla="*/ 42862 w 172"/>
                <a:gd name="T1" fmla="*/ 36430 h 321"/>
                <a:gd name="T2" fmla="*/ 49212 w 172"/>
                <a:gd name="T3" fmla="*/ 32227 h 321"/>
                <a:gd name="T4" fmla="*/ 57150 w 172"/>
                <a:gd name="T5" fmla="*/ 30825 h 321"/>
                <a:gd name="T6" fmla="*/ 63500 w 172"/>
                <a:gd name="T7" fmla="*/ 42035 h 321"/>
                <a:gd name="T8" fmla="*/ 74612 w 172"/>
                <a:gd name="T9" fmla="*/ 50442 h 321"/>
                <a:gd name="T10" fmla="*/ 88900 w 172"/>
                <a:gd name="T11" fmla="*/ 50442 h 321"/>
                <a:gd name="T12" fmla="*/ 111125 w 172"/>
                <a:gd name="T13" fmla="*/ 49041 h 321"/>
                <a:gd name="T14" fmla="*/ 131763 w 172"/>
                <a:gd name="T15" fmla="*/ 44837 h 321"/>
                <a:gd name="T16" fmla="*/ 144462 w 172"/>
                <a:gd name="T17" fmla="*/ 42035 h 321"/>
                <a:gd name="T18" fmla="*/ 147637 w 172"/>
                <a:gd name="T19" fmla="*/ 36430 h 321"/>
                <a:gd name="T20" fmla="*/ 158750 w 172"/>
                <a:gd name="T21" fmla="*/ 32227 h 321"/>
                <a:gd name="T22" fmla="*/ 203200 w 172"/>
                <a:gd name="T23" fmla="*/ 25221 h 321"/>
                <a:gd name="T24" fmla="*/ 246063 w 172"/>
                <a:gd name="T25" fmla="*/ 7006 h 321"/>
                <a:gd name="T26" fmla="*/ 261938 w 172"/>
                <a:gd name="T27" fmla="*/ 9808 h 321"/>
                <a:gd name="T28" fmla="*/ 269875 w 172"/>
                <a:gd name="T29" fmla="*/ 21017 h 321"/>
                <a:gd name="T30" fmla="*/ 273050 w 172"/>
                <a:gd name="T31" fmla="*/ 35029 h 321"/>
                <a:gd name="T32" fmla="*/ 255588 w 172"/>
                <a:gd name="T33" fmla="*/ 105087 h 321"/>
                <a:gd name="T34" fmla="*/ 225425 w 172"/>
                <a:gd name="T35" fmla="*/ 169540 h 321"/>
                <a:gd name="T36" fmla="*/ 201612 w 172"/>
                <a:gd name="T37" fmla="*/ 221383 h 321"/>
                <a:gd name="T38" fmla="*/ 184150 w 172"/>
                <a:gd name="T39" fmla="*/ 262017 h 321"/>
                <a:gd name="T40" fmla="*/ 160337 w 172"/>
                <a:gd name="T41" fmla="*/ 294243 h 321"/>
                <a:gd name="T42" fmla="*/ 130175 w 172"/>
                <a:gd name="T43" fmla="*/ 320865 h 321"/>
                <a:gd name="T44" fmla="*/ 93662 w 172"/>
                <a:gd name="T45" fmla="*/ 350290 h 321"/>
                <a:gd name="T46" fmla="*/ 66675 w 172"/>
                <a:gd name="T47" fmla="*/ 379714 h 321"/>
                <a:gd name="T48" fmla="*/ 53975 w 172"/>
                <a:gd name="T49" fmla="*/ 395127 h 321"/>
                <a:gd name="T50" fmla="*/ 41275 w 172"/>
                <a:gd name="T51" fmla="*/ 402133 h 321"/>
                <a:gd name="T52" fmla="*/ 26988 w 172"/>
                <a:gd name="T53" fmla="*/ 414743 h 321"/>
                <a:gd name="T54" fmla="*/ 14288 w 172"/>
                <a:gd name="T55" fmla="*/ 430156 h 321"/>
                <a:gd name="T56" fmla="*/ 3175 w 172"/>
                <a:gd name="T57" fmla="*/ 445569 h 321"/>
                <a:gd name="T58" fmla="*/ 0 w 172"/>
                <a:gd name="T59" fmla="*/ 311057 h 321"/>
                <a:gd name="T60" fmla="*/ 4762 w 172"/>
                <a:gd name="T61" fmla="*/ 301249 h 321"/>
                <a:gd name="T62" fmla="*/ 17462 w 172"/>
                <a:gd name="T63" fmla="*/ 285836 h 321"/>
                <a:gd name="T64" fmla="*/ 26988 w 172"/>
                <a:gd name="T65" fmla="*/ 276028 h 321"/>
                <a:gd name="T66" fmla="*/ 38100 w 172"/>
                <a:gd name="T67" fmla="*/ 270424 h 321"/>
                <a:gd name="T68" fmla="*/ 52388 w 172"/>
                <a:gd name="T69" fmla="*/ 266220 h 321"/>
                <a:gd name="T70" fmla="*/ 58738 w 172"/>
                <a:gd name="T71" fmla="*/ 260616 h 321"/>
                <a:gd name="T72" fmla="*/ 61913 w 172"/>
                <a:gd name="T73" fmla="*/ 250807 h 321"/>
                <a:gd name="T74" fmla="*/ 74612 w 172"/>
                <a:gd name="T75" fmla="*/ 242400 h 321"/>
                <a:gd name="T76" fmla="*/ 85725 w 172"/>
                <a:gd name="T77" fmla="*/ 242400 h 321"/>
                <a:gd name="T78" fmla="*/ 98425 w 172"/>
                <a:gd name="T79" fmla="*/ 242400 h 321"/>
                <a:gd name="T80" fmla="*/ 111125 w 172"/>
                <a:gd name="T81" fmla="*/ 239598 h 321"/>
                <a:gd name="T82" fmla="*/ 120650 w 172"/>
                <a:gd name="T83" fmla="*/ 226988 h 321"/>
                <a:gd name="T84" fmla="*/ 123825 w 172"/>
                <a:gd name="T85" fmla="*/ 217180 h 321"/>
                <a:gd name="T86" fmla="*/ 142875 w 172"/>
                <a:gd name="T87" fmla="*/ 190558 h 321"/>
                <a:gd name="T88" fmla="*/ 173037 w 172"/>
                <a:gd name="T89" fmla="*/ 161133 h 321"/>
                <a:gd name="T90" fmla="*/ 171450 w 172"/>
                <a:gd name="T91" fmla="*/ 140116 h 321"/>
                <a:gd name="T92" fmla="*/ 134938 w 172"/>
                <a:gd name="T93" fmla="*/ 130308 h 321"/>
                <a:gd name="T94" fmla="*/ 103188 w 172"/>
                <a:gd name="T95" fmla="*/ 120500 h 321"/>
                <a:gd name="T96" fmla="*/ 80962 w 172"/>
                <a:gd name="T97" fmla="*/ 109290 h 321"/>
                <a:gd name="T98" fmla="*/ 52388 w 172"/>
                <a:gd name="T99" fmla="*/ 84070 h 321"/>
                <a:gd name="T100" fmla="*/ 34925 w 172"/>
                <a:gd name="T101" fmla="*/ 40634 h 321"/>
                <a:gd name="T102" fmla="*/ 31750 w 172"/>
                <a:gd name="T103" fmla="*/ 46238 h 321"/>
                <a:gd name="T104" fmla="*/ 38100 w 172"/>
                <a:gd name="T105" fmla="*/ 39232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72"/>
                <a:gd name="T160" fmla="*/ 0 h 321"/>
                <a:gd name="T161" fmla="*/ 172 w 172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72" h="321">
                  <a:moveTo>
                    <a:pt x="25" y="26"/>
                  </a:moveTo>
                  <a:lnTo>
                    <a:pt x="26" y="26"/>
                  </a:lnTo>
                  <a:lnTo>
                    <a:pt x="27" y="26"/>
                  </a:lnTo>
                  <a:lnTo>
                    <a:pt x="28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2" y="22"/>
                  </a:lnTo>
                  <a:lnTo>
                    <a:pt x="33" y="22"/>
                  </a:lnTo>
                  <a:lnTo>
                    <a:pt x="36" y="22"/>
                  </a:lnTo>
                  <a:lnTo>
                    <a:pt x="37" y="25"/>
                  </a:lnTo>
                  <a:lnTo>
                    <a:pt x="39" y="28"/>
                  </a:lnTo>
                  <a:lnTo>
                    <a:pt x="40" y="30"/>
                  </a:lnTo>
                  <a:lnTo>
                    <a:pt x="44" y="32"/>
                  </a:lnTo>
                  <a:lnTo>
                    <a:pt x="46" y="35"/>
                  </a:lnTo>
                  <a:lnTo>
                    <a:pt x="47" y="36"/>
                  </a:lnTo>
                  <a:lnTo>
                    <a:pt x="50" y="36"/>
                  </a:lnTo>
                  <a:lnTo>
                    <a:pt x="51" y="37"/>
                  </a:lnTo>
                  <a:lnTo>
                    <a:pt x="56" y="36"/>
                  </a:lnTo>
                  <a:lnTo>
                    <a:pt x="60" y="36"/>
                  </a:lnTo>
                  <a:lnTo>
                    <a:pt x="65" y="35"/>
                  </a:lnTo>
                  <a:lnTo>
                    <a:pt x="70" y="35"/>
                  </a:lnTo>
                  <a:lnTo>
                    <a:pt x="75" y="33"/>
                  </a:lnTo>
                  <a:lnTo>
                    <a:pt x="79" y="33"/>
                  </a:lnTo>
                  <a:lnTo>
                    <a:pt x="83" y="32"/>
                  </a:lnTo>
                  <a:lnTo>
                    <a:pt x="88" y="32"/>
                  </a:lnTo>
                  <a:lnTo>
                    <a:pt x="90" y="32"/>
                  </a:lnTo>
                  <a:lnTo>
                    <a:pt x="91" y="30"/>
                  </a:lnTo>
                  <a:lnTo>
                    <a:pt x="93" y="29"/>
                  </a:lnTo>
                  <a:lnTo>
                    <a:pt x="93" y="28"/>
                  </a:lnTo>
                  <a:lnTo>
                    <a:pt x="93" y="26"/>
                  </a:lnTo>
                  <a:lnTo>
                    <a:pt x="93" y="25"/>
                  </a:lnTo>
                  <a:lnTo>
                    <a:pt x="91" y="25"/>
                  </a:lnTo>
                  <a:lnTo>
                    <a:pt x="100" y="23"/>
                  </a:lnTo>
                  <a:lnTo>
                    <a:pt x="109" y="23"/>
                  </a:lnTo>
                  <a:lnTo>
                    <a:pt x="119" y="21"/>
                  </a:lnTo>
                  <a:lnTo>
                    <a:pt x="128" y="18"/>
                  </a:lnTo>
                  <a:lnTo>
                    <a:pt x="139" y="15"/>
                  </a:lnTo>
                  <a:lnTo>
                    <a:pt x="147" y="11"/>
                  </a:lnTo>
                  <a:lnTo>
                    <a:pt x="155" y="5"/>
                  </a:lnTo>
                  <a:lnTo>
                    <a:pt x="161" y="0"/>
                  </a:lnTo>
                  <a:lnTo>
                    <a:pt x="164" y="2"/>
                  </a:lnTo>
                  <a:lnTo>
                    <a:pt x="165" y="7"/>
                  </a:lnTo>
                  <a:lnTo>
                    <a:pt x="167" y="9"/>
                  </a:lnTo>
                  <a:lnTo>
                    <a:pt x="168" y="12"/>
                  </a:lnTo>
                  <a:lnTo>
                    <a:pt x="170" y="15"/>
                  </a:lnTo>
                  <a:lnTo>
                    <a:pt x="171" y="18"/>
                  </a:lnTo>
                  <a:lnTo>
                    <a:pt x="171" y="21"/>
                  </a:lnTo>
                  <a:lnTo>
                    <a:pt x="172" y="25"/>
                  </a:lnTo>
                  <a:lnTo>
                    <a:pt x="171" y="43"/>
                  </a:lnTo>
                  <a:lnTo>
                    <a:pt x="167" y="60"/>
                  </a:lnTo>
                  <a:lnTo>
                    <a:pt x="161" y="75"/>
                  </a:lnTo>
                  <a:lnTo>
                    <a:pt x="155" y="91"/>
                  </a:lnTo>
                  <a:lnTo>
                    <a:pt x="148" y="105"/>
                  </a:lnTo>
                  <a:lnTo>
                    <a:pt x="142" y="121"/>
                  </a:lnTo>
                  <a:lnTo>
                    <a:pt x="136" y="134"/>
                  </a:lnTo>
                  <a:lnTo>
                    <a:pt x="132" y="148"/>
                  </a:lnTo>
                  <a:lnTo>
                    <a:pt x="127" y="158"/>
                  </a:lnTo>
                  <a:lnTo>
                    <a:pt x="125" y="169"/>
                  </a:lnTo>
                  <a:lnTo>
                    <a:pt x="120" y="179"/>
                  </a:lnTo>
                  <a:lnTo>
                    <a:pt x="116" y="187"/>
                  </a:lnTo>
                  <a:lnTo>
                    <a:pt x="112" y="196"/>
                  </a:lnTo>
                  <a:lnTo>
                    <a:pt x="107" y="203"/>
                  </a:lnTo>
                  <a:lnTo>
                    <a:pt x="101" y="210"/>
                  </a:lnTo>
                  <a:lnTo>
                    <a:pt x="96" y="215"/>
                  </a:lnTo>
                  <a:lnTo>
                    <a:pt x="89" y="222"/>
                  </a:lnTo>
                  <a:lnTo>
                    <a:pt x="82" y="229"/>
                  </a:lnTo>
                  <a:lnTo>
                    <a:pt x="73" y="236"/>
                  </a:lnTo>
                  <a:lnTo>
                    <a:pt x="66" y="243"/>
                  </a:lnTo>
                  <a:lnTo>
                    <a:pt x="59" y="250"/>
                  </a:lnTo>
                  <a:lnTo>
                    <a:pt x="52" y="257"/>
                  </a:lnTo>
                  <a:lnTo>
                    <a:pt x="46" y="264"/>
                  </a:lnTo>
                  <a:lnTo>
                    <a:pt x="42" y="271"/>
                  </a:lnTo>
                  <a:lnTo>
                    <a:pt x="39" y="276"/>
                  </a:lnTo>
                  <a:lnTo>
                    <a:pt x="37" y="279"/>
                  </a:lnTo>
                  <a:lnTo>
                    <a:pt x="34" y="282"/>
                  </a:lnTo>
                  <a:lnTo>
                    <a:pt x="32" y="285"/>
                  </a:lnTo>
                  <a:lnTo>
                    <a:pt x="28" y="286"/>
                  </a:lnTo>
                  <a:lnTo>
                    <a:pt x="26" y="287"/>
                  </a:lnTo>
                  <a:lnTo>
                    <a:pt x="22" y="290"/>
                  </a:lnTo>
                  <a:lnTo>
                    <a:pt x="20" y="292"/>
                  </a:lnTo>
                  <a:lnTo>
                    <a:pt x="17" y="296"/>
                  </a:lnTo>
                  <a:lnTo>
                    <a:pt x="14" y="298"/>
                  </a:lnTo>
                  <a:lnTo>
                    <a:pt x="12" y="303"/>
                  </a:lnTo>
                  <a:lnTo>
                    <a:pt x="9" y="307"/>
                  </a:lnTo>
                  <a:lnTo>
                    <a:pt x="7" y="310"/>
                  </a:lnTo>
                  <a:lnTo>
                    <a:pt x="5" y="314"/>
                  </a:lnTo>
                  <a:lnTo>
                    <a:pt x="2" y="318"/>
                  </a:lnTo>
                  <a:lnTo>
                    <a:pt x="1" y="321"/>
                  </a:lnTo>
                  <a:lnTo>
                    <a:pt x="1" y="225"/>
                  </a:lnTo>
                  <a:lnTo>
                    <a:pt x="0" y="222"/>
                  </a:lnTo>
                  <a:lnTo>
                    <a:pt x="0" y="219"/>
                  </a:lnTo>
                  <a:lnTo>
                    <a:pt x="1" y="218"/>
                  </a:lnTo>
                  <a:lnTo>
                    <a:pt x="3" y="215"/>
                  </a:lnTo>
                  <a:lnTo>
                    <a:pt x="7" y="211"/>
                  </a:lnTo>
                  <a:lnTo>
                    <a:pt x="9" y="208"/>
                  </a:lnTo>
                  <a:lnTo>
                    <a:pt x="11" y="204"/>
                  </a:lnTo>
                  <a:lnTo>
                    <a:pt x="12" y="200"/>
                  </a:lnTo>
                  <a:lnTo>
                    <a:pt x="14" y="199"/>
                  </a:lnTo>
                  <a:lnTo>
                    <a:pt x="17" y="197"/>
                  </a:lnTo>
                  <a:lnTo>
                    <a:pt x="19" y="196"/>
                  </a:lnTo>
                  <a:lnTo>
                    <a:pt x="21" y="194"/>
                  </a:lnTo>
                  <a:lnTo>
                    <a:pt x="24" y="193"/>
                  </a:lnTo>
                  <a:lnTo>
                    <a:pt x="27" y="192"/>
                  </a:lnTo>
                  <a:lnTo>
                    <a:pt x="30" y="192"/>
                  </a:lnTo>
                  <a:lnTo>
                    <a:pt x="33" y="190"/>
                  </a:lnTo>
                  <a:lnTo>
                    <a:pt x="34" y="190"/>
                  </a:lnTo>
                  <a:lnTo>
                    <a:pt x="36" y="189"/>
                  </a:lnTo>
                  <a:lnTo>
                    <a:pt x="37" y="186"/>
                  </a:lnTo>
                  <a:lnTo>
                    <a:pt x="37" y="183"/>
                  </a:lnTo>
                  <a:lnTo>
                    <a:pt x="38" y="180"/>
                  </a:lnTo>
                  <a:lnTo>
                    <a:pt x="39" y="179"/>
                  </a:lnTo>
                  <a:lnTo>
                    <a:pt x="40" y="176"/>
                  </a:lnTo>
                  <a:lnTo>
                    <a:pt x="42" y="175"/>
                  </a:lnTo>
                  <a:lnTo>
                    <a:pt x="47" y="173"/>
                  </a:lnTo>
                  <a:lnTo>
                    <a:pt x="51" y="173"/>
                  </a:lnTo>
                  <a:lnTo>
                    <a:pt x="52" y="173"/>
                  </a:lnTo>
                  <a:lnTo>
                    <a:pt x="54" y="173"/>
                  </a:lnTo>
                  <a:lnTo>
                    <a:pt x="56" y="173"/>
                  </a:lnTo>
                  <a:lnTo>
                    <a:pt x="58" y="173"/>
                  </a:lnTo>
                  <a:lnTo>
                    <a:pt x="62" y="173"/>
                  </a:lnTo>
                  <a:lnTo>
                    <a:pt x="66" y="173"/>
                  </a:lnTo>
                  <a:lnTo>
                    <a:pt x="69" y="172"/>
                  </a:lnTo>
                  <a:lnTo>
                    <a:pt x="70" y="171"/>
                  </a:lnTo>
                  <a:lnTo>
                    <a:pt x="72" y="168"/>
                  </a:lnTo>
                  <a:lnTo>
                    <a:pt x="73" y="167"/>
                  </a:lnTo>
                  <a:lnTo>
                    <a:pt x="76" y="162"/>
                  </a:lnTo>
                  <a:lnTo>
                    <a:pt x="77" y="160"/>
                  </a:lnTo>
                  <a:lnTo>
                    <a:pt x="78" y="158"/>
                  </a:lnTo>
                  <a:lnTo>
                    <a:pt x="78" y="155"/>
                  </a:lnTo>
                  <a:lnTo>
                    <a:pt x="82" y="150"/>
                  </a:lnTo>
                  <a:lnTo>
                    <a:pt x="85" y="143"/>
                  </a:lnTo>
                  <a:lnTo>
                    <a:pt x="90" y="136"/>
                  </a:lnTo>
                  <a:lnTo>
                    <a:pt x="97" y="129"/>
                  </a:lnTo>
                  <a:lnTo>
                    <a:pt x="103" y="122"/>
                  </a:lnTo>
                  <a:lnTo>
                    <a:pt x="109" y="115"/>
                  </a:lnTo>
                  <a:lnTo>
                    <a:pt x="115" y="109"/>
                  </a:lnTo>
                  <a:lnTo>
                    <a:pt x="120" y="102"/>
                  </a:lnTo>
                  <a:lnTo>
                    <a:pt x="108" y="100"/>
                  </a:lnTo>
                  <a:lnTo>
                    <a:pt x="100" y="98"/>
                  </a:lnTo>
                  <a:lnTo>
                    <a:pt x="91" y="95"/>
                  </a:lnTo>
                  <a:lnTo>
                    <a:pt x="85" y="93"/>
                  </a:lnTo>
                  <a:lnTo>
                    <a:pt x="79" y="90"/>
                  </a:lnTo>
                  <a:lnTo>
                    <a:pt x="72" y="88"/>
                  </a:lnTo>
                  <a:lnTo>
                    <a:pt x="65" y="86"/>
                  </a:lnTo>
                  <a:lnTo>
                    <a:pt x="58" y="83"/>
                  </a:lnTo>
                  <a:lnTo>
                    <a:pt x="54" y="82"/>
                  </a:lnTo>
                  <a:lnTo>
                    <a:pt x="51" y="78"/>
                  </a:lnTo>
                  <a:lnTo>
                    <a:pt x="45" y="72"/>
                  </a:lnTo>
                  <a:lnTo>
                    <a:pt x="39" y="67"/>
                  </a:lnTo>
                  <a:lnTo>
                    <a:pt x="33" y="60"/>
                  </a:lnTo>
                  <a:lnTo>
                    <a:pt x="28" y="51"/>
                  </a:lnTo>
                  <a:lnTo>
                    <a:pt x="24" y="40"/>
                  </a:lnTo>
                  <a:lnTo>
                    <a:pt x="22" y="29"/>
                  </a:lnTo>
                  <a:lnTo>
                    <a:pt x="20" y="33"/>
                  </a:lnTo>
                  <a:lnTo>
                    <a:pt x="19" y="35"/>
                  </a:lnTo>
                  <a:lnTo>
                    <a:pt x="20" y="33"/>
                  </a:lnTo>
                  <a:lnTo>
                    <a:pt x="21" y="30"/>
                  </a:lnTo>
                  <a:lnTo>
                    <a:pt x="22" y="29"/>
                  </a:lnTo>
                  <a:lnTo>
                    <a:pt x="24" y="28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7" name="Freeform 272"/>
            <p:cNvSpPr>
              <a:spLocks/>
            </p:cNvSpPr>
            <p:nvPr/>
          </p:nvSpPr>
          <p:spPr bwMode="gray">
            <a:xfrm>
              <a:off x="5786089" y="5025792"/>
              <a:ext cx="12635" cy="11922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12610 h 9"/>
                <a:gd name="T4" fmla="*/ 14288 w 9"/>
                <a:gd name="T5" fmla="*/ 12610 h 9"/>
                <a:gd name="T6" fmla="*/ 12700 w 9"/>
                <a:gd name="T7" fmla="*/ 11209 h 9"/>
                <a:gd name="T8" fmla="*/ 12700 w 9"/>
                <a:gd name="T9" fmla="*/ 8407 h 9"/>
                <a:gd name="T10" fmla="*/ 9525 w 9"/>
                <a:gd name="T11" fmla="*/ 5604 h 9"/>
                <a:gd name="T12" fmla="*/ 0 w 9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9"/>
                <a:gd name="T23" fmla="*/ 9 w 9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9"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8" y="8"/>
                  </a:lnTo>
                  <a:lnTo>
                    <a:pt x="8" y="6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8" name="Freeform 273"/>
            <p:cNvSpPr>
              <a:spLocks/>
            </p:cNvSpPr>
            <p:nvPr/>
          </p:nvSpPr>
          <p:spPr bwMode="gray">
            <a:xfrm>
              <a:off x="5850841" y="5033244"/>
              <a:ext cx="7897" cy="11922"/>
            </a:xfrm>
            <a:custGeom>
              <a:avLst/>
              <a:gdLst>
                <a:gd name="T0" fmla="*/ 0 w 5"/>
                <a:gd name="T1" fmla="*/ 1401 h 9"/>
                <a:gd name="T2" fmla="*/ 7938 w 5"/>
                <a:gd name="T3" fmla="*/ 12610 h 9"/>
                <a:gd name="T4" fmla="*/ 0 w 5"/>
                <a:gd name="T5" fmla="*/ 12610 h 9"/>
                <a:gd name="T6" fmla="*/ 0 w 5"/>
                <a:gd name="T7" fmla="*/ 0 h 9"/>
                <a:gd name="T8" fmla="*/ 7938 w 5"/>
                <a:gd name="T9" fmla="*/ 0 h 9"/>
                <a:gd name="T10" fmla="*/ 0 w 5"/>
                <a:gd name="T11" fmla="*/ 1401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1"/>
                  </a:moveTo>
                  <a:lnTo>
                    <a:pt x="5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59" name="Freeform 274"/>
            <p:cNvSpPr>
              <a:spLocks/>
            </p:cNvSpPr>
            <p:nvPr/>
          </p:nvSpPr>
          <p:spPr bwMode="gray">
            <a:xfrm>
              <a:off x="5929807" y="4981086"/>
              <a:ext cx="7897" cy="10432"/>
            </a:xfrm>
            <a:custGeom>
              <a:avLst/>
              <a:gdLst>
                <a:gd name="T0" fmla="*/ 9525 w 6"/>
                <a:gd name="T1" fmla="*/ 0 h 8"/>
                <a:gd name="T2" fmla="*/ 9525 w 6"/>
                <a:gd name="T3" fmla="*/ 1401 h 8"/>
                <a:gd name="T4" fmla="*/ 7938 w 6"/>
                <a:gd name="T5" fmla="*/ 1401 h 8"/>
                <a:gd name="T6" fmla="*/ 7938 w 6"/>
                <a:gd name="T7" fmla="*/ 4203 h 8"/>
                <a:gd name="T8" fmla="*/ 4763 w 6"/>
                <a:gd name="T9" fmla="*/ 7006 h 8"/>
                <a:gd name="T10" fmla="*/ 3175 w 6"/>
                <a:gd name="T11" fmla="*/ 9808 h 8"/>
                <a:gd name="T12" fmla="*/ 3175 w 6"/>
                <a:gd name="T13" fmla="*/ 11209 h 8"/>
                <a:gd name="T14" fmla="*/ 0 w 6"/>
                <a:gd name="T15" fmla="*/ 11209 h 8"/>
                <a:gd name="T16" fmla="*/ 0 w 6"/>
                <a:gd name="T17" fmla="*/ 9808 h 8"/>
                <a:gd name="T18" fmla="*/ 0 w 6"/>
                <a:gd name="T19" fmla="*/ 7006 h 8"/>
                <a:gd name="T20" fmla="*/ 0 w 6"/>
                <a:gd name="T21" fmla="*/ 4203 h 8"/>
                <a:gd name="T22" fmla="*/ 4763 w 6"/>
                <a:gd name="T23" fmla="*/ 4203 h 8"/>
                <a:gd name="T24" fmla="*/ 9525 w 6"/>
                <a:gd name="T25" fmla="*/ 0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"/>
                <a:gd name="T40" fmla="*/ 0 h 8"/>
                <a:gd name="T41" fmla="*/ 6 w 6"/>
                <a:gd name="T42" fmla="*/ 8 h 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" h="8">
                  <a:moveTo>
                    <a:pt x="6" y="0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0" name="Freeform 276"/>
            <p:cNvSpPr>
              <a:spLocks/>
            </p:cNvSpPr>
            <p:nvPr/>
          </p:nvSpPr>
          <p:spPr bwMode="gray">
            <a:xfrm>
              <a:off x="4361545" y="3039361"/>
              <a:ext cx="101076" cy="143059"/>
            </a:xfrm>
            <a:custGeom>
              <a:avLst/>
              <a:gdLst>
                <a:gd name="T0" fmla="*/ 88900 w 70"/>
                <a:gd name="T1" fmla="*/ 36430 h 109"/>
                <a:gd name="T2" fmla="*/ 84137 w 70"/>
                <a:gd name="T3" fmla="*/ 44837 h 109"/>
                <a:gd name="T4" fmla="*/ 74612 w 70"/>
                <a:gd name="T5" fmla="*/ 47639 h 109"/>
                <a:gd name="T6" fmla="*/ 84137 w 70"/>
                <a:gd name="T7" fmla="*/ 57447 h 109"/>
                <a:gd name="T8" fmla="*/ 101600 w 70"/>
                <a:gd name="T9" fmla="*/ 61651 h 109"/>
                <a:gd name="T10" fmla="*/ 111125 w 70"/>
                <a:gd name="T11" fmla="*/ 65854 h 109"/>
                <a:gd name="T12" fmla="*/ 111125 w 70"/>
                <a:gd name="T13" fmla="*/ 77064 h 109"/>
                <a:gd name="T14" fmla="*/ 111125 w 70"/>
                <a:gd name="T15" fmla="*/ 91075 h 109"/>
                <a:gd name="T16" fmla="*/ 107950 w 70"/>
                <a:gd name="T17" fmla="*/ 100883 h 109"/>
                <a:gd name="T18" fmla="*/ 98425 w 70"/>
                <a:gd name="T19" fmla="*/ 110691 h 109"/>
                <a:gd name="T20" fmla="*/ 93662 w 70"/>
                <a:gd name="T21" fmla="*/ 121901 h 109"/>
                <a:gd name="T22" fmla="*/ 84137 w 70"/>
                <a:gd name="T23" fmla="*/ 123302 h 109"/>
                <a:gd name="T24" fmla="*/ 76200 w 70"/>
                <a:gd name="T25" fmla="*/ 127505 h 109"/>
                <a:gd name="T26" fmla="*/ 71437 w 70"/>
                <a:gd name="T27" fmla="*/ 131709 h 109"/>
                <a:gd name="T28" fmla="*/ 63500 w 70"/>
                <a:gd name="T29" fmla="*/ 135912 h 109"/>
                <a:gd name="T30" fmla="*/ 57150 w 70"/>
                <a:gd name="T31" fmla="*/ 138714 h 109"/>
                <a:gd name="T32" fmla="*/ 39687 w 70"/>
                <a:gd name="T33" fmla="*/ 141517 h 109"/>
                <a:gd name="T34" fmla="*/ 20637 w 70"/>
                <a:gd name="T35" fmla="*/ 147121 h 109"/>
                <a:gd name="T36" fmla="*/ 1588 w 70"/>
                <a:gd name="T37" fmla="*/ 152726 h 109"/>
                <a:gd name="T38" fmla="*/ 4762 w 70"/>
                <a:gd name="T39" fmla="*/ 142918 h 109"/>
                <a:gd name="T40" fmla="*/ 0 w 70"/>
                <a:gd name="T41" fmla="*/ 142918 h 109"/>
                <a:gd name="T42" fmla="*/ 3175 w 70"/>
                <a:gd name="T43" fmla="*/ 121901 h 109"/>
                <a:gd name="T44" fmla="*/ 9525 w 70"/>
                <a:gd name="T45" fmla="*/ 117697 h 109"/>
                <a:gd name="T46" fmla="*/ 14287 w 70"/>
                <a:gd name="T47" fmla="*/ 116296 h 109"/>
                <a:gd name="T48" fmla="*/ 23812 w 70"/>
                <a:gd name="T49" fmla="*/ 112092 h 109"/>
                <a:gd name="T50" fmla="*/ 33337 w 70"/>
                <a:gd name="T51" fmla="*/ 109290 h 109"/>
                <a:gd name="T52" fmla="*/ 25400 w 70"/>
                <a:gd name="T53" fmla="*/ 109290 h 109"/>
                <a:gd name="T54" fmla="*/ 19050 w 70"/>
                <a:gd name="T55" fmla="*/ 110691 h 109"/>
                <a:gd name="T56" fmla="*/ 15875 w 70"/>
                <a:gd name="T57" fmla="*/ 105087 h 109"/>
                <a:gd name="T58" fmla="*/ 19050 w 70"/>
                <a:gd name="T59" fmla="*/ 96680 h 109"/>
                <a:gd name="T60" fmla="*/ 22225 w 70"/>
                <a:gd name="T61" fmla="*/ 89674 h 109"/>
                <a:gd name="T62" fmla="*/ 9525 w 70"/>
                <a:gd name="T63" fmla="*/ 85471 h 109"/>
                <a:gd name="T64" fmla="*/ 1588 w 70"/>
                <a:gd name="T65" fmla="*/ 77064 h 109"/>
                <a:gd name="T66" fmla="*/ 3175 w 70"/>
                <a:gd name="T67" fmla="*/ 67255 h 109"/>
                <a:gd name="T68" fmla="*/ 12700 w 70"/>
                <a:gd name="T69" fmla="*/ 61651 h 109"/>
                <a:gd name="T70" fmla="*/ 14287 w 70"/>
                <a:gd name="T71" fmla="*/ 56046 h 109"/>
                <a:gd name="T72" fmla="*/ 23812 w 70"/>
                <a:gd name="T73" fmla="*/ 54645 h 109"/>
                <a:gd name="T74" fmla="*/ 33337 w 70"/>
                <a:gd name="T75" fmla="*/ 54645 h 109"/>
                <a:gd name="T76" fmla="*/ 41275 w 70"/>
                <a:gd name="T77" fmla="*/ 54645 h 109"/>
                <a:gd name="T78" fmla="*/ 50800 w 70"/>
                <a:gd name="T79" fmla="*/ 47639 h 109"/>
                <a:gd name="T80" fmla="*/ 52388 w 70"/>
                <a:gd name="T81" fmla="*/ 30825 h 109"/>
                <a:gd name="T82" fmla="*/ 57150 w 70"/>
                <a:gd name="T83" fmla="*/ 21017 h 109"/>
                <a:gd name="T84" fmla="*/ 63500 w 70"/>
                <a:gd name="T85" fmla="*/ 9808 h 109"/>
                <a:gd name="T86" fmla="*/ 76200 w 70"/>
                <a:gd name="T87" fmla="*/ 0 h 109"/>
                <a:gd name="T88" fmla="*/ 88900 w 70"/>
                <a:gd name="T89" fmla="*/ 9808 h 109"/>
                <a:gd name="T90" fmla="*/ 95250 w 70"/>
                <a:gd name="T91" fmla="*/ 23820 h 109"/>
                <a:gd name="T92" fmla="*/ 88900 w 70"/>
                <a:gd name="T93" fmla="*/ 30825 h 10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0"/>
                <a:gd name="T142" fmla="*/ 0 h 109"/>
                <a:gd name="T143" fmla="*/ 70 w 70"/>
                <a:gd name="T144" fmla="*/ 109 h 10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0" h="109">
                  <a:moveTo>
                    <a:pt x="59" y="22"/>
                  </a:moveTo>
                  <a:lnTo>
                    <a:pt x="58" y="25"/>
                  </a:lnTo>
                  <a:lnTo>
                    <a:pt x="56" y="26"/>
                  </a:lnTo>
                  <a:lnTo>
                    <a:pt x="55" y="29"/>
                  </a:lnTo>
                  <a:lnTo>
                    <a:pt x="54" y="30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8" y="33"/>
                  </a:lnTo>
                  <a:lnTo>
                    <a:pt x="47" y="34"/>
                  </a:lnTo>
                  <a:lnTo>
                    <a:pt x="48" y="37"/>
                  </a:lnTo>
                  <a:lnTo>
                    <a:pt x="50" y="40"/>
                  </a:lnTo>
                  <a:lnTo>
                    <a:pt x="53" y="41"/>
                  </a:lnTo>
                  <a:lnTo>
                    <a:pt x="56" y="43"/>
                  </a:lnTo>
                  <a:lnTo>
                    <a:pt x="60" y="43"/>
                  </a:lnTo>
                  <a:lnTo>
                    <a:pt x="64" y="44"/>
                  </a:lnTo>
                  <a:lnTo>
                    <a:pt x="67" y="44"/>
                  </a:lnTo>
                  <a:lnTo>
                    <a:pt x="70" y="44"/>
                  </a:lnTo>
                  <a:lnTo>
                    <a:pt x="70" y="47"/>
                  </a:lnTo>
                  <a:lnTo>
                    <a:pt x="70" y="50"/>
                  </a:lnTo>
                  <a:lnTo>
                    <a:pt x="70" y="52"/>
                  </a:lnTo>
                  <a:lnTo>
                    <a:pt x="70" y="55"/>
                  </a:lnTo>
                  <a:lnTo>
                    <a:pt x="70" y="58"/>
                  </a:lnTo>
                  <a:lnTo>
                    <a:pt x="70" y="62"/>
                  </a:lnTo>
                  <a:lnTo>
                    <a:pt x="70" y="65"/>
                  </a:lnTo>
                  <a:lnTo>
                    <a:pt x="70" y="69"/>
                  </a:lnTo>
                  <a:lnTo>
                    <a:pt x="70" y="71"/>
                  </a:lnTo>
                  <a:lnTo>
                    <a:pt x="68" y="72"/>
                  </a:lnTo>
                  <a:lnTo>
                    <a:pt x="66" y="75"/>
                  </a:lnTo>
                  <a:lnTo>
                    <a:pt x="64" y="76"/>
                  </a:lnTo>
                  <a:lnTo>
                    <a:pt x="62" y="79"/>
                  </a:lnTo>
                  <a:lnTo>
                    <a:pt x="60" y="83"/>
                  </a:lnTo>
                  <a:lnTo>
                    <a:pt x="59" y="84"/>
                  </a:lnTo>
                  <a:lnTo>
                    <a:pt x="59" y="87"/>
                  </a:lnTo>
                  <a:lnTo>
                    <a:pt x="56" y="87"/>
                  </a:lnTo>
                  <a:lnTo>
                    <a:pt x="54" y="88"/>
                  </a:lnTo>
                  <a:lnTo>
                    <a:pt x="53" y="88"/>
                  </a:lnTo>
                  <a:lnTo>
                    <a:pt x="50" y="88"/>
                  </a:lnTo>
                  <a:lnTo>
                    <a:pt x="48" y="90"/>
                  </a:lnTo>
                  <a:lnTo>
                    <a:pt x="48" y="91"/>
                  </a:lnTo>
                  <a:lnTo>
                    <a:pt x="47" y="91"/>
                  </a:lnTo>
                  <a:lnTo>
                    <a:pt x="47" y="92"/>
                  </a:lnTo>
                  <a:lnTo>
                    <a:pt x="45" y="94"/>
                  </a:lnTo>
                  <a:lnTo>
                    <a:pt x="44" y="94"/>
                  </a:lnTo>
                  <a:lnTo>
                    <a:pt x="41" y="95"/>
                  </a:lnTo>
                  <a:lnTo>
                    <a:pt x="40" y="97"/>
                  </a:lnTo>
                  <a:lnTo>
                    <a:pt x="39" y="98"/>
                  </a:lnTo>
                  <a:lnTo>
                    <a:pt x="38" y="99"/>
                  </a:lnTo>
                  <a:lnTo>
                    <a:pt x="36" y="99"/>
                  </a:lnTo>
                  <a:lnTo>
                    <a:pt x="34" y="99"/>
                  </a:lnTo>
                  <a:lnTo>
                    <a:pt x="29" y="99"/>
                  </a:lnTo>
                  <a:lnTo>
                    <a:pt x="25" y="101"/>
                  </a:lnTo>
                  <a:lnTo>
                    <a:pt x="21" y="102"/>
                  </a:lnTo>
                  <a:lnTo>
                    <a:pt x="16" y="102"/>
                  </a:lnTo>
                  <a:lnTo>
                    <a:pt x="13" y="105"/>
                  </a:lnTo>
                  <a:lnTo>
                    <a:pt x="9" y="106"/>
                  </a:lnTo>
                  <a:lnTo>
                    <a:pt x="6" y="108"/>
                  </a:lnTo>
                  <a:lnTo>
                    <a:pt x="1" y="109"/>
                  </a:lnTo>
                  <a:lnTo>
                    <a:pt x="6" y="102"/>
                  </a:lnTo>
                  <a:lnTo>
                    <a:pt x="4" y="102"/>
                  </a:lnTo>
                  <a:lnTo>
                    <a:pt x="3" y="102"/>
                  </a:lnTo>
                  <a:lnTo>
                    <a:pt x="2" y="102"/>
                  </a:lnTo>
                  <a:lnTo>
                    <a:pt x="1" y="102"/>
                  </a:lnTo>
                  <a:lnTo>
                    <a:pt x="0" y="102"/>
                  </a:lnTo>
                  <a:lnTo>
                    <a:pt x="0" y="87"/>
                  </a:lnTo>
                  <a:lnTo>
                    <a:pt x="1" y="87"/>
                  </a:lnTo>
                  <a:lnTo>
                    <a:pt x="2" y="87"/>
                  </a:lnTo>
                  <a:lnTo>
                    <a:pt x="3" y="85"/>
                  </a:lnTo>
                  <a:lnTo>
                    <a:pt x="4" y="85"/>
                  </a:lnTo>
                  <a:lnTo>
                    <a:pt x="6" y="84"/>
                  </a:lnTo>
                  <a:lnTo>
                    <a:pt x="7" y="83"/>
                  </a:lnTo>
                  <a:lnTo>
                    <a:pt x="8" y="83"/>
                  </a:lnTo>
                  <a:lnTo>
                    <a:pt x="9" y="83"/>
                  </a:lnTo>
                  <a:lnTo>
                    <a:pt x="12" y="83"/>
                  </a:lnTo>
                  <a:lnTo>
                    <a:pt x="13" y="83"/>
                  </a:lnTo>
                  <a:lnTo>
                    <a:pt x="15" y="80"/>
                  </a:lnTo>
                  <a:lnTo>
                    <a:pt x="16" y="80"/>
                  </a:lnTo>
                  <a:lnTo>
                    <a:pt x="20" y="79"/>
                  </a:lnTo>
                  <a:lnTo>
                    <a:pt x="21" y="78"/>
                  </a:lnTo>
                  <a:lnTo>
                    <a:pt x="21" y="76"/>
                  </a:lnTo>
                  <a:lnTo>
                    <a:pt x="19" y="78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3" y="79"/>
                  </a:lnTo>
                  <a:lnTo>
                    <a:pt x="12" y="79"/>
                  </a:lnTo>
                  <a:lnTo>
                    <a:pt x="10" y="78"/>
                  </a:lnTo>
                  <a:lnTo>
                    <a:pt x="9" y="76"/>
                  </a:lnTo>
                  <a:lnTo>
                    <a:pt x="10" y="75"/>
                  </a:lnTo>
                  <a:lnTo>
                    <a:pt x="10" y="73"/>
                  </a:lnTo>
                  <a:lnTo>
                    <a:pt x="12" y="71"/>
                  </a:lnTo>
                  <a:lnTo>
                    <a:pt x="12" y="69"/>
                  </a:lnTo>
                  <a:lnTo>
                    <a:pt x="13" y="66"/>
                  </a:lnTo>
                  <a:lnTo>
                    <a:pt x="14" y="65"/>
                  </a:lnTo>
                  <a:lnTo>
                    <a:pt x="14" y="64"/>
                  </a:lnTo>
                  <a:lnTo>
                    <a:pt x="10" y="62"/>
                  </a:lnTo>
                  <a:lnTo>
                    <a:pt x="8" y="62"/>
                  </a:lnTo>
                  <a:lnTo>
                    <a:pt x="6" y="61"/>
                  </a:lnTo>
                  <a:lnTo>
                    <a:pt x="3" y="59"/>
                  </a:lnTo>
                  <a:lnTo>
                    <a:pt x="2" y="57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8" y="44"/>
                  </a:lnTo>
                  <a:lnTo>
                    <a:pt x="9" y="44"/>
                  </a:lnTo>
                  <a:lnTo>
                    <a:pt x="9" y="43"/>
                  </a:lnTo>
                  <a:lnTo>
                    <a:pt x="9" y="40"/>
                  </a:lnTo>
                  <a:lnTo>
                    <a:pt x="9" y="39"/>
                  </a:lnTo>
                  <a:lnTo>
                    <a:pt x="13" y="39"/>
                  </a:lnTo>
                  <a:lnTo>
                    <a:pt x="15" y="39"/>
                  </a:lnTo>
                  <a:lnTo>
                    <a:pt x="19" y="39"/>
                  </a:lnTo>
                  <a:lnTo>
                    <a:pt x="20" y="39"/>
                  </a:lnTo>
                  <a:lnTo>
                    <a:pt x="21" y="39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9"/>
                  </a:lnTo>
                  <a:lnTo>
                    <a:pt x="28" y="39"/>
                  </a:lnTo>
                  <a:lnTo>
                    <a:pt x="30" y="36"/>
                  </a:lnTo>
                  <a:lnTo>
                    <a:pt x="32" y="34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22"/>
                  </a:lnTo>
                  <a:lnTo>
                    <a:pt x="34" y="18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8" y="12"/>
                  </a:lnTo>
                  <a:lnTo>
                    <a:pt x="39" y="10"/>
                  </a:lnTo>
                  <a:lnTo>
                    <a:pt x="40" y="7"/>
                  </a:lnTo>
                  <a:lnTo>
                    <a:pt x="41" y="4"/>
                  </a:lnTo>
                  <a:lnTo>
                    <a:pt x="45" y="1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5" y="4"/>
                  </a:lnTo>
                  <a:lnTo>
                    <a:pt x="56" y="7"/>
                  </a:lnTo>
                  <a:lnTo>
                    <a:pt x="59" y="11"/>
                  </a:lnTo>
                  <a:lnTo>
                    <a:pt x="60" y="14"/>
                  </a:lnTo>
                  <a:lnTo>
                    <a:pt x="60" y="17"/>
                  </a:lnTo>
                  <a:lnTo>
                    <a:pt x="60" y="18"/>
                  </a:lnTo>
                  <a:lnTo>
                    <a:pt x="59" y="21"/>
                  </a:lnTo>
                  <a:lnTo>
                    <a:pt x="56" y="22"/>
                  </a:lnTo>
                  <a:lnTo>
                    <a:pt x="59" y="2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1" name="Freeform 277"/>
            <p:cNvSpPr>
              <a:spLocks/>
            </p:cNvSpPr>
            <p:nvPr/>
          </p:nvSpPr>
          <p:spPr bwMode="gray">
            <a:xfrm>
              <a:off x="4361545" y="3467046"/>
              <a:ext cx="88442" cy="149019"/>
            </a:xfrm>
            <a:custGeom>
              <a:avLst/>
              <a:gdLst>
                <a:gd name="T0" fmla="*/ 41275 w 61"/>
                <a:gd name="T1" fmla="*/ 0 h 113"/>
                <a:gd name="T2" fmla="*/ 55563 w 61"/>
                <a:gd name="T3" fmla="*/ 0 h 113"/>
                <a:gd name="T4" fmla="*/ 69850 w 61"/>
                <a:gd name="T5" fmla="*/ 1401 h 113"/>
                <a:gd name="T6" fmla="*/ 87313 w 61"/>
                <a:gd name="T7" fmla="*/ 1401 h 113"/>
                <a:gd name="T8" fmla="*/ 96838 w 61"/>
                <a:gd name="T9" fmla="*/ 4203 h 113"/>
                <a:gd name="T10" fmla="*/ 96838 w 61"/>
                <a:gd name="T11" fmla="*/ 8407 h 113"/>
                <a:gd name="T12" fmla="*/ 96838 w 61"/>
                <a:gd name="T13" fmla="*/ 11209 h 113"/>
                <a:gd name="T14" fmla="*/ 95250 w 61"/>
                <a:gd name="T15" fmla="*/ 16814 h 113"/>
                <a:gd name="T16" fmla="*/ 87313 w 61"/>
                <a:gd name="T17" fmla="*/ 35029 h 113"/>
                <a:gd name="T18" fmla="*/ 80963 w 61"/>
                <a:gd name="T19" fmla="*/ 60250 h 113"/>
                <a:gd name="T20" fmla="*/ 74613 w 61"/>
                <a:gd name="T21" fmla="*/ 79866 h 113"/>
                <a:gd name="T22" fmla="*/ 71438 w 61"/>
                <a:gd name="T23" fmla="*/ 92477 h 113"/>
                <a:gd name="T24" fmla="*/ 74613 w 61"/>
                <a:gd name="T25" fmla="*/ 109290 h 113"/>
                <a:gd name="T26" fmla="*/ 74613 w 61"/>
                <a:gd name="T27" fmla="*/ 123302 h 113"/>
                <a:gd name="T28" fmla="*/ 69850 w 61"/>
                <a:gd name="T29" fmla="*/ 138715 h 113"/>
                <a:gd name="T30" fmla="*/ 53975 w 61"/>
                <a:gd name="T31" fmla="*/ 151325 h 113"/>
                <a:gd name="T32" fmla="*/ 42863 w 61"/>
                <a:gd name="T33" fmla="*/ 156930 h 113"/>
                <a:gd name="T34" fmla="*/ 36513 w 61"/>
                <a:gd name="T35" fmla="*/ 158331 h 113"/>
                <a:gd name="T36" fmla="*/ 30163 w 61"/>
                <a:gd name="T37" fmla="*/ 156930 h 113"/>
                <a:gd name="T38" fmla="*/ 19050 w 61"/>
                <a:gd name="T39" fmla="*/ 147122 h 113"/>
                <a:gd name="T40" fmla="*/ 12700 w 61"/>
                <a:gd name="T41" fmla="*/ 131709 h 113"/>
                <a:gd name="T42" fmla="*/ 4763 w 61"/>
                <a:gd name="T43" fmla="*/ 116296 h 113"/>
                <a:gd name="T44" fmla="*/ 0 w 61"/>
                <a:gd name="T45" fmla="*/ 100883 h 113"/>
                <a:gd name="T46" fmla="*/ 0 w 61"/>
                <a:gd name="T47" fmla="*/ 82668 h 113"/>
                <a:gd name="T48" fmla="*/ 4763 w 61"/>
                <a:gd name="T49" fmla="*/ 67256 h 113"/>
                <a:gd name="T50" fmla="*/ 12700 w 61"/>
                <a:gd name="T51" fmla="*/ 54645 h 113"/>
                <a:gd name="T52" fmla="*/ 20638 w 61"/>
                <a:gd name="T53" fmla="*/ 44837 h 113"/>
                <a:gd name="T54" fmla="*/ 22225 w 61"/>
                <a:gd name="T55" fmla="*/ 35029 h 113"/>
                <a:gd name="T56" fmla="*/ 25400 w 61"/>
                <a:gd name="T57" fmla="*/ 29424 h 113"/>
                <a:gd name="T58" fmla="*/ 25400 w 61"/>
                <a:gd name="T59" fmla="*/ 25221 h 113"/>
                <a:gd name="T60" fmla="*/ 26988 w 61"/>
                <a:gd name="T61" fmla="*/ 19616 h 113"/>
                <a:gd name="T62" fmla="*/ 26988 w 61"/>
                <a:gd name="T63" fmla="*/ 11209 h 113"/>
                <a:gd name="T64" fmla="*/ 26988 w 61"/>
                <a:gd name="T65" fmla="*/ 5605 h 113"/>
                <a:gd name="T66" fmla="*/ 30163 w 61"/>
                <a:gd name="T67" fmla="*/ 4203 h 113"/>
                <a:gd name="T68" fmla="*/ 31750 w 61"/>
                <a:gd name="T69" fmla="*/ 0 h 1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113"/>
                <a:gd name="T107" fmla="*/ 61 w 61"/>
                <a:gd name="T108" fmla="*/ 113 h 1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113">
                  <a:moveTo>
                    <a:pt x="20" y="0"/>
                  </a:moveTo>
                  <a:lnTo>
                    <a:pt x="26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4" y="1"/>
                  </a:lnTo>
                  <a:lnTo>
                    <a:pt x="49" y="1"/>
                  </a:lnTo>
                  <a:lnTo>
                    <a:pt x="55" y="1"/>
                  </a:lnTo>
                  <a:lnTo>
                    <a:pt x="61" y="1"/>
                  </a:lnTo>
                  <a:lnTo>
                    <a:pt x="61" y="3"/>
                  </a:lnTo>
                  <a:lnTo>
                    <a:pt x="61" y="4"/>
                  </a:lnTo>
                  <a:lnTo>
                    <a:pt x="61" y="6"/>
                  </a:lnTo>
                  <a:lnTo>
                    <a:pt x="61" y="7"/>
                  </a:lnTo>
                  <a:lnTo>
                    <a:pt x="61" y="8"/>
                  </a:lnTo>
                  <a:lnTo>
                    <a:pt x="61" y="10"/>
                  </a:lnTo>
                  <a:lnTo>
                    <a:pt x="60" y="12"/>
                  </a:lnTo>
                  <a:lnTo>
                    <a:pt x="58" y="18"/>
                  </a:lnTo>
                  <a:lnTo>
                    <a:pt x="55" y="25"/>
                  </a:lnTo>
                  <a:lnTo>
                    <a:pt x="53" y="34"/>
                  </a:lnTo>
                  <a:lnTo>
                    <a:pt x="51" y="43"/>
                  </a:lnTo>
                  <a:lnTo>
                    <a:pt x="48" y="51"/>
                  </a:lnTo>
                  <a:lnTo>
                    <a:pt x="47" y="57"/>
                  </a:lnTo>
                  <a:lnTo>
                    <a:pt x="45" y="61"/>
                  </a:lnTo>
                  <a:lnTo>
                    <a:pt x="45" y="66"/>
                  </a:lnTo>
                  <a:lnTo>
                    <a:pt x="47" y="72"/>
                  </a:lnTo>
                  <a:lnTo>
                    <a:pt x="47" y="78"/>
                  </a:lnTo>
                  <a:lnTo>
                    <a:pt x="47" y="83"/>
                  </a:lnTo>
                  <a:lnTo>
                    <a:pt x="47" y="88"/>
                  </a:lnTo>
                  <a:lnTo>
                    <a:pt x="45" y="94"/>
                  </a:lnTo>
                  <a:lnTo>
                    <a:pt x="44" y="99"/>
                  </a:lnTo>
                  <a:lnTo>
                    <a:pt x="41" y="106"/>
                  </a:lnTo>
                  <a:lnTo>
                    <a:pt x="34" y="108"/>
                  </a:lnTo>
                  <a:lnTo>
                    <a:pt x="29" y="109"/>
                  </a:lnTo>
                  <a:lnTo>
                    <a:pt x="27" y="112"/>
                  </a:lnTo>
                  <a:lnTo>
                    <a:pt x="26" y="112"/>
                  </a:lnTo>
                  <a:lnTo>
                    <a:pt x="23" y="113"/>
                  </a:lnTo>
                  <a:lnTo>
                    <a:pt x="21" y="113"/>
                  </a:lnTo>
                  <a:lnTo>
                    <a:pt x="19" y="112"/>
                  </a:lnTo>
                  <a:lnTo>
                    <a:pt x="12" y="111"/>
                  </a:lnTo>
                  <a:lnTo>
                    <a:pt x="12" y="105"/>
                  </a:lnTo>
                  <a:lnTo>
                    <a:pt x="10" y="99"/>
                  </a:lnTo>
                  <a:lnTo>
                    <a:pt x="8" y="94"/>
                  </a:lnTo>
                  <a:lnTo>
                    <a:pt x="6" y="88"/>
                  </a:lnTo>
                  <a:lnTo>
                    <a:pt x="3" y="83"/>
                  </a:lnTo>
                  <a:lnTo>
                    <a:pt x="1" y="78"/>
                  </a:lnTo>
                  <a:lnTo>
                    <a:pt x="0" y="72"/>
                  </a:lnTo>
                  <a:lnTo>
                    <a:pt x="0" y="65"/>
                  </a:lnTo>
                  <a:lnTo>
                    <a:pt x="0" y="59"/>
                  </a:lnTo>
                  <a:lnTo>
                    <a:pt x="1" y="54"/>
                  </a:lnTo>
                  <a:lnTo>
                    <a:pt x="3" y="48"/>
                  </a:lnTo>
                  <a:lnTo>
                    <a:pt x="4" y="44"/>
                  </a:lnTo>
                  <a:lnTo>
                    <a:pt x="8" y="39"/>
                  </a:lnTo>
                  <a:lnTo>
                    <a:pt x="10" y="34"/>
                  </a:lnTo>
                  <a:lnTo>
                    <a:pt x="13" y="32"/>
                  </a:lnTo>
                  <a:lnTo>
                    <a:pt x="14" y="26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6" y="21"/>
                  </a:lnTo>
                  <a:lnTo>
                    <a:pt x="16" y="19"/>
                  </a:lnTo>
                  <a:lnTo>
                    <a:pt x="16" y="18"/>
                  </a:lnTo>
                  <a:lnTo>
                    <a:pt x="17" y="15"/>
                  </a:lnTo>
                  <a:lnTo>
                    <a:pt x="17" y="14"/>
                  </a:lnTo>
                  <a:lnTo>
                    <a:pt x="17" y="11"/>
                  </a:lnTo>
                  <a:lnTo>
                    <a:pt x="17" y="8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9" y="4"/>
                  </a:lnTo>
                  <a:lnTo>
                    <a:pt x="19" y="3"/>
                  </a:lnTo>
                  <a:lnTo>
                    <a:pt x="20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tx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2" name="Freeform 280"/>
            <p:cNvSpPr>
              <a:spLocks/>
            </p:cNvSpPr>
            <p:nvPr/>
          </p:nvSpPr>
          <p:spPr bwMode="gray">
            <a:xfrm>
              <a:off x="4824283" y="3045322"/>
              <a:ext cx="31586" cy="37253"/>
            </a:xfrm>
            <a:custGeom>
              <a:avLst/>
              <a:gdLst>
                <a:gd name="T0" fmla="*/ 0 w 21"/>
                <a:gd name="T1" fmla="*/ 0 h 28"/>
                <a:gd name="T2" fmla="*/ 0 w 21"/>
                <a:gd name="T3" fmla="*/ 2802 h 28"/>
                <a:gd name="T4" fmla="*/ 0 w 21"/>
                <a:gd name="T5" fmla="*/ 4204 h 28"/>
                <a:gd name="T6" fmla="*/ 0 w 21"/>
                <a:gd name="T7" fmla="*/ 7006 h 28"/>
                <a:gd name="T8" fmla="*/ 0 w 21"/>
                <a:gd name="T9" fmla="*/ 8407 h 28"/>
                <a:gd name="T10" fmla="*/ 0 w 21"/>
                <a:gd name="T11" fmla="*/ 11209 h 28"/>
                <a:gd name="T12" fmla="*/ 0 w 21"/>
                <a:gd name="T13" fmla="*/ 15413 h 28"/>
                <a:gd name="T14" fmla="*/ 1588 w 21"/>
                <a:gd name="T15" fmla="*/ 18215 h 28"/>
                <a:gd name="T16" fmla="*/ 1588 w 21"/>
                <a:gd name="T17" fmla="*/ 21018 h 28"/>
                <a:gd name="T18" fmla="*/ 3175 w 21"/>
                <a:gd name="T19" fmla="*/ 25221 h 28"/>
                <a:gd name="T20" fmla="*/ 4763 w 21"/>
                <a:gd name="T21" fmla="*/ 28024 h 28"/>
                <a:gd name="T22" fmla="*/ 6350 w 21"/>
                <a:gd name="T23" fmla="*/ 32227 h 28"/>
                <a:gd name="T24" fmla="*/ 9525 w 21"/>
                <a:gd name="T25" fmla="*/ 35029 h 28"/>
                <a:gd name="T26" fmla="*/ 9525 w 21"/>
                <a:gd name="T27" fmla="*/ 39233 h 28"/>
                <a:gd name="T28" fmla="*/ 14288 w 21"/>
                <a:gd name="T29" fmla="*/ 36431 h 28"/>
                <a:gd name="T30" fmla="*/ 17463 w 21"/>
                <a:gd name="T31" fmla="*/ 35029 h 28"/>
                <a:gd name="T32" fmla="*/ 22225 w 21"/>
                <a:gd name="T33" fmla="*/ 32227 h 28"/>
                <a:gd name="T34" fmla="*/ 26988 w 21"/>
                <a:gd name="T35" fmla="*/ 30826 h 28"/>
                <a:gd name="T36" fmla="*/ 28575 w 21"/>
                <a:gd name="T37" fmla="*/ 25221 h 28"/>
                <a:gd name="T38" fmla="*/ 30163 w 21"/>
                <a:gd name="T39" fmla="*/ 23820 h 28"/>
                <a:gd name="T40" fmla="*/ 33338 w 21"/>
                <a:gd name="T41" fmla="*/ 19617 h 28"/>
                <a:gd name="T42" fmla="*/ 33338 w 21"/>
                <a:gd name="T43" fmla="*/ 15413 h 28"/>
                <a:gd name="T44" fmla="*/ 33338 w 21"/>
                <a:gd name="T45" fmla="*/ 14012 h 28"/>
                <a:gd name="T46" fmla="*/ 33338 w 21"/>
                <a:gd name="T47" fmla="*/ 11209 h 28"/>
                <a:gd name="T48" fmla="*/ 30163 w 21"/>
                <a:gd name="T49" fmla="*/ 8407 h 28"/>
                <a:gd name="T50" fmla="*/ 28575 w 21"/>
                <a:gd name="T51" fmla="*/ 7006 h 28"/>
                <a:gd name="T52" fmla="*/ 28575 w 21"/>
                <a:gd name="T53" fmla="*/ 4204 h 28"/>
                <a:gd name="T54" fmla="*/ 26988 w 21"/>
                <a:gd name="T55" fmla="*/ 2802 h 28"/>
                <a:gd name="T56" fmla="*/ 23813 w 21"/>
                <a:gd name="T57" fmla="*/ 0 h 28"/>
                <a:gd name="T58" fmla="*/ 22225 w 21"/>
                <a:gd name="T59" fmla="*/ 0 h 28"/>
                <a:gd name="T60" fmla="*/ 17463 w 21"/>
                <a:gd name="T61" fmla="*/ 0 h 28"/>
                <a:gd name="T62" fmla="*/ 15875 w 21"/>
                <a:gd name="T63" fmla="*/ 0 h 28"/>
                <a:gd name="T64" fmla="*/ 12700 w 21"/>
                <a:gd name="T65" fmla="*/ 2802 h 28"/>
                <a:gd name="T66" fmla="*/ 9525 w 21"/>
                <a:gd name="T67" fmla="*/ 2802 h 28"/>
                <a:gd name="T68" fmla="*/ 4763 w 21"/>
                <a:gd name="T69" fmla="*/ 2802 h 28"/>
                <a:gd name="T70" fmla="*/ 3175 w 21"/>
                <a:gd name="T71" fmla="*/ 0 h 28"/>
                <a:gd name="T72" fmla="*/ 0 w 21"/>
                <a:gd name="T73" fmla="*/ 0 h 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1"/>
                <a:gd name="T112" fmla="*/ 0 h 28"/>
                <a:gd name="T113" fmla="*/ 21 w 21"/>
                <a:gd name="T114" fmla="*/ 28 h 2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1" h="28">
                  <a:moveTo>
                    <a:pt x="0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2" y="18"/>
                  </a:lnTo>
                  <a:lnTo>
                    <a:pt x="3" y="20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28"/>
                  </a:lnTo>
                  <a:lnTo>
                    <a:pt x="9" y="26"/>
                  </a:lnTo>
                  <a:lnTo>
                    <a:pt x="11" y="25"/>
                  </a:lnTo>
                  <a:lnTo>
                    <a:pt x="14" y="23"/>
                  </a:lnTo>
                  <a:lnTo>
                    <a:pt x="17" y="22"/>
                  </a:lnTo>
                  <a:lnTo>
                    <a:pt x="18" y="18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21" y="10"/>
                  </a:lnTo>
                  <a:lnTo>
                    <a:pt x="21" y="8"/>
                  </a:lnTo>
                  <a:lnTo>
                    <a:pt x="19" y="6"/>
                  </a:lnTo>
                  <a:lnTo>
                    <a:pt x="18" y="5"/>
                  </a:lnTo>
                  <a:lnTo>
                    <a:pt x="18" y="3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6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3" name="Freeform 281"/>
            <p:cNvSpPr>
              <a:spLocks/>
            </p:cNvSpPr>
            <p:nvPr/>
          </p:nvSpPr>
          <p:spPr bwMode="gray">
            <a:xfrm>
              <a:off x="4754793" y="2996146"/>
              <a:ext cx="64753" cy="78981"/>
            </a:xfrm>
            <a:custGeom>
              <a:avLst/>
              <a:gdLst>
                <a:gd name="T0" fmla="*/ 39687 w 44"/>
                <a:gd name="T1" fmla="*/ 77063 h 59"/>
                <a:gd name="T2" fmla="*/ 38100 w 44"/>
                <a:gd name="T3" fmla="*/ 77063 h 59"/>
                <a:gd name="T4" fmla="*/ 34925 w 44"/>
                <a:gd name="T5" fmla="*/ 77063 h 59"/>
                <a:gd name="T6" fmla="*/ 33338 w 44"/>
                <a:gd name="T7" fmla="*/ 77063 h 59"/>
                <a:gd name="T8" fmla="*/ 31750 w 44"/>
                <a:gd name="T9" fmla="*/ 77063 h 59"/>
                <a:gd name="T10" fmla="*/ 30163 w 44"/>
                <a:gd name="T11" fmla="*/ 77063 h 59"/>
                <a:gd name="T12" fmla="*/ 28575 w 44"/>
                <a:gd name="T13" fmla="*/ 77063 h 59"/>
                <a:gd name="T14" fmla="*/ 25400 w 44"/>
                <a:gd name="T15" fmla="*/ 77063 h 59"/>
                <a:gd name="T16" fmla="*/ 22225 w 44"/>
                <a:gd name="T17" fmla="*/ 74261 h 59"/>
                <a:gd name="T18" fmla="*/ 20637 w 44"/>
                <a:gd name="T19" fmla="*/ 72860 h 59"/>
                <a:gd name="T20" fmla="*/ 12700 w 44"/>
                <a:gd name="T21" fmla="*/ 71459 h 59"/>
                <a:gd name="T22" fmla="*/ 9525 w 44"/>
                <a:gd name="T23" fmla="*/ 67255 h 59"/>
                <a:gd name="T24" fmla="*/ 4762 w 44"/>
                <a:gd name="T25" fmla="*/ 63052 h 59"/>
                <a:gd name="T26" fmla="*/ 3175 w 44"/>
                <a:gd name="T27" fmla="*/ 57447 h 59"/>
                <a:gd name="T28" fmla="*/ 1588 w 44"/>
                <a:gd name="T29" fmla="*/ 53244 h 59"/>
                <a:gd name="T30" fmla="*/ 0 w 44"/>
                <a:gd name="T31" fmla="*/ 50441 h 59"/>
                <a:gd name="T32" fmla="*/ 1588 w 44"/>
                <a:gd name="T33" fmla="*/ 46238 h 59"/>
                <a:gd name="T34" fmla="*/ 1588 w 44"/>
                <a:gd name="T35" fmla="*/ 42035 h 59"/>
                <a:gd name="T36" fmla="*/ 3175 w 44"/>
                <a:gd name="T37" fmla="*/ 37831 h 59"/>
                <a:gd name="T38" fmla="*/ 3175 w 44"/>
                <a:gd name="T39" fmla="*/ 32227 h 59"/>
                <a:gd name="T40" fmla="*/ 4762 w 44"/>
                <a:gd name="T41" fmla="*/ 26622 h 59"/>
                <a:gd name="T42" fmla="*/ 7938 w 44"/>
                <a:gd name="T43" fmla="*/ 19616 h 59"/>
                <a:gd name="T44" fmla="*/ 9525 w 44"/>
                <a:gd name="T45" fmla="*/ 15413 h 59"/>
                <a:gd name="T46" fmla="*/ 11112 w 44"/>
                <a:gd name="T47" fmla="*/ 9808 h 59"/>
                <a:gd name="T48" fmla="*/ 19050 w 44"/>
                <a:gd name="T49" fmla="*/ 9808 h 59"/>
                <a:gd name="T50" fmla="*/ 23812 w 44"/>
                <a:gd name="T51" fmla="*/ 9808 h 59"/>
                <a:gd name="T52" fmla="*/ 28575 w 44"/>
                <a:gd name="T53" fmla="*/ 7006 h 59"/>
                <a:gd name="T54" fmla="*/ 31750 w 44"/>
                <a:gd name="T55" fmla="*/ 5605 h 59"/>
                <a:gd name="T56" fmla="*/ 34925 w 44"/>
                <a:gd name="T57" fmla="*/ 4203 h 59"/>
                <a:gd name="T58" fmla="*/ 39687 w 44"/>
                <a:gd name="T59" fmla="*/ 4203 h 59"/>
                <a:gd name="T60" fmla="*/ 42862 w 44"/>
                <a:gd name="T61" fmla="*/ 1401 h 59"/>
                <a:gd name="T62" fmla="*/ 46037 w 44"/>
                <a:gd name="T63" fmla="*/ 0 h 59"/>
                <a:gd name="T64" fmla="*/ 49212 w 44"/>
                <a:gd name="T65" fmla="*/ 1401 h 59"/>
                <a:gd name="T66" fmla="*/ 50800 w 44"/>
                <a:gd name="T67" fmla="*/ 1401 h 59"/>
                <a:gd name="T68" fmla="*/ 53975 w 44"/>
                <a:gd name="T69" fmla="*/ 4203 h 59"/>
                <a:gd name="T70" fmla="*/ 57150 w 44"/>
                <a:gd name="T71" fmla="*/ 5605 h 59"/>
                <a:gd name="T72" fmla="*/ 60325 w 44"/>
                <a:gd name="T73" fmla="*/ 7006 h 59"/>
                <a:gd name="T74" fmla="*/ 61913 w 44"/>
                <a:gd name="T75" fmla="*/ 9808 h 59"/>
                <a:gd name="T76" fmla="*/ 61913 w 44"/>
                <a:gd name="T77" fmla="*/ 11209 h 59"/>
                <a:gd name="T78" fmla="*/ 60325 w 44"/>
                <a:gd name="T79" fmla="*/ 14012 h 59"/>
                <a:gd name="T80" fmla="*/ 57150 w 44"/>
                <a:gd name="T81" fmla="*/ 15413 h 59"/>
                <a:gd name="T82" fmla="*/ 55563 w 44"/>
                <a:gd name="T83" fmla="*/ 16814 h 59"/>
                <a:gd name="T84" fmla="*/ 55563 w 44"/>
                <a:gd name="T85" fmla="*/ 19616 h 59"/>
                <a:gd name="T86" fmla="*/ 53975 w 44"/>
                <a:gd name="T87" fmla="*/ 22418 h 59"/>
                <a:gd name="T88" fmla="*/ 55563 w 44"/>
                <a:gd name="T89" fmla="*/ 25221 h 59"/>
                <a:gd name="T90" fmla="*/ 55563 w 44"/>
                <a:gd name="T91" fmla="*/ 28023 h 59"/>
                <a:gd name="T92" fmla="*/ 60325 w 44"/>
                <a:gd name="T93" fmla="*/ 32227 h 59"/>
                <a:gd name="T94" fmla="*/ 61913 w 44"/>
                <a:gd name="T95" fmla="*/ 35029 h 59"/>
                <a:gd name="T96" fmla="*/ 63500 w 44"/>
                <a:gd name="T97" fmla="*/ 37831 h 59"/>
                <a:gd name="T98" fmla="*/ 65088 w 44"/>
                <a:gd name="T99" fmla="*/ 40633 h 59"/>
                <a:gd name="T100" fmla="*/ 66675 w 44"/>
                <a:gd name="T101" fmla="*/ 42035 h 59"/>
                <a:gd name="T102" fmla="*/ 69850 w 44"/>
                <a:gd name="T103" fmla="*/ 42035 h 59"/>
                <a:gd name="T104" fmla="*/ 61913 w 44"/>
                <a:gd name="T105" fmla="*/ 46238 h 59"/>
                <a:gd name="T106" fmla="*/ 55563 w 44"/>
                <a:gd name="T107" fmla="*/ 50441 h 59"/>
                <a:gd name="T108" fmla="*/ 49212 w 44"/>
                <a:gd name="T109" fmla="*/ 53244 h 59"/>
                <a:gd name="T110" fmla="*/ 44450 w 44"/>
                <a:gd name="T111" fmla="*/ 60250 h 59"/>
                <a:gd name="T112" fmla="*/ 42862 w 44"/>
                <a:gd name="T113" fmla="*/ 67255 h 59"/>
                <a:gd name="T114" fmla="*/ 42862 w 44"/>
                <a:gd name="T115" fmla="*/ 72860 h 59"/>
                <a:gd name="T116" fmla="*/ 42862 w 44"/>
                <a:gd name="T117" fmla="*/ 78465 h 59"/>
                <a:gd name="T118" fmla="*/ 46037 w 44"/>
                <a:gd name="T119" fmla="*/ 82668 h 59"/>
                <a:gd name="T120" fmla="*/ 39687 w 44"/>
                <a:gd name="T121" fmla="*/ 77063 h 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44"/>
                <a:gd name="T184" fmla="*/ 0 h 59"/>
                <a:gd name="T185" fmla="*/ 44 w 44"/>
                <a:gd name="T186" fmla="*/ 59 h 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44" h="59">
                  <a:moveTo>
                    <a:pt x="25" y="55"/>
                  </a:moveTo>
                  <a:lnTo>
                    <a:pt x="24" y="55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19" y="55"/>
                  </a:lnTo>
                  <a:lnTo>
                    <a:pt x="18" y="55"/>
                  </a:lnTo>
                  <a:lnTo>
                    <a:pt x="16" y="55"/>
                  </a:lnTo>
                  <a:lnTo>
                    <a:pt x="14" y="53"/>
                  </a:lnTo>
                  <a:lnTo>
                    <a:pt x="13" y="52"/>
                  </a:lnTo>
                  <a:lnTo>
                    <a:pt x="8" y="51"/>
                  </a:lnTo>
                  <a:lnTo>
                    <a:pt x="6" y="48"/>
                  </a:lnTo>
                  <a:lnTo>
                    <a:pt x="3" y="45"/>
                  </a:lnTo>
                  <a:lnTo>
                    <a:pt x="2" y="41"/>
                  </a:lnTo>
                  <a:lnTo>
                    <a:pt x="1" y="38"/>
                  </a:lnTo>
                  <a:lnTo>
                    <a:pt x="0" y="36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2" y="27"/>
                  </a:lnTo>
                  <a:lnTo>
                    <a:pt x="2" y="23"/>
                  </a:lnTo>
                  <a:lnTo>
                    <a:pt x="3" y="19"/>
                  </a:lnTo>
                  <a:lnTo>
                    <a:pt x="5" y="14"/>
                  </a:lnTo>
                  <a:lnTo>
                    <a:pt x="6" y="11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2" y="3"/>
                  </a:lnTo>
                  <a:lnTo>
                    <a:pt x="25" y="3"/>
                  </a:lnTo>
                  <a:lnTo>
                    <a:pt x="27" y="1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3"/>
                  </a:lnTo>
                  <a:lnTo>
                    <a:pt x="36" y="4"/>
                  </a:lnTo>
                  <a:lnTo>
                    <a:pt x="38" y="5"/>
                  </a:lnTo>
                  <a:lnTo>
                    <a:pt x="39" y="7"/>
                  </a:lnTo>
                  <a:lnTo>
                    <a:pt x="39" y="8"/>
                  </a:lnTo>
                  <a:lnTo>
                    <a:pt x="38" y="10"/>
                  </a:lnTo>
                  <a:lnTo>
                    <a:pt x="36" y="11"/>
                  </a:lnTo>
                  <a:lnTo>
                    <a:pt x="35" y="12"/>
                  </a:lnTo>
                  <a:lnTo>
                    <a:pt x="35" y="14"/>
                  </a:lnTo>
                  <a:lnTo>
                    <a:pt x="34" y="16"/>
                  </a:lnTo>
                  <a:lnTo>
                    <a:pt x="35" y="18"/>
                  </a:lnTo>
                  <a:lnTo>
                    <a:pt x="35" y="20"/>
                  </a:lnTo>
                  <a:lnTo>
                    <a:pt x="38" y="23"/>
                  </a:lnTo>
                  <a:lnTo>
                    <a:pt x="39" y="25"/>
                  </a:lnTo>
                  <a:lnTo>
                    <a:pt x="40" y="27"/>
                  </a:lnTo>
                  <a:lnTo>
                    <a:pt x="41" y="29"/>
                  </a:lnTo>
                  <a:lnTo>
                    <a:pt x="42" y="30"/>
                  </a:lnTo>
                  <a:lnTo>
                    <a:pt x="44" y="30"/>
                  </a:lnTo>
                  <a:lnTo>
                    <a:pt x="39" y="33"/>
                  </a:lnTo>
                  <a:lnTo>
                    <a:pt x="35" y="36"/>
                  </a:lnTo>
                  <a:lnTo>
                    <a:pt x="31" y="38"/>
                  </a:lnTo>
                  <a:lnTo>
                    <a:pt x="28" y="43"/>
                  </a:lnTo>
                  <a:lnTo>
                    <a:pt x="27" y="48"/>
                  </a:lnTo>
                  <a:lnTo>
                    <a:pt x="27" y="52"/>
                  </a:lnTo>
                  <a:lnTo>
                    <a:pt x="27" y="56"/>
                  </a:lnTo>
                  <a:lnTo>
                    <a:pt x="29" y="59"/>
                  </a:lnTo>
                  <a:lnTo>
                    <a:pt x="25" y="55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4" name="Freeform 282"/>
            <p:cNvSpPr>
              <a:spLocks/>
            </p:cNvSpPr>
            <p:nvPr/>
          </p:nvSpPr>
          <p:spPr bwMode="gray">
            <a:xfrm>
              <a:off x="4115170" y="2747284"/>
              <a:ext cx="202154" cy="93882"/>
            </a:xfrm>
            <a:custGeom>
              <a:avLst/>
              <a:gdLst>
                <a:gd name="T0" fmla="*/ 12700 w 139"/>
                <a:gd name="T1" fmla="*/ 26622 h 72"/>
                <a:gd name="T2" fmla="*/ 15875 w 139"/>
                <a:gd name="T3" fmla="*/ 33628 h 72"/>
                <a:gd name="T4" fmla="*/ 19050 w 139"/>
                <a:gd name="T5" fmla="*/ 26622 h 72"/>
                <a:gd name="T6" fmla="*/ 20638 w 139"/>
                <a:gd name="T7" fmla="*/ 19616 h 72"/>
                <a:gd name="T8" fmla="*/ 30163 w 139"/>
                <a:gd name="T9" fmla="*/ 19616 h 72"/>
                <a:gd name="T10" fmla="*/ 36513 w 139"/>
                <a:gd name="T11" fmla="*/ 19616 h 72"/>
                <a:gd name="T12" fmla="*/ 36513 w 139"/>
                <a:gd name="T13" fmla="*/ 8407 h 72"/>
                <a:gd name="T14" fmla="*/ 31750 w 139"/>
                <a:gd name="T15" fmla="*/ 4203 h 72"/>
                <a:gd name="T16" fmla="*/ 36513 w 139"/>
                <a:gd name="T17" fmla="*/ 2802 h 72"/>
                <a:gd name="T18" fmla="*/ 50800 w 139"/>
                <a:gd name="T19" fmla="*/ 22419 h 72"/>
                <a:gd name="T20" fmla="*/ 63500 w 139"/>
                <a:gd name="T21" fmla="*/ 39233 h 72"/>
                <a:gd name="T22" fmla="*/ 80963 w 139"/>
                <a:gd name="T23" fmla="*/ 35029 h 72"/>
                <a:gd name="T24" fmla="*/ 93663 w 139"/>
                <a:gd name="T25" fmla="*/ 19616 h 72"/>
                <a:gd name="T26" fmla="*/ 104775 w 139"/>
                <a:gd name="T27" fmla="*/ 9808 h 72"/>
                <a:gd name="T28" fmla="*/ 109538 w 139"/>
                <a:gd name="T29" fmla="*/ 14012 h 72"/>
                <a:gd name="T30" fmla="*/ 142875 w 139"/>
                <a:gd name="T31" fmla="*/ 18215 h 72"/>
                <a:gd name="T32" fmla="*/ 176213 w 139"/>
                <a:gd name="T33" fmla="*/ 7006 h 72"/>
                <a:gd name="T34" fmla="*/ 182563 w 139"/>
                <a:gd name="T35" fmla="*/ 12611 h 72"/>
                <a:gd name="T36" fmla="*/ 187325 w 139"/>
                <a:gd name="T37" fmla="*/ 14012 h 72"/>
                <a:gd name="T38" fmla="*/ 193675 w 139"/>
                <a:gd name="T39" fmla="*/ 12611 h 72"/>
                <a:gd name="T40" fmla="*/ 198438 w 139"/>
                <a:gd name="T41" fmla="*/ 9808 h 72"/>
                <a:gd name="T42" fmla="*/ 203200 w 139"/>
                <a:gd name="T43" fmla="*/ 12611 h 72"/>
                <a:gd name="T44" fmla="*/ 203200 w 139"/>
                <a:gd name="T45" fmla="*/ 18215 h 72"/>
                <a:gd name="T46" fmla="*/ 204788 w 139"/>
                <a:gd name="T47" fmla="*/ 26622 h 72"/>
                <a:gd name="T48" fmla="*/ 214313 w 139"/>
                <a:gd name="T49" fmla="*/ 33628 h 72"/>
                <a:gd name="T50" fmla="*/ 220663 w 139"/>
                <a:gd name="T51" fmla="*/ 43436 h 72"/>
                <a:gd name="T52" fmla="*/ 215900 w 139"/>
                <a:gd name="T53" fmla="*/ 53244 h 72"/>
                <a:gd name="T54" fmla="*/ 207963 w 139"/>
                <a:gd name="T55" fmla="*/ 58849 h 72"/>
                <a:gd name="T56" fmla="*/ 203200 w 139"/>
                <a:gd name="T57" fmla="*/ 63052 h 72"/>
                <a:gd name="T58" fmla="*/ 193675 w 139"/>
                <a:gd name="T59" fmla="*/ 65855 h 72"/>
                <a:gd name="T60" fmla="*/ 184150 w 139"/>
                <a:gd name="T61" fmla="*/ 65855 h 72"/>
                <a:gd name="T62" fmla="*/ 157163 w 139"/>
                <a:gd name="T63" fmla="*/ 77064 h 72"/>
                <a:gd name="T64" fmla="*/ 127000 w 139"/>
                <a:gd name="T65" fmla="*/ 92477 h 72"/>
                <a:gd name="T66" fmla="*/ 92075 w 139"/>
                <a:gd name="T67" fmla="*/ 100884 h 72"/>
                <a:gd name="T68" fmla="*/ 87313 w 139"/>
                <a:gd name="T69" fmla="*/ 96681 h 72"/>
                <a:gd name="T70" fmla="*/ 85725 w 139"/>
                <a:gd name="T71" fmla="*/ 91076 h 72"/>
                <a:gd name="T72" fmla="*/ 82550 w 139"/>
                <a:gd name="T73" fmla="*/ 89675 h 72"/>
                <a:gd name="T74" fmla="*/ 74613 w 139"/>
                <a:gd name="T75" fmla="*/ 89675 h 72"/>
                <a:gd name="T76" fmla="*/ 61913 w 139"/>
                <a:gd name="T77" fmla="*/ 86872 h 72"/>
                <a:gd name="T78" fmla="*/ 42863 w 139"/>
                <a:gd name="T79" fmla="*/ 79866 h 72"/>
                <a:gd name="T80" fmla="*/ 36513 w 139"/>
                <a:gd name="T81" fmla="*/ 65855 h 72"/>
                <a:gd name="T82" fmla="*/ 30163 w 139"/>
                <a:gd name="T83" fmla="*/ 58849 h 72"/>
                <a:gd name="T84" fmla="*/ 12700 w 139"/>
                <a:gd name="T85" fmla="*/ 56047 h 72"/>
                <a:gd name="T86" fmla="*/ 0 w 139"/>
                <a:gd name="T87" fmla="*/ 60250 h 72"/>
                <a:gd name="T88" fmla="*/ 14288 w 139"/>
                <a:gd name="T89" fmla="*/ 46239 h 72"/>
                <a:gd name="T90" fmla="*/ 28575 w 139"/>
                <a:gd name="T91" fmla="*/ 46239 h 72"/>
                <a:gd name="T92" fmla="*/ 39688 w 139"/>
                <a:gd name="T93" fmla="*/ 43436 h 72"/>
                <a:gd name="T94" fmla="*/ 25400 w 139"/>
                <a:gd name="T95" fmla="*/ 39233 h 72"/>
                <a:gd name="T96" fmla="*/ 11113 w 139"/>
                <a:gd name="T97" fmla="*/ 36430 h 72"/>
                <a:gd name="T98" fmla="*/ 1588 w 139"/>
                <a:gd name="T99" fmla="*/ 35029 h 72"/>
                <a:gd name="T100" fmla="*/ 6350 w 139"/>
                <a:gd name="T101" fmla="*/ 33628 h 72"/>
                <a:gd name="T102" fmla="*/ 11113 w 139"/>
                <a:gd name="T103" fmla="*/ 26622 h 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9"/>
                <a:gd name="T157" fmla="*/ 0 h 72"/>
                <a:gd name="T158" fmla="*/ 139 w 139"/>
                <a:gd name="T159" fmla="*/ 72 h 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9" h="72">
                  <a:moveTo>
                    <a:pt x="8" y="17"/>
                  </a:moveTo>
                  <a:lnTo>
                    <a:pt x="8" y="17"/>
                  </a:lnTo>
                  <a:lnTo>
                    <a:pt x="8" y="19"/>
                  </a:lnTo>
                  <a:lnTo>
                    <a:pt x="9" y="21"/>
                  </a:lnTo>
                  <a:lnTo>
                    <a:pt x="9" y="22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2" y="21"/>
                  </a:lnTo>
                  <a:lnTo>
                    <a:pt x="12" y="19"/>
                  </a:lnTo>
                  <a:lnTo>
                    <a:pt x="12" y="17"/>
                  </a:lnTo>
                  <a:lnTo>
                    <a:pt x="13" y="16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9" y="14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3" y="14"/>
                  </a:lnTo>
                  <a:lnTo>
                    <a:pt x="25" y="14"/>
                  </a:lnTo>
                  <a:lnTo>
                    <a:pt x="25" y="7"/>
                  </a:lnTo>
                  <a:lnTo>
                    <a:pt x="23" y="6"/>
                  </a:lnTo>
                  <a:lnTo>
                    <a:pt x="22" y="6"/>
                  </a:lnTo>
                  <a:lnTo>
                    <a:pt x="21" y="5"/>
                  </a:lnTo>
                  <a:lnTo>
                    <a:pt x="20" y="3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3" y="2"/>
                  </a:lnTo>
                  <a:lnTo>
                    <a:pt x="27" y="6"/>
                  </a:lnTo>
                  <a:lnTo>
                    <a:pt x="29" y="10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8" y="25"/>
                  </a:lnTo>
                  <a:lnTo>
                    <a:pt x="40" y="28"/>
                  </a:lnTo>
                  <a:lnTo>
                    <a:pt x="44" y="28"/>
                  </a:lnTo>
                  <a:lnTo>
                    <a:pt x="47" y="28"/>
                  </a:lnTo>
                  <a:lnTo>
                    <a:pt x="51" y="25"/>
                  </a:lnTo>
                  <a:lnTo>
                    <a:pt x="53" y="22"/>
                  </a:lnTo>
                  <a:lnTo>
                    <a:pt x="57" y="19"/>
                  </a:lnTo>
                  <a:lnTo>
                    <a:pt x="59" y="14"/>
                  </a:lnTo>
                  <a:lnTo>
                    <a:pt x="61" y="11"/>
                  </a:lnTo>
                  <a:lnTo>
                    <a:pt x="64" y="9"/>
                  </a:lnTo>
                  <a:lnTo>
                    <a:pt x="66" y="7"/>
                  </a:lnTo>
                  <a:lnTo>
                    <a:pt x="67" y="9"/>
                  </a:lnTo>
                  <a:lnTo>
                    <a:pt x="67" y="10"/>
                  </a:lnTo>
                  <a:lnTo>
                    <a:pt x="69" y="10"/>
                  </a:lnTo>
                  <a:lnTo>
                    <a:pt x="69" y="11"/>
                  </a:lnTo>
                  <a:lnTo>
                    <a:pt x="69" y="13"/>
                  </a:lnTo>
                  <a:lnTo>
                    <a:pt x="90" y="1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1" y="5"/>
                  </a:lnTo>
                  <a:lnTo>
                    <a:pt x="112" y="6"/>
                  </a:lnTo>
                  <a:lnTo>
                    <a:pt x="114" y="7"/>
                  </a:lnTo>
                  <a:lnTo>
                    <a:pt x="115" y="9"/>
                  </a:lnTo>
                  <a:lnTo>
                    <a:pt x="116" y="9"/>
                  </a:lnTo>
                  <a:lnTo>
                    <a:pt x="117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3" y="9"/>
                  </a:lnTo>
                  <a:lnTo>
                    <a:pt x="124" y="9"/>
                  </a:lnTo>
                  <a:lnTo>
                    <a:pt x="125" y="7"/>
                  </a:lnTo>
                  <a:lnTo>
                    <a:pt x="127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28" y="10"/>
                  </a:lnTo>
                  <a:lnTo>
                    <a:pt x="128" y="11"/>
                  </a:lnTo>
                  <a:lnTo>
                    <a:pt x="128" y="13"/>
                  </a:lnTo>
                  <a:lnTo>
                    <a:pt x="128" y="14"/>
                  </a:lnTo>
                  <a:lnTo>
                    <a:pt x="128" y="17"/>
                  </a:lnTo>
                  <a:lnTo>
                    <a:pt x="129" y="19"/>
                  </a:lnTo>
                  <a:lnTo>
                    <a:pt x="130" y="21"/>
                  </a:lnTo>
                  <a:lnTo>
                    <a:pt x="133" y="22"/>
                  </a:lnTo>
                  <a:lnTo>
                    <a:pt x="135" y="24"/>
                  </a:lnTo>
                  <a:lnTo>
                    <a:pt x="136" y="26"/>
                  </a:lnTo>
                  <a:lnTo>
                    <a:pt x="137" y="28"/>
                  </a:lnTo>
                  <a:lnTo>
                    <a:pt x="139" y="31"/>
                  </a:lnTo>
                  <a:lnTo>
                    <a:pt x="137" y="33"/>
                  </a:lnTo>
                  <a:lnTo>
                    <a:pt x="137" y="36"/>
                  </a:lnTo>
                  <a:lnTo>
                    <a:pt x="136" y="38"/>
                  </a:lnTo>
                  <a:lnTo>
                    <a:pt x="135" y="39"/>
                  </a:lnTo>
                  <a:lnTo>
                    <a:pt x="133" y="40"/>
                  </a:lnTo>
                  <a:lnTo>
                    <a:pt x="131" y="42"/>
                  </a:lnTo>
                  <a:lnTo>
                    <a:pt x="130" y="42"/>
                  </a:lnTo>
                  <a:lnTo>
                    <a:pt x="129" y="43"/>
                  </a:lnTo>
                  <a:lnTo>
                    <a:pt x="128" y="45"/>
                  </a:lnTo>
                  <a:lnTo>
                    <a:pt x="125" y="46"/>
                  </a:lnTo>
                  <a:lnTo>
                    <a:pt x="124" y="46"/>
                  </a:lnTo>
                  <a:lnTo>
                    <a:pt x="122" y="47"/>
                  </a:lnTo>
                  <a:lnTo>
                    <a:pt x="120" y="47"/>
                  </a:lnTo>
                  <a:lnTo>
                    <a:pt x="118" y="47"/>
                  </a:lnTo>
                  <a:lnTo>
                    <a:pt x="116" y="47"/>
                  </a:lnTo>
                  <a:lnTo>
                    <a:pt x="115" y="49"/>
                  </a:lnTo>
                  <a:lnTo>
                    <a:pt x="108" y="50"/>
                  </a:lnTo>
                  <a:lnTo>
                    <a:pt x="99" y="55"/>
                  </a:lnTo>
                  <a:lnTo>
                    <a:pt x="94" y="58"/>
                  </a:lnTo>
                  <a:lnTo>
                    <a:pt x="86" y="62"/>
                  </a:lnTo>
                  <a:lnTo>
                    <a:pt x="80" y="66"/>
                  </a:lnTo>
                  <a:lnTo>
                    <a:pt x="73" y="69"/>
                  </a:lnTo>
                  <a:lnTo>
                    <a:pt x="66" y="71"/>
                  </a:lnTo>
                  <a:lnTo>
                    <a:pt x="58" y="72"/>
                  </a:lnTo>
                  <a:lnTo>
                    <a:pt x="57" y="71"/>
                  </a:lnTo>
                  <a:lnTo>
                    <a:pt x="55" y="71"/>
                  </a:lnTo>
                  <a:lnTo>
                    <a:pt x="55" y="69"/>
                  </a:lnTo>
                  <a:lnTo>
                    <a:pt x="54" y="68"/>
                  </a:lnTo>
                  <a:lnTo>
                    <a:pt x="54" y="66"/>
                  </a:lnTo>
                  <a:lnTo>
                    <a:pt x="54" y="65"/>
                  </a:lnTo>
                  <a:lnTo>
                    <a:pt x="54" y="64"/>
                  </a:lnTo>
                  <a:lnTo>
                    <a:pt x="53" y="64"/>
                  </a:lnTo>
                  <a:lnTo>
                    <a:pt x="52" y="64"/>
                  </a:lnTo>
                  <a:lnTo>
                    <a:pt x="49" y="64"/>
                  </a:lnTo>
                  <a:lnTo>
                    <a:pt x="48" y="64"/>
                  </a:lnTo>
                  <a:lnTo>
                    <a:pt x="47" y="64"/>
                  </a:lnTo>
                  <a:lnTo>
                    <a:pt x="45" y="64"/>
                  </a:lnTo>
                  <a:lnTo>
                    <a:pt x="44" y="64"/>
                  </a:lnTo>
                  <a:lnTo>
                    <a:pt x="39" y="62"/>
                  </a:lnTo>
                  <a:lnTo>
                    <a:pt x="33" y="61"/>
                  </a:lnTo>
                  <a:lnTo>
                    <a:pt x="29" y="59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5" y="52"/>
                  </a:lnTo>
                  <a:lnTo>
                    <a:pt x="23" y="47"/>
                  </a:lnTo>
                  <a:lnTo>
                    <a:pt x="25" y="43"/>
                  </a:lnTo>
                  <a:lnTo>
                    <a:pt x="22" y="43"/>
                  </a:lnTo>
                  <a:lnTo>
                    <a:pt x="19" y="42"/>
                  </a:lnTo>
                  <a:lnTo>
                    <a:pt x="15" y="42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3"/>
                  </a:lnTo>
                  <a:lnTo>
                    <a:pt x="4" y="33"/>
                  </a:lnTo>
                  <a:lnTo>
                    <a:pt x="9" y="33"/>
                  </a:lnTo>
                  <a:lnTo>
                    <a:pt x="13" y="33"/>
                  </a:lnTo>
                  <a:lnTo>
                    <a:pt x="15" y="33"/>
                  </a:lnTo>
                  <a:lnTo>
                    <a:pt x="18" y="33"/>
                  </a:lnTo>
                  <a:lnTo>
                    <a:pt x="20" y="33"/>
                  </a:lnTo>
                  <a:lnTo>
                    <a:pt x="22" y="32"/>
                  </a:lnTo>
                  <a:lnTo>
                    <a:pt x="25" y="31"/>
                  </a:lnTo>
                  <a:lnTo>
                    <a:pt x="22" y="29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3" y="28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0" y="26"/>
                  </a:lnTo>
                  <a:lnTo>
                    <a:pt x="1" y="25"/>
                  </a:lnTo>
                  <a:lnTo>
                    <a:pt x="2" y="25"/>
                  </a:lnTo>
                  <a:lnTo>
                    <a:pt x="3" y="24"/>
                  </a:lnTo>
                  <a:lnTo>
                    <a:pt x="4" y="24"/>
                  </a:lnTo>
                  <a:lnTo>
                    <a:pt x="6" y="22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5" name="Freeform 284"/>
            <p:cNvSpPr>
              <a:spLocks/>
            </p:cNvSpPr>
            <p:nvPr/>
          </p:nvSpPr>
          <p:spPr bwMode="gray">
            <a:xfrm>
              <a:off x="4437352" y="2859047"/>
              <a:ext cx="18951" cy="19372"/>
            </a:xfrm>
            <a:custGeom>
              <a:avLst/>
              <a:gdLst>
                <a:gd name="T0" fmla="*/ 0 w 13"/>
                <a:gd name="T1" fmla="*/ 8407 h 15"/>
                <a:gd name="T2" fmla="*/ 12700 w 13"/>
                <a:gd name="T3" fmla="*/ 0 h 15"/>
                <a:gd name="T4" fmla="*/ 14288 w 13"/>
                <a:gd name="T5" fmla="*/ 2802 h 15"/>
                <a:gd name="T6" fmla="*/ 19050 w 13"/>
                <a:gd name="T7" fmla="*/ 4203 h 15"/>
                <a:gd name="T8" fmla="*/ 19050 w 13"/>
                <a:gd name="T9" fmla="*/ 8407 h 15"/>
                <a:gd name="T10" fmla="*/ 20638 w 13"/>
                <a:gd name="T11" fmla="*/ 11209 h 15"/>
                <a:gd name="T12" fmla="*/ 20638 w 13"/>
                <a:gd name="T13" fmla="*/ 14011 h 15"/>
                <a:gd name="T14" fmla="*/ 20638 w 13"/>
                <a:gd name="T15" fmla="*/ 16814 h 15"/>
                <a:gd name="T16" fmla="*/ 20638 w 13"/>
                <a:gd name="T17" fmla="*/ 21017 h 15"/>
                <a:gd name="T18" fmla="*/ 19050 w 13"/>
                <a:gd name="T19" fmla="*/ 18215 h 15"/>
                <a:gd name="T20" fmla="*/ 12700 w 13"/>
                <a:gd name="T21" fmla="*/ 18215 h 15"/>
                <a:gd name="T22" fmla="*/ 11113 w 13"/>
                <a:gd name="T23" fmla="*/ 16814 h 15"/>
                <a:gd name="T24" fmla="*/ 9525 w 13"/>
                <a:gd name="T25" fmla="*/ 14011 h 15"/>
                <a:gd name="T26" fmla="*/ 3175 w 13"/>
                <a:gd name="T27" fmla="*/ 11209 h 15"/>
                <a:gd name="T28" fmla="*/ 1588 w 13"/>
                <a:gd name="T29" fmla="*/ 9808 h 15"/>
                <a:gd name="T30" fmla="*/ 1588 w 13"/>
                <a:gd name="T31" fmla="*/ 8407 h 15"/>
                <a:gd name="T32" fmla="*/ 0 w 13"/>
                <a:gd name="T33" fmla="*/ 8407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15"/>
                <a:gd name="T53" fmla="*/ 13 w 13"/>
                <a:gd name="T54" fmla="*/ 15 h 1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15">
                  <a:moveTo>
                    <a:pt x="0" y="6"/>
                  </a:moveTo>
                  <a:lnTo>
                    <a:pt x="8" y="0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2" y="6"/>
                  </a:lnTo>
                  <a:lnTo>
                    <a:pt x="13" y="8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3" y="15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6" name="Freeform 286"/>
            <p:cNvSpPr>
              <a:spLocks/>
            </p:cNvSpPr>
            <p:nvPr/>
          </p:nvSpPr>
          <p:spPr bwMode="gray">
            <a:xfrm>
              <a:off x="4647401" y="3523674"/>
              <a:ext cx="18951" cy="25334"/>
            </a:xfrm>
            <a:custGeom>
              <a:avLst/>
              <a:gdLst>
                <a:gd name="T0" fmla="*/ 20638 w 13"/>
                <a:gd name="T1" fmla="*/ 28023 h 20"/>
                <a:gd name="T2" fmla="*/ 20638 w 13"/>
                <a:gd name="T3" fmla="*/ 25221 h 20"/>
                <a:gd name="T4" fmla="*/ 20638 w 13"/>
                <a:gd name="T5" fmla="*/ 23820 h 20"/>
                <a:gd name="T6" fmla="*/ 20638 w 13"/>
                <a:gd name="T7" fmla="*/ 22418 h 20"/>
                <a:gd name="T8" fmla="*/ 20638 w 13"/>
                <a:gd name="T9" fmla="*/ 18215 h 20"/>
                <a:gd name="T10" fmla="*/ 20638 w 13"/>
                <a:gd name="T11" fmla="*/ 16814 h 20"/>
                <a:gd name="T12" fmla="*/ 20638 w 13"/>
                <a:gd name="T13" fmla="*/ 15413 h 20"/>
                <a:gd name="T14" fmla="*/ 20638 w 13"/>
                <a:gd name="T15" fmla="*/ 11209 h 20"/>
                <a:gd name="T16" fmla="*/ 19050 w 13"/>
                <a:gd name="T17" fmla="*/ 8407 h 20"/>
                <a:gd name="T18" fmla="*/ 19050 w 13"/>
                <a:gd name="T19" fmla="*/ 5605 h 20"/>
                <a:gd name="T20" fmla="*/ 14288 w 13"/>
                <a:gd name="T21" fmla="*/ 5605 h 20"/>
                <a:gd name="T22" fmla="*/ 14288 w 13"/>
                <a:gd name="T23" fmla="*/ 4203 h 20"/>
                <a:gd name="T24" fmla="*/ 12700 w 13"/>
                <a:gd name="T25" fmla="*/ 1401 h 20"/>
                <a:gd name="T26" fmla="*/ 11113 w 13"/>
                <a:gd name="T27" fmla="*/ 0 h 20"/>
                <a:gd name="T28" fmla="*/ 9525 w 13"/>
                <a:gd name="T29" fmla="*/ 0 h 20"/>
                <a:gd name="T30" fmla="*/ 7938 w 13"/>
                <a:gd name="T31" fmla="*/ 0 h 20"/>
                <a:gd name="T32" fmla="*/ 3175 w 13"/>
                <a:gd name="T33" fmla="*/ 0 h 20"/>
                <a:gd name="T34" fmla="*/ 1588 w 13"/>
                <a:gd name="T35" fmla="*/ 0 h 20"/>
                <a:gd name="T36" fmla="*/ 0 w 13"/>
                <a:gd name="T37" fmla="*/ 0 h 20"/>
                <a:gd name="T38" fmla="*/ 0 w 13"/>
                <a:gd name="T39" fmla="*/ 5605 h 20"/>
                <a:gd name="T40" fmla="*/ 1588 w 13"/>
                <a:gd name="T41" fmla="*/ 12610 h 20"/>
                <a:gd name="T42" fmla="*/ 3175 w 13"/>
                <a:gd name="T43" fmla="*/ 15413 h 20"/>
                <a:gd name="T44" fmla="*/ 7938 w 13"/>
                <a:gd name="T45" fmla="*/ 18215 h 20"/>
                <a:gd name="T46" fmla="*/ 11113 w 13"/>
                <a:gd name="T47" fmla="*/ 22418 h 20"/>
                <a:gd name="T48" fmla="*/ 12700 w 13"/>
                <a:gd name="T49" fmla="*/ 23820 h 20"/>
                <a:gd name="T50" fmla="*/ 14288 w 13"/>
                <a:gd name="T51" fmla="*/ 25221 h 20"/>
                <a:gd name="T52" fmla="*/ 20638 w 13"/>
                <a:gd name="T53" fmla="*/ 28023 h 2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3"/>
                <a:gd name="T82" fmla="*/ 0 h 20"/>
                <a:gd name="T83" fmla="*/ 13 w 13"/>
                <a:gd name="T84" fmla="*/ 20 h 2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3" h="20">
                  <a:moveTo>
                    <a:pt x="13" y="20"/>
                  </a:moveTo>
                  <a:lnTo>
                    <a:pt x="13" y="18"/>
                  </a:lnTo>
                  <a:lnTo>
                    <a:pt x="13" y="17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3" y="11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2" y="4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1" y="9"/>
                  </a:lnTo>
                  <a:lnTo>
                    <a:pt x="2" y="11"/>
                  </a:lnTo>
                  <a:lnTo>
                    <a:pt x="5" y="13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9" y="18"/>
                  </a:lnTo>
                  <a:lnTo>
                    <a:pt x="13" y="2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7" name="Freeform 287"/>
            <p:cNvSpPr>
              <a:spLocks/>
            </p:cNvSpPr>
            <p:nvPr/>
          </p:nvSpPr>
          <p:spPr bwMode="gray">
            <a:xfrm>
              <a:off x="4369440" y="3402968"/>
              <a:ext cx="292174" cy="244391"/>
            </a:xfrm>
            <a:custGeom>
              <a:avLst/>
              <a:gdLst>
                <a:gd name="T0" fmla="*/ 209550 w 200"/>
                <a:gd name="T1" fmla="*/ 23820 h 185"/>
                <a:gd name="T2" fmla="*/ 234950 w 200"/>
                <a:gd name="T3" fmla="*/ 39233 h 185"/>
                <a:gd name="T4" fmla="*/ 263525 w 200"/>
                <a:gd name="T5" fmla="*/ 47640 h 185"/>
                <a:gd name="T6" fmla="*/ 268288 w 200"/>
                <a:gd name="T7" fmla="*/ 43436 h 185"/>
                <a:gd name="T8" fmla="*/ 274638 w 200"/>
                <a:gd name="T9" fmla="*/ 37831 h 185"/>
                <a:gd name="T10" fmla="*/ 280988 w 200"/>
                <a:gd name="T11" fmla="*/ 40634 h 185"/>
                <a:gd name="T12" fmla="*/ 293688 w 200"/>
                <a:gd name="T13" fmla="*/ 47640 h 185"/>
                <a:gd name="T14" fmla="*/ 307975 w 200"/>
                <a:gd name="T15" fmla="*/ 47640 h 185"/>
                <a:gd name="T16" fmla="*/ 315913 w 200"/>
                <a:gd name="T17" fmla="*/ 50442 h 185"/>
                <a:gd name="T18" fmla="*/ 317500 w 200"/>
                <a:gd name="T19" fmla="*/ 63052 h 185"/>
                <a:gd name="T20" fmla="*/ 317500 w 200"/>
                <a:gd name="T21" fmla="*/ 70058 h 185"/>
                <a:gd name="T22" fmla="*/ 285750 w 200"/>
                <a:gd name="T23" fmla="*/ 85471 h 185"/>
                <a:gd name="T24" fmla="*/ 263525 w 200"/>
                <a:gd name="T25" fmla="*/ 106488 h 185"/>
                <a:gd name="T26" fmla="*/ 244475 w 200"/>
                <a:gd name="T27" fmla="*/ 123302 h 185"/>
                <a:gd name="T28" fmla="*/ 231775 w 200"/>
                <a:gd name="T29" fmla="*/ 135913 h 185"/>
                <a:gd name="T30" fmla="*/ 231775 w 200"/>
                <a:gd name="T31" fmla="*/ 168139 h 185"/>
                <a:gd name="T32" fmla="*/ 225425 w 200"/>
                <a:gd name="T33" fmla="*/ 189157 h 185"/>
                <a:gd name="T34" fmla="*/ 201612 w 200"/>
                <a:gd name="T35" fmla="*/ 214378 h 185"/>
                <a:gd name="T36" fmla="*/ 184150 w 200"/>
                <a:gd name="T37" fmla="*/ 235395 h 185"/>
                <a:gd name="T38" fmla="*/ 176212 w 200"/>
                <a:gd name="T39" fmla="*/ 239599 h 185"/>
                <a:gd name="T40" fmla="*/ 122238 w 200"/>
                <a:gd name="T41" fmla="*/ 241000 h 185"/>
                <a:gd name="T42" fmla="*/ 100012 w 200"/>
                <a:gd name="T43" fmla="*/ 256413 h 185"/>
                <a:gd name="T44" fmla="*/ 85725 w 200"/>
                <a:gd name="T45" fmla="*/ 256413 h 185"/>
                <a:gd name="T46" fmla="*/ 74613 w 200"/>
                <a:gd name="T47" fmla="*/ 239599 h 185"/>
                <a:gd name="T48" fmla="*/ 60325 w 200"/>
                <a:gd name="T49" fmla="*/ 219982 h 185"/>
                <a:gd name="T50" fmla="*/ 60325 w 200"/>
                <a:gd name="T51" fmla="*/ 200366 h 185"/>
                <a:gd name="T52" fmla="*/ 61913 w 200"/>
                <a:gd name="T53" fmla="*/ 177948 h 185"/>
                <a:gd name="T54" fmla="*/ 60325 w 200"/>
                <a:gd name="T55" fmla="*/ 154128 h 185"/>
                <a:gd name="T56" fmla="*/ 68263 w 200"/>
                <a:gd name="T57" fmla="*/ 128907 h 185"/>
                <a:gd name="T58" fmla="*/ 80962 w 200"/>
                <a:gd name="T59" fmla="*/ 95279 h 185"/>
                <a:gd name="T60" fmla="*/ 85725 w 200"/>
                <a:gd name="T61" fmla="*/ 81267 h 185"/>
                <a:gd name="T62" fmla="*/ 85725 w 200"/>
                <a:gd name="T63" fmla="*/ 75663 h 185"/>
                <a:gd name="T64" fmla="*/ 74613 w 200"/>
                <a:gd name="T65" fmla="*/ 71459 h 185"/>
                <a:gd name="T66" fmla="*/ 46037 w 200"/>
                <a:gd name="T67" fmla="*/ 68657 h 185"/>
                <a:gd name="T68" fmla="*/ 20637 w 200"/>
                <a:gd name="T69" fmla="*/ 60250 h 185"/>
                <a:gd name="T70" fmla="*/ 6350 w 200"/>
                <a:gd name="T71" fmla="*/ 53244 h 185"/>
                <a:gd name="T72" fmla="*/ 3175 w 200"/>
                <a:gd name="T73" fmla="*/ 33628 h 185"/>
                <a:gd name="T74" fmla="*/ 0 w 200"/>
                <a:gd name="T75" fmla="*/ 22419 h 185"/>
                <a:gd name="T76" fmla="*/ 20637 w 200"/>
                <a:gd name="T77" fmla="*/ 15413 h 185"/>
                <a:gd name="T78" fmla="*/ 33338 w 200"/>
                <a:gd name="T79" fmla="*/ 4203 h 185"/>
                <a:gd name="T80" fmla="*/ 50800 w 200"/>
                <a:gd name="T81" fmla="*/ 2802 h 185"/>
                <a:gd name="T82" fmla="*/ 71438 w 200"/>
                <a:gd name="T83" fmla="*/ 5605 h 185"/>
                <a:gd name="T84" fmla="*/ 92075 w 200"/>
                <a:gd name="T85" fmla="*/ 12610 h 185"/>
                <a:gd name="T86" fmla="*/ 109538 w 200"/>
                <a:gd name="T87" fmla="*/ 14012 h 185"/>
                <a:gd name="T88" fmla="*/ 122238 w 200"/>
                <a:gd name="T89" fmla="*/ 18215 h 185"/>
                <a:gd name="T90" fmla="*/ 133350 w 200"/>
                <a:gd name="T91" fmla="*/ 22419 h 185"/>
                <a:gd name="T92" fmla="*/ 185737 w 200"/>
                <a:gd name="T93" fmla="*/ 19616 h 185"/>
                <a:gd name="T94" fmla="*/ 192087 w 200"/>
                <a:gd name="T95" fmla="*/ 14012 h 185"/>
                <a:gd name="T96" fmla="*/ 196850 w 200"/>
                <a:gd name="T97" fmla="*/ 8407 h 18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0"/>
                <a:gd name="T148" fmla="*/ 0 h 185"/>
                <a:gd name="T149" fmla="*/ 200 w 200"/>
                <a:gd name="T150" fmla="*/ 185 h 18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0" h="185">
                  <a:moveTo>
                    <a:pt x="124" y="6"/>
                  </a:moveTo>
                  <a:lnTo>
                    <a:pt x="127" y="11"/>
                  </a:lnTo>
                  <a:lnTo>
                    <a:pt x="132" y="17"/>
                  </a:lnTo>
                  <a:lnTo>
                    <a:pt x="136" y="21"/>
                  </a:lnTo>
                  <a:lnTo>
                    <a:pt x="142" y="25"/>
                  </a:lnTo>
                  <a:lnTo>
                    <a:pt x="148" y="28"/>
                  </a:lnTo>
                  <a:lnTo>
                    <a:pt x="155" y="31"/>
                  </a:lnTo>
                  <a:lnTo>
                    <a:pt x="161" y="32"/>
                  </a:lnTo>
                  <a:lnTo>
                    <a:pt x="166" y="34"/>
                  </a:lnTo>
                  <a:lnTo>
                    <a:pt x="167" y="34"/>
                  </a:lnTo>
                  <a:lnTo>
                    <a:pt x="168" y="32"/>
                  </a:lnTo>
                  <a:lnTo>
                    <a:pt x="169" y="31"/>
                  </a:lnTo>
                  <a:lnTo>
                    <a:pt x="171" y="29"/>
                  </a:lnTo>
                  <a:lnTo>
                    <a:pt x="172" y="28"/>
                  </a:lnTo>
                  <a:lnTo>
                    <a:pt x="173" y="27"/>
                  </a:lnTo>
                  <a:lnTo>
                    <a:pt x="174" y="27"/>
                  </a:lnTo>
                  <a:lnTo>
                    <a:pt x="174" y="25"/>
                  </a:lnTo>
                  <a:lnTo>
                    <a:pt x="177" y="29"/>
                  </a:lnTo>
                  <a:lnTo>
                    <a:pt x="179" y="31"/>
                  </a:lnTo>
                  <a:lnTo>
                    <a:pt x="181" y="32"/>
                  </a:lnTo>
                  <a:lnTo>
                    <a:pt x="185" y="34"/>
                  </a:lnTo>
                  <a:lnTo>
                    <a:pt x="189" y="34"/>
                  </a:lnTo>
                  <a:lnTo>
                    <a:pt x="191" y="34"/>
                  </a:lnTo>
                  <a:lnTo>
                    <a:pt x="194" y="34"/>
                  </a:lnTo>
                  <a:lnTo>
                    <a:pt x="198" y="34"/>
                  </a:lnTo>
                  <a:lnTo>
                    <a:pt x="198" y="35"/>
                  </a:lnTo>
                  <a:lnTo>
                    <a:pt x="199" y="36"/>
                  </a:lnTo>
                  <a:lnTo>
                    <a:pt x="199" y="39"/>
                  </a:lnTo>
                  <a:lnTo>
                    <a:pt x="200" y="42"/>
                  </a:lnTo>
                  <a:lnTo>
                    <a:pt x="200" y="45"/>
                  </a:lnTo>
                  <a:lnTo>
                    <a:pt x="200" y="47"/>
                  </a:lnTo>
                  <a:lnTo>
                    <a:pt x="200" y="49"/>
                  </a:lnTo>
                  <a:lnTo>
                    <a:pt x="200" y="50"/>
                  </a:lnTo>
                  <a:lnTo>
                    <a:pt x="192" y="51"/>
                  </a:lnTo>
                  <a:lnTo>
                    <a:pt x="186" y="56"/>
                  </a:lnTo>
                  <a:lnTo>
                    <a:pt x="180" y="61"/>
                  </a:lnTo>
                  <a:lnTo>
                    <a:pt x="174" y="65"/>
                  </a:lnTo>
                  <a:lnTo>
                    <a:pt x="169" y="71"/>
                  </a:lnTo>
                  <a:lnTo>
                    <a:pt x="166" y="76"/>
                  </a:lnTo>
                  <a:lnTo>
                    <a:pt x="161" y="81"/>
                  </a:lnTo>
                  <a:lnTo>
                    <a:pt x="158" y="85"/>
                  </a:lnTo>
                  <a:lnTo>
                    <a:pt x="154" y="88"/>
                  </a:lnTo>
                  <a:lnTo>
                    <a:pt x="149" y="90"/>
                  </a:lnTo>
                  <a:lnTo>
                    <a:pt x="147" y="95"/>
                  </a:lnTo>
                  <a:lnTo>
                    <a:pt x="146" y="97"/>
                  </a:lnTo>
                  <a:lnTo>
                    <a:pt x="145" y="104"/>
                  </a:lnTo>
                  <a:lnTo>
                    <a:pt x="145" y="113"/>
                  </a:lnTo>
                  <a:lnTo>
                    <a:pt x="146" y="120"/>
                  </a:lnTo>
                  <a:lnTo>
                    <a:pt x="145" y="127"/>
                  </a:lnTo>
                  <a:lnTo>
                    <a:pt x="145" y="131"/>
                  </a:lnTo>
                  <a:lnTo>
                    <a:pt x="142" y="135"/>
                  </a:lnTo>
                  <a:lnTo>
                    <a:pt x="140" y="138"/>
                  </a:lnTo>
                  <a:lnTo>
                    <a:pt x="138" y="143"/>
                  </a:lnTo>
                  <a:lnTo>
                    <a:pt x="127" y="153"/>
                  </a:lnTo>
                  <a:lnTo>
                    <a:pt x="121" y="160"/>
                  </a:lnTo>
                  <a:lnTo>
                    <a:pt x="117" y="165"/>
                  </a:lnTo>
                  <a:lnTo>
                    <a:pt x="116" y="168"/>
                  </a:lnTo>
                  <a:lnTo>
                    <a:pt x="115" y="169"/>
                  </a:lnTo>
                  <a:lnTo>
                    <a:pt x="115" y="171"/>
                  </a:lnTo>
                  <a:lnTo>
                    <a:pt x="111" y="171"/>
                  </a:lnTo>
                  <a:lnTo>
                    <a:pt x="97" y="169"/>
                  </a:lnTo>
                  <a:lnTo>
                    <a:pt x="85" y="169"/>
                  </a:lnTo>
                  <a:lnTo>
                    <a:pt x="77" y="172"/>
                  </a:lnTo>
                  <a:lnTo>
                    <a:pt x="70" y="176"/>
                  </a:lnTo>
                  <a:lnTo>
                    <a:pt x="66" y="179"/>
                  </a:lnTo>
                  <a:lnTo>
                    <a:pt x="63" y="183"/>
                  </a:lnTo>
                  <a:lnTo>
                    <a:pt x="59" y="185"/>
                  </a:lnTo>
                  <a:lnTo>
                    <a:pt x="57" y="185"/>
                  </a:lnTo>
                  <a:lnTo>
                    <a:pt x="54" y="183"/>
                  </a:lnTo>
                  <a:lnTo>
                    <a:pt x="52" y="181"/>
                  </a:lnTo>
                  <a:lnTo>
                    <a:pt x="48" y="175"/>
                  </a:lnTo>
                  <a:lnTo>
                    <a:pt x="47" y="171"/>
                  </a:lnTo>
                  <a:lnTo>
                    <a:pt x="45" y="165"/>
                  </a:lnTo>
                  <a:lnTo>
                    <a:pt x="41" y="161"/>
                  </a:lnTo>
                  <a:lnTo>
                    <a:pt x="38" y="157"/>
                  </a:lnTo>
                  <a:lnTo>
                    <a:pt x="34" y="155"/>
                  </a:lnTo>
                  <a:lnTo>
                    <a:pt x="37" y="148"/>
                  </a:lnTo>
                  <a:lnTo>
                    <a:pt x="38" y="143"/>
                  </a:lnTo>
                  <a:lnTo>
                    <a:pt x="39" y="136"/>
                  </a:lnTo>
                  <a:lnTo>
                    <a:pt x="39" y="132"/>
                  </a:lnTo>
                  <a:lnTo>
                    <a:pt x="39" y="127"/>
                  </a:lnTo>
                  <a:lnTo>
                    <a:pt x="39" y="121"/>
                  </a:lnTo>
                  <a:lnTo>
                    <a:pt x="38" y="115"/>
                  </a:lnTo>
                  <a:lnTo>
                    <a:pt x="38" y="110"/>
                  </a:lnTo>
                  <a:lnTo>
                    <a:pt x="39" y="106"/>
                  </a:lnTo>
                  <a:lnTo>
                    <a:pt x="40" y="100"/>
                  </a:lnTo>
                  <a:lnTo>
                    <a:pt x="43" y="92"/>
                  </a:lnTo>
                  <a:lnTo>
                    <a:pt x="45" y="83"/>
                  </a:lnTo>
                  <a:lnTo>
                    <a:pt x="47" y="75"/>
                  </a:lnTo>
                  <a:lnTo>
                    <a:pt x="51" y="68"/>
                  </a:lnTo>
                  <a:lnTo>
                    <a:pt x="53" y="62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4" y="57"/>
                  </a:lnTo>
                  <a:lnTo>
                    <a:pt x="54" y="56"/>
                  </a:lnTo>
                  <a:lnTo>
                    <a:pt x="54" y="54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47" y="51"/>
                  </a:lnTo>
                  <a:lnTo>
                    <a:pt x="41" y="50"/>
                  </a:lnTo>
                  <a:lnTo>
                    <a:pt x="35" y="50"/>
                  </a:lnTo>
                  <a:lnTo>
                    <a:pt x="29" y="49"/>
                  </a:lnTo>
                  <a:lnTo>
                    <a:pt x="23" y="47"/>
                  </a:lnTo>
                  <a:lnTo>
                    <a:pt x="18" y="45"/>
                  </a:lnTo>
                  <a:lnTo>
                    <a:pt x="13" y="43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4" y="38"/>
                  </a:lnTo>
                  <a:lnTo>
                    <a:pt x="4" y="34"/>
                  </a:lnTo>
                  <a:lnTo>
                    <a:pt x="3" y="28"/>
                  </a:lnTo>
                  <a:lnTo>
                    <a:pt x="2" y="24"/>
                  </a:lnTo>
                  <a:lnTo>
                    <a:pt x="1" y="21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9" y="14"/>
                  </a:lnTo>
                  <a:lnTo>
                    <a:pt x="13" y="11"/>
                  </a:lnTo>
                  <a:lnTo>
                    <a:pt x="16" y="9"/>
                  </a:lnTo>
                  <a:lnTo>
                    <a:pt x="19" y="6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7" y="2"/>
                  </a:lnTo>
                  <a:lnTo>
                    <a:pt x="40" y="3"/>
                  </a:lnTo>
                  <a:lnTo>
                    <a:pt x="45" y="4"/>
                  </a:lnTo>
                  <a:lnTo>
                    <a:pt x="48" y="6"/>
                  </a:lnTo>
                  <a:lnTo>
                    <a:pt x="53" y="7"/>
                  </a:lnTo>
                  <a:lnTo>
                    <a:pt x="58" y="9"/>
                  </a:lnTo>
                  <a:lnTo>
                    <a:pt x="63" y="9"/>
                  </a:lnTo>
                  <a:lnTo>
                    <a:pt x="66" y="9"/>
                  </a:lnTo>
                  <a:lnTo>
                    <a:pt x="69" y="10"/>
                  </a:lnTo>
                  <a:lnTo>
                    <a:pt x="71" y="11"/>
                  </a:lnTo>
                  <a:lnTo>
                    <a:pt x="74" y="13"/>
                  </a:lnTo>
                  <a:lnTo>
                    <a:pt x="77" y="13"/>
                  </a:lnTo>
                  <a:lnTo>
                    <a:pt x="79" y="14"/>
                  </a:lnTo>
                  <a:lnTo>
                    <a:pt x="82" y="16"/>
                  </a:lnTo>
                  <a:lnTo>
                    <a:pt x="84" y="16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7" y="14"/>
                  </a:lnTo>
                  <a:lnTo>
                    <a:pt x="118" y="13"/>
                  </a:lnTo>
                  <a:lnTo>
                    <a:pt x="120" y="11"/>
                  </a:lnTo>
                  <a:lnTo>
                    <a:pt x="121" y="10"/>
                  </a:lnTo>
                  <a:lnTo>
                    <a:pt x="122" y="9"/>
                  </a:lnTo>
                  <a:lnTo>
                    <a:pt x="123" y="7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8" name="Freeform 289"/>
            <p:cNvSpPr>
              <a:spLocks/>
            </p:cNvSpPr>
            <p:nvPr/>
          </p:nvSpPr>
          <p:spPr bwMode="gray">
            <a:xfrm>
              <a:off x="4427875" y="3067675"/>
              <a:ext cx="34745" cy="29803"/>
            </a:xfrm>
            <a:custGeom>
              <a:avLst/>
              <a:gdLst>
                <a:gd name="T0" fmla="*/ 30163 w 24"/>
                <a:gd name="T1" fmla="*/ 28023 h 22"/>
                <a:gd name="T2" fmla="*/ 26988 w 24"/>
                <a:gd name="T3" fmla="*/ 28023 h 22"/>
                <a:gd name="T4" fmla="*/ 22225 w 24"/>
                <a:gd name="T5" fmla="*/ 28023 h 22"/>
                <a:gd name="T6" fmla="*/ 17463 w 24"/>
                <a:gd name="T7" fmla="*/ 30825 h 22"/>
                <a:gd name="T8" fmla="*/ 12700 w 24"/>
                <a:gd name="T9" fmla="*/ 30825 h 22"/>
                <a:gd name="T10" fmla="*/ 7938 w 24"/>
                <a:gd name="T11" fmla="*/ 30825 h 22"/>
                <a:gd name="T12" fmla="*/ 4763 w 24"/>
                <a:gd name="T13" fmla="*/ 28023 h 22"/>
                <a:gd name="T14" fmla="*/ 0 w 24"/>
                <a:gd name="T15" fmla="*/ 26622 h 22"/>
                <a:gd name="T16" fmla="*/ 0 w 24"/>
                <a:gd name="T17" fmla="*/ 19616 h 22"/>
                <a:gd name="T18" fmla="*/ 1588 w 24"/>
                <a:gd name="T19" fmla="*/ 19616 h 22"/>
                <a:gd name="T20" fmla="*/ 6350 w 24"/>
                <a:gd name="T21" fmla="*/ 19616 h 22"/>
                <a:gd name="T22" fmla="*/ 7938 w 24"/>
                <a:gd name="T23" fmla="*/ 16814 h 22"/>
                <a:gd name="T24" fmla="*/ 11112 w 24"/>
                <a:gd name="T25" fmla="*/ 14011 h 22"/>
                <a:gd name="T26" fmla="*/ 12700 w 24"/>
                <a:gd name="T27" fmla="*/ 11209 h 22"/>
                <a:gd name="T28" fmla="*/ 14288 w 24"/>
                <a:gd name="T29" fmla="*/ 5605 h 22"/>
                <a:gd name="T30" fmla="*/ 17463 w 24"/>
                <a:gd name="T31" fmla="*/ 4203 h 22"/>
                <a:gd name="T32" fmla="*/ 19050 w 24"/>
                <a:gd name="T33" fmla="*/ 0 h 22"/>
                <a:gd name="T34" fmla="*/ 22225 w 24"/>
                <a:gd name="T35" fmla="*/ 2802 h 22"/>
                <a:gd name="T36" fmla="*/ 26988 w 24"/>
                <a:gd name="T37" fmla="*/ 2802 h 22"/>
                <a:gd name="T38" fmla="*/ 30163 w 24"/>
                <a:gd name="T39" fmla="*/ 2802 h 22"/>
                <a:gd name="T40" fmla="*/ 31750 w 24"/>
                <a:gd name="T41" fmla="*/ 2802 h 22"/>
                <a:gd name="T42" fmla="*/ 33338 w 24"/>
                <a:gd name="T43" fmla="*/ 2802 h 22"/>
                <a:gd name="T44" fmla="*/ 38100 w 24"/>
                <a:gd name="T45" fmla="*/ 0 h 22"/>
                <a:gd name="T46" fmla="*/ 38100 w 24"/>
                <a:gd name="T47" fmla="*/ 4203 h 22"/>
                <a:gd name="T48" fmla="*/ 34925 w 24"/>
                <a:gd name="T49" fmla="*/ 9808 h 22"/>
                <a:gd name="T50" fmla="*/ 34925 w 24"/>
                <a:gd name="T51" fmla="*/ 14011 h 22"/>
                <a:gd name="T52" fmla="*/ 33338 w 24"/>
                <a:gd name="T53" fmla="*/ 15413 h 22"/>
                <a:gd name="T54" fmla="*/ 31750 w 24"/>
                <a:gd name="T55" fmla="*/ 19616 h 22"/>
                <a:gd name="T56" fmla="*/ 31750 w 24"/>
                <a:gd name="T57" fmla="*/ 21017 h 22"/>
                <a:gd name="T58" fmla="*/ 31750 w 24"/>
                <a:gd name="T59" fmla="*/ 26622 h 22"/>
                <a:gd name="T60" fmla="*/ 30163 w 24"/>
                <a:gd name="T61" fmla="*/ 28023 h 2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4"/>
                <a:gd name="T94" fmla="*/ 0 h 22"/>
                <a:gd name="T95" fmla="*/ 24 w 24"/>
                <a:gd name="T96" fmla="*/ 22 h 2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4" h="22">
                  <a:moveTo>
                    <a:pt x="19" y="20"/>
                  </a:moveTo>
                  <a:lnTo>
                    <a:pt x="17" y="20"/>
                  </a:lnTo>
                  <a:lnTo>
                    <a:pt x="14" y="20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5" y="22"/>
                  </a:lnTo>
                  <a:lnTo>
                    <a:pt x="3" y="20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4" y="14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8" y="8"/>
                  </a:lnTo>
                  <a:lnTo>
                    <a:pt x="9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4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2" y="7"/>
                  </a:lnTo>
                  <a:lnTo>
                    <a:pt x="22" y="10"/>
                  </a:lnTo>
                  <a:lnTo>
                    <a:pt x="21" y="11"/>
                  </a:lnTo>
                  <a:lnTo>
                    <a:pt x="20" y="14"/>
                  </a:lnTo>
                  <a:lnTo>
                    <a:pt x="20" y="15"/>
                  </a:lnTo>
                  <a:lnTo>
                    <a:pt x="20" y="19"/>
                  </a:lnTo>
                  <a:lnTo>
                    <a:pt x="19" y="2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69" name="Freeform 290"/>
            <p:cNvSpPr>
              <a:spLocks/>
            </p:cNvSpPr>
            <p:nvPr/>
          </p:nvSpPr>
          <p:spPr bwMode="gray">
            <a:xfrm>
              <a:off x="4443669" y="2955910"/>
              <a:ext cx="184779" cy="266744"/>
            </a:xfrm>
            <a:custGeom>
              <a:avLst/>
              <a:gdLst>
                <a:gd name="T0" fmla="*/ 12700 w 126"/>
                <a:gd name="T1" fmla="*/ 2802 h 203"/>
                <a:gd name="T2" fmla="*/ 47625 w 126"/>
                <a:gd name="T3" fmla="*/ 8407 h 203"/>
                <a:gd name="T4" fmla="*/ 52388 w 126"/>
                <a:gd name="T5" fmla="*/ 18215 h 203"/>
                <a:gd name="T6" fmla="*/ 31750 w 126"/>
                <a:gd name="T7" fmla="*/ 33628 h 203"/>
                <a:gd name="T8" fmla="*/ 66675 w 126"/>
                <a:gd name="T9" fmla="*/ 40634 h 203"/>
                <a:gd name="T10" fmla="*/ 106363 w 126"/>
                <a:gd name="T11" fmla="*/ 49041 h 203"/>
                <a:gd name="T12" fmla="*/ 106363 w 126"/>
                <a:gd name="T13" fmla="*/ 57447 h 203"/>
                <a:gd name="T14" fmla="*/ 90488 w 126"/>
                <a:gd name="T15" fmla="*/ 64453 h 203"/>
                <a:gd name="T16" fmla="*/ 69850 w 126"/>
                <a:gd name="T17" fmla="*/ 70058 h 203"/>
                <a:gd name="T18" fmla="*/ 84138 w 126"/>
                <a:gd name="T19" fmla="*/ 78465 h 203"/>
                <a:gd name="T20" fmla="*/ 100013 w 126"/>
                <a:gd name="T21" fmla="*/ 79866 h 203"/>
                <a:gd name="T22" fmla="*/ 114300 w 126"/>
                <a:gd name="T23" fmla="*/ 99482 h 203"/>
                <a:gd name="T24" fmla="*/ 130175 w 126"/>
                <a:gd name="T25" fmla="*/ 119098 h 203"/>
                <a:gd name="T26" fmla="*/ 130175 w 126"/>
                <a:gd name="T27" fmla="*/ 128907 h 203"/>
                <a:gd name="T28" fmla="*/ 133350 w 126"/>
                <a:gd name="T29" fmla="*/ 135912 h 203"/>
                <a:gd name="T30" fmla="*/ 141288 w 126"/>
                <a:gd name="T31" fmla="*/ 149924 h 203"/>
                <a:gd name="T32" fmla="*/ 152400 w 126"/>
                <a:gd name="T33" fmla="*/ 159732 h 203"/>
                <a:gd name="T34" fmla="*/ 160338 w 126"/>
                <a:gd name="T35" fmla="*/ 173744 h 203"/>
                <a:gd name="T36" fmla="*/ 169863 w 126"/>
                <a:gd name="T37" fmla="*/ 177947 h 203"/>
                <a:gd name="T38" fmla="*/ 169863 w 126"/>
                <a:gd name="T39" fmla="*/ 184953 h 203"/>
                <a:gd name="T40" fmla="*/ 179388 w 126"/>
                <a:gd name="T41" fmla="*/ 187755 h 203"/>
                <a:gd name="T42" fmla="*/ 193675 w 126"/>
                <a:gd name="T43" fmla="*/ 189156 h 203"/>
                <a:gd name="T44" fmla="*/ 196850 w 126"/>
                <a:gd name="T45" fmla="*/ 198964 h 203"/>
                <a:gd name="T46" fmla="*/ 193675 w 126"/>
                <a:gd name="T47" fmla="*/ 208773 h 203"/>
                <a:gd name="T48" fmla="*/ 190500 w 126"/>
                <a:gd name="T49" fmla="*/ 219982 h 203"/>
                <a:gd name="T50" fmla="*/ 180975 w 126"/>
                <a:gd name="T51" fmla="*/ 225586 h 203"/>
                <a:gd name="T52" fmla="*/ 180975 w 126"/>
                <a:gd name="T53" fmla="*/ 231191 h 203"/>
                <a:gd name="T54" fmla="*/ 185738 w 126"/>
                <a:gd name="T55" fmla="*/ 236796 h 203"/>
                <a:gd name="T56" fmla="*/ 184150 w 126"/>
                <a:gd name="T57" fmla="*/ 243801 h 203"/>
                <a:gd name="T58" fmla="*/ 179388 w 126"/>
                <a:gd name="T59" fmla="*/ 255011 h 203"/>
                <a:gd name="T60" fmla="*/ 73025 w 126"/>
                <a:gd name="T61" fmla="*/ 264819 h 203"/>
                <a:gd name="T62" fmla="*/ 73025 w 126"/>
                <a:gd name="T63" fmla="*/ 271825 h 203"/>
                <a:gd name="T64" fmla="*/ 52388 w 126"/>
                <a:gd name="T65" fmla="*/ 274627 h 203"/>
                <a:gd name="T66" fmla="*/ 26988 w 126"/>
                <a:gd name="T67" fmla="*/ 280232 h 203"/>
                <a:gd name="T68" fmla="*/ 30163 w 126"/>
                <a:gd name="T69" fmla="*/ 266220 h 203"/>
                <a:gd name="T70" fmla="*/ 66675 w 126"/>
                <a:gd name="T71" fmla="*/ 249406 h 203"/>
                <a:gd name="T72" fmla="*/ 88900 w 126"/>
                <a:gd name="T73" fmla="*/ 235394 h 203"/>
                <a:gd name="T74" fmla="*/ 85725 w 126"/>
                <a:gd name="T75" fmla="*/ 236796 h 203"/>
                <a:gd name="T76" fmla="*/ 79375 w 126"/>
                <a:gd name="T77" fmla="*/ 240999 h 203"/>
                <a:gd name="T78" fmla="*/ 61913 w 126"/>
                <a:gd name="T79" fmla="*/ 239598 h 203"/>
                <a:gd name="T80" fmla="*/ 34925 w 126"/>
                <a:gd name="T81" fmla="*/ 231191 h 203"/>
                <a:gd name="T82" fmla="*/ 38100 w 126"/>
                <a:gd name="T83" fmla="*/ 217179 h 203"/>
                <a:gd name="T84" fmla="*/ 50800 w 126"/>
                <a:gd name="T85" fmla="*/ 214377 h 203"/>
                <a:gd name="T86" fmla="*/ 44450 w 126"/>
                <a:gd name="T87" fmla="*/ 183552 h 203"/>
                <a:gd name="T88" fmla="*/ 71438 w 126"/>
                <a:gd name="T89" fmla="*/ 173744 h 203"/>
                <a:gd name="T90" fmla="*/ 82550 w 126"/>
                <a:gd name="T91" fmla="*/ 158331 h 203"/>
                <a:gd name="T92" fmla="*/ 71438 w 126"/>
                <a:gd name="T93" fmla="*/ 145720 h 203"/>
                <a:gd name="T94" fmla="*/ 63500 w 126"/>
                <a:gd name="T95" fmla="*/ 134511 h 203"/>
                <a:gd name="T96" fmla="*/ 41275 w 126"/>
                <a:gd name="T97" fmla="*/ 128907 h 203"/>
                <a:gd name="T98" fmla="*/ 38100 w 126"/>
                <a:gd name="T99" fmla="*/ 114895 h 203"/>
                <a:gd name="T100" fmla="*/ 47625 w 126"/>
                <a:gd name="T101" fmla="*/ 100883 h 203"/>
                <a:gd name="T102" fmla="*/ 44450 w 126"/>
                <a:gd name="T103" fmla="*/ 93878 h 203"/>
                <a:gd name="T104" fmla="*/ 33338 w 126"/>
                <a:gd name="T105" fmla="*/ 106488 h 203"/>
                <a:gd name="T106" fmla="*/ 20638 w 126"/>
                <a:gd name="T107" fmla="*/ 106488 h 203"/>
                <a:gd name="T108" fmla="*/ 9525 w 126"/>
                <a:gd name="T109" fmla="*/ 86872 h 203"/>
                <a:gd name="T110" fmla="*/ 7938 w 126"/>
                <a:gd name="T111" fmla="*/ 78465 h 203"/>
                <a:gd name="T112" fmla="*/ 7938 w 126"/>
                <a:gd name="T113" fmla="*/ 53244 h 203"/>
                <a:gd name="T114" fmla="*/ 11113 w 126"/>
                <a:gd name="T115" fmla="*/ 30825 h 203"/>
                <a:gd name="T116" fmla="*/ 4763 w 126"/>
                <a:gd name="T117" fmla="*/ 22419 h 203"/>
                <a:gd name="T118" fmla="*/ 4763 w 126"/>
                <a:gd name="T119" fmla="*/ 18215 h 203"/>
                <a:gd name="T120" fmla="*/ 7938 w 126"/>
                <a:gd name="T121" fmla="*/ 12610 h 203"/>
                <a:gd name="T122" fmla="*/ 4763 w 126"/>
                <a:gd name="T123" fmla="*/ 5605 h 203"/>
                <a:gd name="T124" fmla="*/ 0 w 126"/>
                <a:gd name="T125" fmla="*/ 0 h 2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6"/>
                <a:gd name="T190" fmla="*/ 0 h 203"/>
                <a:gd name="T191" fmla="*/ 126 w 126"/>
                <a:gd name="T192" fmla="*/ 203 h 20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6" h="203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8" y="2"/>
                  </a:lnTo>
                  <a:lnTo>
                    <a:pt x="13" y="3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7" y="6"/>
                  </a:lnTo>
                  <a:lnTo>
                    <a:pt x="37" y="9"/>
                  </a:lnTo>
                  <a:lnTo>
                    <a:pt x="35" y="11"/>
                  </a:lnTo>
                  <a:lnTo>
                    <a:pt x="33" y="13"/>
                  </a:lnTo>
                  <a:lnTo>
                    <a:pt x="30" y="16"/>
                  </a:lnTo>
                  <a:lnTo>
                    <a:pt x="25" y="18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22" y="25"/>
                  </a:lnTo>
                  <a:lnTo>
                    <a:pt x="26" y="27"/>
                  </a:lnTo>
                  <a:lnTo>
                    <a:pt x="42" y="29"/>
                  </a:lnTo>
                  <a:lnTo>
                    <a:pt x="67" y="31"/>
                  </a:lnTo>
                  <a:lnTo>
                    <a:pt x="67" y="32"/>
                  </a:lnTo>
                  <a:lnTo>
                    <a:pt x="67" y="34"/>
                  </a:lnTo>
                  <a:lnTo>
                    <a:pt x="67" y="35"/>
                  </a:lnTo>
                  <a:lnTo>
                    <a:pt x="67" y="36"/>
                  </a:lnTo>
                  <a:lnTo>
                    <a:pt x="67" y="38"/>
                  </a:lnTo>
                  <a:lnTo>
                    <a:pt x="67" y="39"/>
                  </a:lnTo>
                  <a:lnTo>
                    <a:pt x="67" y="41"/>
                  </a:lnTo>
                  <a:lnTo>
                    <a:pt x="66" y="42"/>
                  </a:lnTo>
                  <a:lnTo>
                    <a:pt x="64" y="43"/>
                  </a:lnTo>
                  <a:lnTo>
                    <a:pt x="60" y="45"/>
                  </a:lnTo>
                  <a:lnTo>
                    <a:pt x="57" y="46"/>
                  </a:lnTo>
                  <a:lnTo>
                    <a:pt x="53" y="49"/>
                  </a:lnTo>
                  <a:lnTo>
                    <a:pt x="48" y="49"/>
                  </a:lnTo>
                  <a:lnTo>
                    <a:pt x="46" y="50"/>
                  </a:lnTo>
                  <a:lnTo>
                    <a:pt x="44" y="50"/>
                  </a:lnTo>
                  <a:lnTo>
                    <a:pt x="45" y="53"/>
                  </a:lnTo>
                  <a:lnTo>
                    <a:pt x="47" y="54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7" y="57"/>
                  </a:lnTo>
                  <a:lnTo>
                    <a:pt x="59" y="57"/>
                  </a:lnTo>
                  <a:lnTo>
                    <a:pt x="62" y="57"/>
                  </a:lnTo>
                  <a:lnTo>
                    <a:pt x="63" y="57"/>
                  </a:lnTo>
                  <a:lnTo>
                    <a:pt x="64" y="61"/>
                  </a:lnTo>
                  <a:lnTo>
                    <a:pt x="66" y="64"/>
                  </a:lnTo>
                  <a:lnTo>
                    <a:pt x="69" y="68"/>
                  </a:lnTo>
                  <a:lnTo>
                    <a:pt x="72" y="71"/>
                  </a:lnTo>
                  <a:lnTo>
                    <a:pt x="76" y="75"/>
                  </a:lnTo>
                  <a:lnTo>
                    <a:pt x="79" y="78"/>
                  </a:lnTo>
                  <a:lnTo>
                    <a:pt x="81" y="82"/>
                  </a:lnTo>
                  <a:lnTo>
                    <a:pt x="82" y="85"/>
                  </a:lnTo>
                  <a:lnTo>
                    <a:pt x="82" y="86"/>
                  </a:lnTo>
                  <a:lnTo>
                    <a:pt x="82" y="88"/>
                  </a:lnTo>
                  <a:lnTo>
                    <a:pt x="82" y="90"/>
                  </a:lnTo>
                  <a:lnTo>
                    <a:pt x="82" y="92"/>
                  </a:lnTo>
                  <a:lnTo>
                    <a:pt x="82" y="93"/>
                  </a:lnTo>
                  <a:lnTo>
                    <a:pt x="82" y="95"/>
                  </a:lnTo>
                  <a:lnTo>
                    <a:pt x="83" y="96"/>
                  </a:lnTo>
                  <a:lnTo>
                    <a:pt x="84" y="97"/>
                  </a:lnTo>
                  <a:lnTo>
                    <a:pt x="85" y="100"/>
                  </a:lnTo>
                  <a:lnTo>
                    <a:pt x="87" y="103"/>
                  </a:lnTo>
                  <a:lnTo>
                    <a:pt x="88" y="104"/>
                  </a:lnTo>
                  <a:lnTo>
                    <a:pt x="89" y="107"/>
                  </a:lnTo>
                  <a:lnTo>
                    <a:pt x="90" y="110"/>
                  </a:lnTo>
                  <a:lnTo>
                    <a:pt x="91" y="111"/>
                  </a:lnTo>
                  <a:lnTo>
                    <a:pt x="92" y="113"/>
                  </a:lnTo>
                  <a:lnTo>
                    <a:pt x="96" y="114"/>
                  </a:lnTo>
                  <a:lnTo>
                    <a:pt x="96" y="117"/>
                  </a:lnTo>
                  <a:lnTo>
                    <a:pt x="97" y="120"/>
                  </a:lnTo>
                  <a:lnTo>
                    <a:pt x="98" y="121"/>
                  </a:lnTo>
                  <a:lnTo>
                    <a:pt x="101" y="124"/>
                  </a:lnTo>
                  <a:lnTo>
                    <a:pt x="102" y="125"/>
                  </a:lnTo>
                  <a:lnTo>
                    <a:pt x="104" y="125"/>
                  </a:lnTo>
                  <a:lnTo>
                    <a:pt x="105" y="127"/>
                  </a:lnTo>
                  <a:lnTo>
                    <a:pt x="107" y="127"/>
                  </a:lnTo>
                  <a:lnTo>
                    <a:pt x="107" y="128"/>
                  </a:lnTo>
                  <a:lnTo>
                    <a:pt x="107" y="129"/>
                  </a:lnTo>
                  <a:lnTo>
                    <a:pt x="107" y="131"/>
                  </a:lnTo>
                  <a:lnTo>
                    <a:pt x="107" y="132"/>
                  </a:lnTo>
                  <a:lnTo>
                    <a:pt x="107" y="134"/>
                  </a:lnTo>
                  <a:lnTo>
                    <a:pt x="107" y="135"/>
                  </a:lnTo>
                  <a:lnTo>
                    <a:pt x="110" y="134"/>
                  </a:lnTo>
                  <a:lnTo>
                    <a:pt x="113" y="134"/>
                  </a:lnTo>
                  <a:lnTo>
                    <a:pt x="116" y="134"/>
                  </a:lnTo>
                  <a:lnTo>
                    <a:pt x="117" y="134"/>
                  </a:lnTo>
                  <a:lnTo>
                    <a:pt x="120" y="134"/>
                  </a:lnTo>
                  <a:lnTo>
                    <a:pt x="122" y="135"/>
                  </a:lnTo>
                  <a:lnTo>
                    <a:pt x="123" y="136"/>
                  </a:lnTo>
                  <a:lnTo>
                    <a:pt x="126" y="136"/>
                  </a:lnTo>
                  <a:lnTo>
                    <a:pt x="124" y="139"/>
                  </a:lnTo>
                  <a:lnTo>
                    <a:pt x="124" y="142"/>
                  </a:lnTo>
                  <a:lnTo>
                    <a:pt x="123" y="143"/>
                  </a:lnTo>
                  <a:lnTo>
                    <a:pt x="122" y="146"/>
                  </a:lnTo>
                  <a:lnTo>
                    <a:pt x="122" y="147"/>
                  </a:lnTo>
                  <a:lnTo>
                    <a:pt x="122" y="149"/>
                  </a:lnTo>
                  <a:lnTo>
                    <a:pt x="122" y="153"/>
                  </a:lnTo>
                  <a:lnTo>
                    <a:pt x="123" y="155"/>
                  </a:lnTo>
                  <a:lnTo>
                    <a:pt x="122" y="157"/>
                  </a:lnTo>
                  <a:lnTo>
                    <a:pt x="120" y="157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5" y="160"/>
                  </a:lnTo>
                  <a:lnTo>
                    <a:pt x="114" y="161"/>
                  </a:lnTo>
                  <a:lnTo>
                    <a:pt x="114" y="162"/>
                  </a:lnTo>
                  <a:lnTo>
                    <a:pt x="113" y="162"/>
                  </a:lnTo>
                  <a:lnTo>
                    <a:pt x="113" y="164"/>
                  </a:lnTo>
                  <a:lnTo>
                    <a:pt x="114" y="165"/>
                  </a:lnTo>
                  <a:lnTo>
                    <a:pt x="115" y="167"/>
                  </a:lnTo>
                  <a:lnTo>
                    <a:pt x="115" y="168"/>
                  </a:lnTo>
                  <a:lnTo>
                    <a:pt x="116" y="168"/>
                  </a:lnTo>
                  <a:lnTo>
                    <a:pt x="117" y="169"/>
                  </a:lnTo>
                  <a:lnTo>
                    <a:pt x="118" y="169"/>
                  </a:lnTo>
                  <a:lnTo>
                    <a:pt x="120" y="171"/>
                  </a:lnTo>
                  <a:lnTo>
                    <a:pt x="117" y="172"/>
                  </a:lnTo>
                  <a:lnTo>
                    <a:pt x="116" y="174"/>
                  </a:lnTo>
                  <a:lnTo>
                    <a:pt x="115" y="176"/>
                  </a:lnTo>
                  <a:lnTo>
                    <a:pt x="114" y="178"/>
                  </a:lnTo>
                  <a:lnTo>
                    <a:pt x="114" y="181"/>
                  </a:lnTo>
                  <a:lnTo>
                    <a:pt x="113" y="182"/>
                  </a:lnTo>
                  <a:lnTo>
                    <a:pt x="113" y="185"/>
                  </a:lnTo>
                  <a:lnTo>
                    <a:pt x="111" y="188"/>
                  </a:lnTo>
                  <a:lnTo>
                    <a:pt x="46" y="188"/>
                  </a:lnTo>
                  <a:lnTo>
                    <a:pt x="46" y="189"/>
                  </a:lnTo>
                  <a:lnTo>
                    <a:pt x="46" y="190"/>
                  </a:lnTo>
                  <a:lnTo>
                    <a:pt x="46" y="192"/>
                  </a:lnTo>
                  <a:lnTo>
                    <a:pt x="46" y="193"/>
                  </a:lnTo>
                  <a:lnTo>
                    <a:pt x="46" y="194"/>
                  </a:lnTo>
                  <a:lnTo>
                    <a:pt x="46" y="196"/>
                  </a:lnTo>
                  <a:lnTo>
                    <a:pt x="41" y="196"/>
                  </a:lnTo>
                  <a:lnTo>
                    <a:pt x="37" y="196"/>
                  </a:lnTo>
                  <a:lnTo>
                    <a:pt x="33" y="196"/>
                  </a:lnTo>
                  <a:lnTo>
                    <a:pt x="27" y="196"/>
                  </a:lnTo>
                  <a:lnTo>
                    <a:pt x="24" y="197"/>
                  </a:lnTo>
                  <a:lnTo>
                    <a:pt x="20" y="199"/>
                  </a:lnTo>
                  <a:lnTo>
                    <a:pt x="17" y="200"/>
                  </a:lnTo>
                  <a:lnTo>
                    <a:pt x="15" y="203"/>
                  </a:lnTo>
                  <a:lnTo>
                    <a:pt x="15" y="197"/>
                  </a:lnTo>
                  <a:lnTo>
                    <a:pt x="17" y="193"/>
                  </a:lnTo>
                  <a:lnTo>
                    <a:pt x="19" y="190"/>
                  </a:lnTo>
                  <a:lnTo>
                    <a:pt x="21" y="188"/>
                  </a:lnTo>
                  <a:lnTo>
                    <a:pt x="27" y="183"/>
                  </a:lnTo>
                  <a:lnTo>
                    <a:pt x="35" y="181"/>
                  </a:lnTo>
                  <a:lnTo>
                    <a:pt x="42" y="178"/>
                  </a:lnTo>
                  <a:lnTo>
                    <a:pt x="50" y="175"/>
                  </a:lnTo>
                  <a:lnTo>
                    <a:pt x="52" y="174"/>
                  </a:lnTo>
                  <a:lnTo>
                    <a:pt x="54" y="171"/>
                  </a:lnTo>
                  <a:lnTo>
                    <a:pt x="56" y="168"/>
                  </a:lnTo>
                  <a:lnTo>
                    <a:pt x="57" y="165"/>
                  </a:lnTo>
                  <a:lnTo>
                    <a:pt x="56" y="167"/>
                  </a:lnTo>
                  <a:lnTo>
                    <a:pt x="56" y="168"/>
                  </a:lnTo>
                  <a:lnTo>
                    <a:pt x="54" y="169"/>
                  </a:lnTo>
                  <a:lnTo>
                    <a:pt x="53" y="171"/>
                  </a:lnTo>
                  <a:lnTo>
                    <a:pt x="52" y="172"/>
                  </a:lnTo>
                  <a:lnTo>
                    <a:pt x="51" y="172"/>
                  </a:lnTo>
                  <a:lnTo>
                    <a:pt x="50" y="172"/>
                  </a:lnTo>
                  <a:lnTo>
                    <a:pt x="47" y="172"/>
                  </a:lnTo>
                  <a:lnTo>
                    <a:pt x="46" y="172"/>
                  </a:lnTo>
                  <a:lnTo>
                    <a:pt x="42" y="172"/>
                  </a:lnTo>
                  <a:lnTo>
                    <a:pt x="39" y="171"/>
                  </a:lnTo>
                  <a:lnTo>
                    <a:pt x="34" y="169"/>
                  </a:lnTo>
                  <a:lnTo>
                    <a:pt x="28" y="168"/>
                  </a:lnTo>
                  <a:lnTo>
                    <a:pt x="25" y="167"/>
                  </a:lnTo>
                  <a:lnTo>
                    <a:pt x="22" y="165"/>
                  </a:lnTo>
                  <a:lnTo>
                    <a:pt x="21" y="162"/>
                  </a:lnTo>
                  <a:lnTo>
                    <a:pt x="21" y="160"/>
                  </a:lnTo>
                  <a:lnTo>
                    <a:pt x="22" y="157"/>
                  </a:lnTo>
                  <a:lnTo>
                    <a:pt x="24" y="155"/>
                  </a:lnTo>
                  <a:lnTo>
                    <a:pt x="26" y="154"/>
                  </a:lnTo>
                  <a:lnTo>
                    <a:pt x="27" y="153"/>
                  </a:lnTo>
                  <a:lnTo>
                    <a:pt x="30" y="153"/>
                  </a:lnTo>
                  <a:lnTo>
                    <a:pt x="32" y="153"/>
                  </a:lnTo>
                  <a:lnTo>
                    <a:pt x="33" y="153"/>
                  </a:lnTo>
                  <a:lnTo>
                    <a:pt x="33" y="136"/>
                  </a:lnTo>
                  <a:lnTo>
                    <a:pt x="26" y="136"/>
                  </a:lnTo>
                  <a:lnTo>
                    <a:pt x="28" y="131"/>
                  </a:lnTo>
                  <a:lnTo>
                    <a:pt x="33" y="128"/>
                  </a:lnTo>
                  <a:lnTo>
                    <a:pt x="38" y="127"/>
                  </a:lnTo>
                  <a:lnTo>
                    <a:pt x="41" y="125"/>
                  </a:lnTo>
                  <a:lnTo>
                    <a:pt x="45" y="124"/>
                  </a:lnTo>
                  <a:lnTo>
                    <a:pt x="48" y="121"/>
                  </a:lnTo>
                  <a:lnTo>
                    <a:pt x="52" y="118"/>
                  </a:lnTo>
                  <a:lnTo>
                    <a:pt x="54" y="114"/>
                  </a:lnTo>
                  <a:lnTo>
                    <a:pt x="52" y="113"/>
                  </a:lnTo>
                  <a:lnTo>
                    <a:pt x="50" y="110"/>
                  </a:lnTo>
                  <a:lnTo>
                    <a:pt x="48" y="108"/>
                  </a:lnTo>
                  <a:lnTo>
                    <a:pt x="46" y="107"/>
                  </a:lnTo>
                  <a:lnTo>
                    <a:pt x="45" y="104"/>
                  </a:lnTo>
                  <a:lnTo>
                    <a:pt x="45" y="102"/>
                  </a:lnTo>
                  <a:lnTo>
                    <a:pt x="44" y="100"/>
                  </a:lnTo>
                  <a:lnTo>
                    <a:pt x="44" y="97"/>
                  </a:lnTo>
                  <a:lnTo>
                    <a:pt x="40" y="96"/>
                  </a:lnTo>
                  <a:lnTo>
                    <a:pt x="37" y="96"/>
                  </a:lnTo>
                  <a:lnTo>
                    <a:pt x="33" y="95"/>
                  </a:lnTo>
                  <a:lnTo>
                    <a:pt x="28" y="93"/>
                  </a:lnTo>
                  <a:lnTo>
                    <a:pt x="26" y="92"/>
                  </a:lnTo>
                  <a:lnTo>
                    <a:pt x="25" y="89"/>
                  </a:lnTo>
                  <a:lnTo>
                    <a:pt x="24" y="88"/>
                  </a:lnTo>
                  <a:lnTo>
                    <a:pt x="24" y="85"/>
                  </a:lnTo>
                  <a:lnTo>
                    <a:pt x="24" y="82"/>
                  </a:lnTo>
                  <a:lnTo>
                    <a:pt x="25" y="79"/>
                  </a:lnTo>
                  <a:lnTo>
                    <a:pt x="26" y="76"/>
                  </a:lnTo>
                  <a:lnTo>
                    <a:pt x="27" y="74"/>
                  </a:lnTo>
                  <a:lnTo>
                    <a:pt x="30" y="72"/>
                  </a:lnTo>
                  <a:lnTo>
                    <a:pt x="32" y="69"/>
                  </a:lnTo>
                  <a:lnTo>
                    <a:pt x="33" y="67"/>
                  </a:lnTo>
                  <a:lnTo>
                    <a:pt x="33" y="64"/>
                  </a:lnTo>
                  <a:lnTo>
                    <a:pt x="28" y="67"/>
                  </a:lnTo>
                  <a:lnTo>
                    <a:pt x="26" y="69"/>
                  </a:lnTo>
                  <a:lnTo>
                    <a:pt x="25" y="71"/>
                  </a:lnTo>
                  <a:lnTo>
                    <a:pt x="22" y="74"/>
                  </a:lnTo>
                  <a:lnTo>
                    <a:pt x="21" y="76"/>
                  </a:lnTo>
                  <a:lnTo>
                    <a:pt x="20" y="79"/>
                  </a:lnTo>
                  <a:lnTo>
                    <a:pt x="19" y="82"/>
                  </a:lnTo>
                  <a:lnTo>
                    <a:pt x="17" y="85"/>
                  </a:lnTo>
                  <a:lnTo>
                    <a:pt x="13" y="76"/>
                  </a:lnTo>
                  <a:lnTo>
                    <a:pt x="9" y="71"/>
                  </a:lnTo>
                  <a:lnTo>
                    <a:pt x="8" y="68"/>
                  </a:lnTo>
                  <a:lnTo>
                    <a:pt x="7" y="65"/>
                  </a:lnTo>
                  <a:lnTo>
                    <a:pt x="6" y="62"/>
                  </a:lnTo>
                  <a:lnTo>
                    <a:pt x="6" y="61"/>
                  </a:lnTo>
                  <a:lnTo>
                    <a:pt x="6" y="60"/>
                  </a:lnTo>
                  <a:lnTo>
                    <a:pt x="6" y="57"/>
                  </a:lnTo>
                  <a:lnTo>
                    <a:pt x="5" y="56"/>
                  </a:lnTo>
                  <a:lnTo>
                    <a:pt x="5" y="53"/>
                  </a:lnTo>
                  <a:lnTo>
                    <a:pt x="5" y="48"/>
                  </a:lnTo>
                  <a:lnTo>
                    <a:pt x="5" y="42"/>
                  </a:lnTo>
                  <a:lnTo>
                    <a:pt x="5" y="38"/>
                  </a:lnTo>
                  <a:lnTo>
                    <a:pt x="6" y="34"/>
                  </a:lnTo>
                  <a:lnTo>
                    <a:pt x="6" y="29"/>
                  </a:lnTo>
                  <a:lnTo>
                    <a:pt x="6" y="25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5" y="17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5" y="9"/>
                  </a:lnTo>
                  <a:lnTo>
                    <a:pt x="6" y="9"/>
                  </a:lnTo>
                  <a:lnTo>
                    <a:pt x="6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0" name="Freeform 292"/>
            <p:cNvSpPr>
              <a:spLocks/>
            </p:cNvSpPr>
            <p:nvPr/>
          </p:nvSpPr>
          <p:spPr bwMode="gray">
            <a:xfrm>
              <a:off x="5530238" y="4200223"/>
              <a:ext cx="161090" cy="169882"/>
            </a:xfrm>
            <a:custGeom>
              <a:avLst/>
              <a:gdLst>
                <a:gd name="T0" fmla="*/ 163513 w 111"/>
                <a:gd name="T1" fmla="*/ 175145 h 129"/>
                <a:gd name="T2" fmla="*/ 169863 w 111"/>
                <a:gd name="T3" fmla="*/ 175145 h 129"/>
                <a:gd name="T4" fmla="*/ 174625 w 111"/>
                <a:gd name="T5" fmla="*/ 179349 h 129"/>
                <a:gd name="T6" fmla="*/ 155575 w 111"/>
                <a:gd name="T7" fmla="*/ 151326 h 129"/>
                <a:gd name="T8" fmla="*/ 139700 w 111"/>
                <a:gd name="T9" fmla="*/ 126105 h 129"/>
                <a:gd name="T10" fmla="*/ 119063 w 111"/>
                <a:gd name="T11" fmla="*/ 105087 h 129"/>
                <a:gd name="T12" fmla="*/ 107950 w 111"/>
                <a:gd name="T13" fmla="*/ 99483 h 129"/>
                <a:gd name="T14" fmla="*/ 100013 w 111"/>
                <a:gd name="T15" fmla="*/ 98081 h 129"/>
                <a:gd name="T16" fmla="*/ 98425 w 111"/>
                <a:gd name="T17" fmla="*/ 91076 h 129"/>
                <a:gd name="T18" fmla="*/ 90488 w 111"/>
                <a:gd name="T19" fmla="*/ 93878 h 129"/>
                <a:gd name="T20" fmla="*/ 82550 w 111"/>
                <a:gd name="T21" fmla="*/ 93878 h 129"/>
                <a:gd name="T22" fmla="*/ 77788 w 111"/>
                <a:gd name="T23" fmla="*/ 78465 h 129"/>
                <a:gd name="T24" fmla="*/ 69850 w 111"/>
                <a:gd name="T25" fmla="*/ 65855 h 129"/>
                <a:gd name="T26" fmla="*/ 63500 w 111"/>
                <a:gd name="T27" fmla="*/ 56047 h 129"/>
                <a:gd name="T28" fmla="*/ 60325 w 111"/>
                <a:gd name="T29" fmla="*/ 35029 h 129"/>
                <a:gd name="T30" fmla="*/ 58738 w 111"/>
                <a:gd name="T31" fmla="*/ 12610 h 129"/>
                <a:gd name="T32" fmla="*/ 47625 w 111"/>
                <a:gd name="T33" fmla="*/ 0 h 129"/>
                <a:gd name="T34" fmla="*/ 30163 w 111"/>
                <a:gd name="T35" fmla="*/ 15413 h 129"/>
                <a:gd name="T36" fmla="*/ 22225 w 111"/>
                <a:gd name="T37" fmla="*/ 22419 h 129"/>
                <a:gd name="T38" fmla="*/ 12700 w 111"/>
                <a:gd name="T39" fmla="*/ 29424 h 129"/>
                <a:gd name="T40" fmla="*/ 9525 w 111"/>
                <a:gd name="T41" fmla="*/ 37831 h 129"/>
                <a:gd name="T42" fmla="*/ 9525 w 111"/>
                <a:gd name="T43" fmla="*/ 46238 h 129"/>
                <a:gd name="T44" fmla="*/ 11113 w 111"/>
                <a:gd name="T45" fmla="*/ 54645 h 129"/>
                <a:gd name="T46" fmla="*/ 9525 w 111"/>
                <a:gd name="T47" fmla="*/ 64453 h 129"/>
                <a:gd name="T48" fmla="*/ 3175 w 111"/>
                <a:gd name="T49" fmla="*/ 74262 h 129"/>
                <a:gd name="T50" fmla="*/ 0 w 111"/>
                <a:gd name="T51" fmla="*/ 81267 h 129"/>
                <a:gd name="T52" fmla="*/ 0 w 111"/>
                <a:gd name="T53" fmla="*/ 89674 h 129"/>
                <a:gd name="T54" fmla="*/ 1588 w 111"/>
                <a:gd name="T55" fmla="*/ 98081 h 129"/>
                <a:gd name="T56" fmla="*/ 3175 w 111"/>
                <a:gd name="T57" fmla="*/ 100884 h 129"/>
                <a:gd name="T58" fmla="*/ 11113 w 111"/>
                <a:gd name="T59" fmla="*/ 99483 h 129"/>
                <a:gd name="T60" fmla="*/ 17463 w 111"/>
                <a:gd name="T61" fmla="*/ 93878 h 129"/>
                <a:gd name="T62" fmla="*/ 26988 w 111"/>
                <a:gd name="T63" fmla="*/ 89674 h 129"/>
                <a:gd name="T64" fmla="*/ 36513 w 111"/>
                <a:gd name="T65" fmla="*/ 79866 h 129"/>
                <a:gd name="T66" fmla="*/ 41275 w 111"/>
                <a:gd name="T67" fmla="*/ 84070 h 129"/>
                <a:gd name="T68" fmla="*/ 50800 w 111"/>
                <a:gd name="T69" fmla="*/ 89674 h 129"/>
                <a:gd name="T70" fmla="*/ 63500 w 111"/>
                <a:gd name="T71" fmla="*/ 93878 h 129"/>
                <a:gd name="T72" fmla="*/ 74613 w 111"/>
                <a:gd name="T73" fmla="*/ 99483 h 129"/>
                <a:gd name="T74" fmla="*/ 80963 w 111"/>
                <a:gd name="T75" fmla="*/ 103686 h 129"/>
                <a:gd name="T76" fmla="*/ 92075 w 111"/>
                <a:gd name="T77" fmla="*/ 110692 h 129"/>
                <a:gd name="T78" fmla="*/ 100013 w 111"/>
                <a:gd name="T79" fmla="*/ 117698 h 129"/>
                <a:gd name="T80" fmla="*/ 104775 w 111"/>
                <a:gd name="T81" fmla="*/ 120500 h 129"/>
                <a:gd name="T82" fmla="*/ 112713 w 111"/>
                <a:gd name="T83" fmla="*/ 124703 h 129"/>
                <a:gd name="T84" fmla="*/ 114300 w 111"/>
                <a:gd name="T85" fmla="*/ 128907 h 129"/>
                <a:gd name="T86" fmla="*/ 120650 w 111"/>
                <a:gd name="T87" fmla="*/ 133110 h 129"/>
                <a:gd name="T88" fmla="*/ 123825 w 111"/>
                <a:gd name="T89" fmla="*/ 137314 h 129"/>
                <a:gd name="T90" fmla="*/ 128588 w 111"/>
                <a:gd name="T91" fmla="*/ 140116 h 129"/>
                <a:gd name="T92" fmla="*/ 130175 w 111"/>
                <a:gd name="T93" fmla="*/ 145721 h 129"/>
                <a:gd name="T94" fmla="*/ 133350 w 111"/>
                <a:gd name="T95" fmla="*/ 154128 h 129"/>
                <a:gd name="T96" fmla="*/ 134938 w 111"/>
                <a:gd name="T97" fmla="*/ 159733 h 129"/>
                <a:gd name="T98" fmla="*/ 146050 w 111"/>
                <a:gd name="T99" fmla="*/ 165337 h 129"/>
                <a:gd name="T100" fmla="*/ 160338 w 111"/>
                <a:gd name="T101" fmla="*/ 175145 h 12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"/>
                <a:gd name="T154" fmla="*/ 0 h 129"/>
                <a:gd name="T155" fmla="*/ 111 w 111"/>
                <a:gd name="T156" fmla="*/ 129 h 12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" h="129">
                  <a:moveTo>
                    <a:pt x="103" y="126"/>
                  </a:moveTo>
                  <a:lnTo>
                    <a:pt x="103" y="126"/>
                  </a:lnTo>
                  <a:lnTo>
                    <a:pt x="103" y="125"/>
                  </a:lnTo>
                  <a:lnTo>
                    <a:pt x="104" y="124"/>
                  </a:lnTo>
                  <a:lnTo>
                    <a:pt x="106" y="124"/>
                  </a:lnTo>
                  <a:lnTo>
                    <a:pt x="107" y="125"/>
                  </a:lnTo>
                  <a:lnTo>
                    <a:pt x="109" y="126"/>
                  </a:lnTo>
                  <a:lnTo>
                    <a:pt x="109" y="128"/>
                  </a:lnTo>
                  <a:lnTo>
                    <a:pt x="110" y="128"/>
                  </a:lnTo>
                  <a:lnTo>
                    <a:pt x="111" y="129"/>
                  </a:lnTo>
                  <a:lnTo>
                    <a:pt x="101" y="112"/>
                  </a:lnTo>
                  <a:lnTo>
                    <a:pt x="98" y="108"/>
                  </a:lnTo>
                  <a:lnTo>
                    <a:pt x="95" y="104"/>
                  </a:lnTo>
                  <a:lnTo>
                    <a:pt x="91" y="98"/>
                  </a:lnTo>
                  <a:lnTo>
                    <a:pt x="88" y="90"/>
                  </a:lnTo>
                  <a:lnTo>
                    <a:pt x="82" y="85"/>
                  </a:lnTo>
                  <a:lnTo>
                    <a:pt x="78" y="79"/>
                  </a:lnTo>
                  <a:lnTo>
                    <a:pt x="75" y="75"/>
                  </a:lnTo>
                  <a:lnTo>
                    <a:pt x="72" y="74"/>
                  </a:lnTo>
                  <a:lnTo>
                    <a:pt x="70" y="72"/>
                  </a:lnTo>
                  <a:lnTo>
                    <a:pt x="68" y="71"/>
                  </a:lnTo>
                  <a:lnTo>
                    <a:pt x="65" y="70"/>
                  </a:lnTo>
                  <a:lnTo>
                    <a:pt x="64" y="70"/>
                  </a:lnTo>
                  <a:lnTo>
                    <a:pt x="63" y="70"/>
                  </a:lnTo>
                  <a:lnTo>
                    <a:pt x="62" y="68"/>
                  </a:lnTo>
                  <a:lnTo>
                    <a:pt x="62" y="67"/>
                  </a:lnTo>
                  <a:lnTo>
                    <a:pt x="62" y="65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7" y="67"/>
                  </a:lnTo>
                  <a:lnTo>
                    <a:pt x="56" y="68"/>
                  </a:lnTo>
                  <a:lnTo>
                    <a:pt x="53" y="68"/>
                  </a:lnTo>
                  <a:lnTo>
                    <a:pt x="52" y="67"/>
                  </a:lnTo>
                  <a:lnTo>
                    <a:pt x="51" y="63"/>
                  </a:lnTo>
                  <a:lnTo>
                    <a:pt x="50" y="60"/>
                  </a:lnTo>
                  <a:lnTo>
                    <a:pt x="49" y="56"/>
                  </a:lnTo>
                  <a:lnTo>
                    <a:pt x="46" y="53"/>
                  </a:lnTo>
                  <a:lnTo>
                    <a:pt x="45" y="50"/>
                  </a:lnTo>
                  <a:lnTo>
                    <a:pt x="44" y="47"/>
                  </a:lnTo>
                  <a:lnTo>
                    <a:pt x="43" y="45"/>
                  </a:lnTo>
                  <a:lnTo>
                    <a:pt x="40" y="43"/>
                  </a:lnTo>
                  <a:lnTo>
                    <a:pt x="40" y="40"/>
                  </a:lnTo>
                  <a:lnTo>
                    <a:pt x="39" y="38"/>
                  </a:lnTo>
                  <a:lnTo>
                    <a:pt x="39" y="31"/>
                  </a:lnTo>
                  <a:lnTo>
                    <a:pt x="38" y="25"/>
                  </a:lnTo>
                  <a:lnTo>
                    <a:pt x="38" y="20"/>
                  </a:lnTo>
                  <a:lnTo>
                    <a:pt x="37" y="14"/>
                  </a:lnTo>
                  <a:lnTo>
                    <a:pt x="37" y="9"/>
                  </a:lnTo>
                  <a:lnTo>
                    <a:pt x="37" y="3"/>
                  </a:lnTo>
                  <a:lnTo>
                    <a:pt x="35" y="0"/>
                  </a:lnTo>
                  <a:lnTo>
                    <a:pt x="30" y="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7" y="13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11" y="20"/>
                  </a:lnTo>
                  <a:lnTo>
                    <a:pt x="8" y="21"/>
                  </a:lnTo>
                  <a:lnTo>
                    <a:pt x="7" y="24"/>
                  </a:lnTo>
                  <a:lnTo>
                    <a:pt x="6" y="25"/>
                  </a:lnTo>
                  <a:lnTo>
                    <a:pt x="6" y="27"/>
                  </a:lnTo>
                  <a:lnTo>
                    <a:pt x="6" y="30"/>
                  </a:lnTo>
                  <a:lnTo>
                    <a:pt x="6" y="31"/>
                  </a:lnTo>
                  <a:lnTo>
                    <a:pt x="6" y="33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39"/>
                  </a:lnTo>
                  <a:lnTo>
                    <a:pt x="6" y="42"/>
                  </a:lnTo>
                  <a:lnTo>
                    <a:pt x="6" y="43"/>
                  </a:lnTo>
                  <a:lnTo>
                    <a:pt x="6" y="46"/>
                  </a:lnTo>
                  <a:lnTo>
                    <a:pt x="5" y="49"/>
                  </a:lnTo>
                  <a:lnTo>
                    <a:pt x="4" y="50"/>
                  </a:lnTo>
                  <a:lnTo>
                    <a:pt x="2" y="53"/>
                  </a:lnTo>
                  <a:lnTo>
                    <a:pt x="1" y="56"/>
                  </a:lnTo>
                  <a:lnTo>
                    <a:pt x="1" y="57"/>
                  </a:lnTo>
                  <a:lnTo>
                    <a:pt x="0" y="58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1" y="71"/>
                  </a:lnTo>
                  <a:lnTo>
                    <a:pt x="2" y="71"/>
                  </a:lnTo>
                  <a:lnTo>
                    <a:pt x="2" y="72"/>
                  </a:lnTo>
                  <a:lnTo>
                    <a:pt x="4" y="72"/>
                  </a:lnTo>
                  <a:lnTo>
                    <a:pt x="5" y="72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3" y="65"/>
                  </a:lnTo>
                  <a:lnTo>
                    <a:pt x="14" y="65"/>
                  </a:lnTo>
                  <a:lnTo>
                    <a:pt x="17" y="64"/>
                  </a:lnTo>
                  <a:lnTo>
                    <a:pt x="18" y="63"/>
                  </a:lnTo>
                  <a:lnTo>
                    <a:pt x="21" y="56"/>
                  </a:lnTo>
                  <a:lnTo>
                    <a:pt x="23" y="57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6" y="60"/>
                  </a:lnTo>
                  <a:lnTo>
                    <a:pt x="30" y="61"/>
                  </a:lnTo>
                  <a:lnTo>
                    <a:pt x="31" y="63"/>
                  </a:lnTo>
                  <a:lnTo>
                    <a:pt x="32" y="64"/>
                  </a:lnTo>
                  <a:lnTo>
                    <a:pt x="34" y="64"/>
                  </a:lnTo>
                  <a:lnTo>
                    <a:pt x="37" y="65"/>
                  </a:lnTo>
                  <a:lnTo>
                    <a:pt x="40" y="67"/>
                  </a:lnTo>
                  <a:lnTo>
                    <a:pt x="43" y="68"/>
                  </a:lnTo>
                  <a:lnTo>
                    <a:pt x="45" y="70"/>
                  </a:lnTo>
                  <a:lnTo>
                    <a:pt x="47" y="71"/>
                  </a:lnTo>
                  <a:lnTo>
                    <a:pt x="49" y="71"/>
                  </a:lnTo>
                  <a:lnTo>
                    <a:pt x="50" y="72"/>
                  </a:lnTo>
                  <a:lnTo>
                    <a:pt x="51" y="74"/>
                  </a:lnTo>
                  <a:lnTo>
                    <a:pt x="53" y="75"/>
                  </a:lnTo>
                  <a:lnTo>
                    <a:pt x="56" y="78"/>
                  </a:lnTo>
                  <a:lnTo>
                    <a:pt x="58" y="79"/>
                  </a:lnTo>
                  <a:lnTo>
                    <a:pt x="60" y="82"/>
                  </a:lnTo>
                  <a:lnTo>
                    <a:pt x="62" y="84"/>
                  </a:lnTo>
                  <a:lnTo>
                    <a:pt x="63" y="84"/>
                  </a:lnTo>
                  <a:lnTo>
                    <a:pt x="64" y="84"/>
                  </a:lnTo>
                  <a:lnTo>
                    <a:pt x="65" y="85"/>
                  </a:lnTo>
                  <a:lnTo>
                    <a:pt x="66" y="86"/>
                  </a:lnTo>
                  <a:lnTo>
                    <a:pt x="69" y="88"/>
                  </a:lnTo>
                  <a:lnTo>
                    <a:pt x="70" y="89"/>
                  </a:lnTo>
                  <a:lnTo>
                    <a:pt x="71" y="89"/>
                  </a:lnTo>
                  <a:lnTo>
                    <a:pt x="71" y="90"/>
                  </a:lnTo>
                  <a:lnTo>
                    <a:pt x="72" y="90"/>
                  </a:lnTo>
                  <a:lnTo>
                    <a:pt x="72" y="92"/>
                  </a:lnTo>
                  <a:lnTo>
                    <a:pt x="74" y="93"/>
                  </a:lnTo>
                  <a:lnTo>
                    <a:pt x="75" y="93"/>
                  </a:lnTo>
                  <a:lnTo>
                    <a:pt x="76" y="95"/>
                  </a:lnTo>
                  <a:lnTo>
                    <a:pt x="77" y="95"/>
                  </a:lnTo>
                  <a:lnTo>
                    <a:pt x="78" y="96"/>
                  </a:lnTo>
                  <a:lnTo>
                    <a:pt x="78" y="98"/>
                  </a:lnTo>
                  <a:lnTo>
                    <a:pt x="80" y="98"/>
                  </a:lnTo>
                  <a:lnTo>
                    <a:pt x="80" y="100"/>
                  </a:lnTo>
                  <a:lnTo>
                    <a:pt x="81" y="100"/>
                  </a:lnTo>
                  <a:lnTo>
                    <a:pt x="81" y="101"/>
                  </a:lnTo>
                  <a:lnTo>
                    <a:pt x="82" y="103"/>
                  </a:lnTo>
                  <a:lnTo>
                    <a:pt x="82" y="104"/>
                  </a:lnTo>
                  <a:lnTo>
                    <a:pt x="84" y="105"/>
                  </a:lnTo>
                  <a:lnTo>
                    <a:pt x="84" y="108"/>
                  </a:lnTo>
                  <a:lnTo>
                    <a:pt x="84" y="110"/>
                  </a:lnTo>
                  <a:lnTo>
                    <a:pt x="84" y="111"/>
                  </a:lnTo>
                  <a:lnTo>
                    <a:pt x="84" y="112"/>
                  </a:lnTo>
                  <a:lnTo>
                    <a:pt x="85" y="114"/>
                  </a:lnTo>
                  <a:lnTo>
                    <a:pt x="86" y="115"/>
                  </a:lnTo>
                  <a:lnTo>
                    <a:pt x="89" y="117"/>
                  </a:lnTo>
                  <a:lnTo>
                    <a:pt x="92" y="118"/>
                  </a:lnTo>
                  <a:lnTo>
                    <a:pt x="95" y="121"/>
                  </a:lnTo>
                  <a:lnTo>
                    <a:pt x="98" y="122"/>
                  </a:lnTo>
                  <a:lnTo>
                    <a:pt x="101" y="125"/>
                  </a:lnTo>
                  <a:lnTo>
                    <a:pt x="102" y="126"/>
                  </a:lnTo>
                  <a:lnTo>
                    <a:pt x="103" y="12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1" name="Freeform 293"/>
            <p:cNvSpPr>
              <a:spLocks/>
            </p:cNvSpPr>
            <p:nvPr/>
          </p:nvSpPr>
          <p:spPr bwMode="gray">
            <a:xfrm>
              <a:off x="4860609" y="3183909"/>
              <a:ext cx="170567" cy="77491"/>
            </a:xfrm>
            <a:custGeom>
              <a:avLst/>
              <a:gdLst>
                <a:gd name="T0" fmla="*/ 185738 w 117"/>
                <a:gd name="T1" fmla="*/ 54645 h 59"/>
                <a:gd name="T2" fmla="*/ 182563 w 117"/>
                <a:gd name="T3" fmla="*/ 56046 h 59"/>
                <a:gd name="T4" fmla="*/ 176213 w 117"/>
                <a:gd name="T5" fmla="*/ 60250 h 59"/>
                <a:gd name="T6" fmla="*/ 169863 w 117"/>
                <a:gd name="T7" fmla="*/ 65854 h 59"/>
                <a:gd name="T8" fmla="*/ 168275 w 117"/>
                <a:gd name="T9" fmla="*/ 68656 h 59"/>
                <a:gd name="T10" fmla="*/ 163513 w 117"/>
                <a:gd name="T11" fmla="*/ 72860 h 59"/>
                <a:gd name="T12" fmla="*/ 155575 w 117"/>
                <a:gd name="T13" fmla="*/ 75662 h 59"/>
                <a:gd name="T14" fmla="*/ 147638 w 117"/>
                <a:gd name="T15" fmla="*/ 72860 h 59"/>
                <a:gd name="T16" fmla="*/ 136525 w 117"/>
                <a:gd name="T17" fmla="*/ 67255 h 59"/>
                <a:gd name="T18" fmla="*/ 131763 w 117"/>
                <a:gd name="T19" fmla="*/ 68656 h 59"/>
                <a:gd name="T20" fmla="*/ 128588 w 117"/>
                <a:gd name="T21" fmla="*/ 77063 h 59"/>
                <a:gd name="T22" fmla="*/ 131763 w 117"/>
                <a:gd name="T23" fmla="*/ 82668 h 59"/>
                <a:gd name="T24" fmla="*/ 122238 w 117"/>
                <a:gd name="T25" fmla="*/ 82668 h 59"/>
                <a:gd name="T26" fmla="*/ 115888 w 117"/>
                <a:gd name="T27" fmla="*/ 78465 h 59"/>
                <a:gd name="T28" fmla="*/ 112713 w 117"/>
                <a:gd name="T29" fmla="*/ 77063 h 59"/>
                <a:gd name="T30" fmla="*/ 103188 w 117"/>
                <a:gd name="T31" fmla="*/ 72860 h 59"/>
                <a:gd name="T32" fmla="*/ 39688 w 117"/>
                <a:gd name="T33" fmla="*/ 71459 h 59"/>
                <a:gd name="T34" fmla="*/ 22225 w 117"/>
                <a:gd name="T35" fmla="*/ 54645 h 59"/>
                <a:gd name="T36" fmla="*/ 15875 w 117"/>
                <a:gd name="T37" fmla="*/ 42035 h 59"/>
                <a:gd name="T38" fmla="*/ 7938 w 117"/>
                <a:gd name="T39" fmla="*/ 28023 h 59"/>
                <a:gd name="T40" fmla="*/ 14288 w 117"/>
                <a:gd name="T41" fmla="*/ 25221 h 59"/>
                <a:gd name="T42" fmla="*/ 34925 w 117"/>
                <a:gd name="T43" fmla="*/ 19616 h 59"/>
                <a:gd name="T44" fmla="*/ 52388 w 117"/>
                <a:gd name="T45" fmla="*/ 9808 h 59"/>
                <a:gd name="T46" fmla="*/ 68263 w 117"/>
                <a:gd name="T47" fmla="*/ 1401 h 59"/>
                <a:gd name="T48" fmla="*/ 88900 w 117"/>
                <a:gd name="T49" fmla="*/ 8407 h 59"/>
                <a:gd name="T50" fmla="*/ 111125 w 117"/>
                <a:gd name="T51" fmla="*/ 19616 h 59"/>
                <a:gd name="T52" fmla="*/ 128588 w 117"/>
                <a:gd name="T53" fmla="*/ 32227 h 59"/>
                <a:gd name="T54" fmla="*/ 144463 w 117"/>
                <a:gd name="T55" fmla="*/ 37831 h 59"/>
                <a:gd name="T56" fmla="*/ 152400 w 117"/>
                <a:gd name="T57" fmla="*/ 42035 h 59"/>
                <a:gd name="T58" fmla="*/ 160338 w 117"/>
                <a:gd name="T59" fmla="*/ 46238 h 59"/>
                <a:gd name="T60" fmla="*/ 168275 w 117"/>
                <a:gd name="T61" fmla="*/ 50441 h 59"/>
                <a:gd name="T62" fmla="*/ 179388 w 117"/>
                <a:gd name="T63" fmla="*/ 51843 h 5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7"/>
                <a:gd name="T97" fmla="*/ 0 h 59"/>
                <a:gd name="T98" fmla="*/ 117 w 117"/>
                <a:gd name="T99" fmla="*/ 59 h 5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7" h="59">
                  <a:moveTo>
                    <a:pt x="117" y="39"/>
                  </a:moveTo>
                  <a:lnTo>
                    <a:pt x="117" y="39"/>
                  </a:lnTo>
                  <a:lnTo>
                    <a:pt x="116" y="40"/>
                  </a:lnTo>
                  <a:lnTo>
                    <a:pt x="115" y="40"/>
                  </a:lnTo>
                  <a:lnTo>
                    <a:pt x="113" y="41"/>
                  </a:lnTo>
                  <a:lnTo>
                    <a:pt x="111" y="43"/>
                  </a:lnTo>
                  <a:lnTo>
                    <a:pt x="110" y="45"/>
                  </a:lnTo>
                  <a:lnTo>
                    <a:pt x="107" y="47"/>
                  </a:lnTo>
                  <a:lnTo>
                    <a:pt x="106" y="48"/>
                  </a:lnTo>
                  <a:lnTo>
                    <a:pt x="106" y="49"/>
                  </a:lnTo>
                  <a:lnTo>
                    <a:pt x="104" y="51"/>
                  </a:lnTo>
                  <a:lnTo>
                    <a:pt x="103" y="52"/>
                  </a:lnTo>
                  <a:lnTo>
                    <a:pt x="100" y="54"/>
                  </a:lnTo>
                  <a:lnTo>
                    <a:pt x="98" y="54"/>
                  </a:lnTo>
                  <a:lnTo>
                    <a:pt x="96" y="54"/>
                  </a:lnTo>
                  <a:lnTo>
                    <a:pt x="93" y="52"/>
                  </a:lnTo>
                  <a:lnTo>
                    <a:pt x="90" y="49"/>
                  </a:lnTo>
                  <a:lnTo>
                    <a:pt x="86" y="48"/>
                  </a:lnTo>
                  <a:lnTo>
                    <a:pt x="84" y="48"/>
                  </a:lnTo>
                  <a:lnTo>
                    <a:pt x="83" y="49"/>
                  </a:lnTo>
                  <a:lnTo>
                    <a:pt x="83" y="52"/>
                  </a:lnTo>
                  <a:lnTo>
                    <a:pt x="81" y="55"/>
                  </a:lnTo>
                  <a:lnTo>
                    <a:pt x="81" y="58"/>
                  </a:lnTo>
                  <a:lnTo>
                    <a:pt x="83" y="59"/>
                  </a:lnTo>
                  <a:lnTo>
                    <a:pt x="79" y="59"/>
                  </a:lnTo>
                  <a:lnTo>
                    <a:pt x="77" y="59"/>
                  </a:lnTo>
                  <a:lnTo>
                    <a:pt x="75" y="58"/>
                  </a:lnTo>
                  <a:lnTo>
                    <a:pt x="73" y="56"/>
                  </a:lnTo>
                  <a:lnTo>
                    <a:pt x="72" y="56"/>
                  </a:lnTo>
                  <a:lnTo>
                    <a:pt x="71" y="55"/>
                  </a:lnTo>
                  <a:lnTo>
                    <a:pt x="68" y="54"/>
                  </a:lnTo>
                  <a:lnTo>
                    <a:pt x="65" y="52"/>
                  </a:lnTo>
                  <a:lnTo>
                    <a:pt x="35" y="58"/>
                  </a:lnTo>
                  <a:lnTo>
                    <a:pt x="25" y="51"/>
                  </a:lnTo>
                  <a:lnTo>
                    <a:pt x="17" y="45"/>
                  </a:lnTo>
                  <a:lnTo>
                    <a:pt x="14" y="39"/>
                  </a:lnTo>
                  <a:lnTo>
                    <a:pt x="11" y="34"/>
                  </a:lnTo>
                  <a:lnTo>
                    <a:pt x="10" y="30"/>
                  </a:lnTo>
                  <a:lnTo>
                    <a:pt x="8" y="25"/>
                  </a:lnTo>
                  <a:lnTo>
                    <a:pt x="5" y="20"/>
                  </a:lnTo>
                  <a:lnTo>
                    <a:pt x="0" y="16"/>
                  </a:lnTo>
                  <a:lnTo>
                    <a:pt x="9" y="18"/>
                  </a:lnTo>
                  <a:lnTo>
                    <a:pt x="16" y="18"/>
                  </a:lnTo>
                  <a:lnTo>
                    <a:pt x="22" y="14"/>
                  </a:lnTo>
                  <a:lnTo>
                    <a:pt x="27" y="11"/>
                  </a:lnTo>
                  <a:lnTo>
                    <a:pt x="33" y="7"/>
                  </a:lnTo>
                  <a:lnTo>
                    <a:pt x="37" y="4"/>
                  </a:lnTo>
                  <a:lnTo>
                    <a:pt x="43" y="1"/>
                  </a:lnTo>
                  <a:lnTo>
                    <a:pt x="51" y="0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70" y="14"/>
                  </a:lnTo>
                  <a:lnTo>
                    <a:pt x="75" y="19"/>
                  </a:lnTo>
                  <a:lnTo>
                    <a:pt x="81" y="23"/>
                  </a:lnTo>
                  <a:lnTo>
                    <a:pt x="86" y="26"/>
                  </a:lnTo>
                  <a:lnTo>
                    <a:pt x="91" y="27"/>
                  </a:lnTo>
                  <a:lnTo>
                    <a:pt x="92" y="29"/>
                  </a:lnTo>
                  <a:lnTo>
                    <a:pt x="96" y="30"/>
                  </a:lnTo>
                  <a:lnTo>
                    <a:pt x="98" y="32"/>
                  </a:lnTo>
                  <a:lnTo>
                    <a:pt x="101" y="33"/>
                  </a:lnTo>
                  <a:lnTo>
                    <a:pt x="104" y="34"/>
                  </a:lnTo>
                  <a:lnTo>
                    <a:pt x="106" y="36"/>
                  </a:lnTo>
                  <a:lnTo>
                    <a:pt x="110" y="37"/>
                  </a:lnTo>
                  <a:lnTo>
                    <a:pt x="113" y="37"/>
                  </a:lnTo>
                  <a:lnTo>
                    <a:pt x="117" y="3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2" name="Freeform 294"/>
            <p:cNvSpPr>
              <a:spLocks/>
            </p:cNvSpPr>
            <p:nvPr/>
          </p:nvSpPr>
          <p:spPr bwMode="gray">
            <a:xfrm>
              <a:off x="4977479" y="3236067"/>
              <a:ext cx="132662" cy="52157"/>
            </a:xfrm>
            <a:custGeom>
              <a:avLst/>
              <a:gdLst>
                <a:gd name="T0" fmla="*/ 60325 w 91"/>
                <a:gd name="T1" fmla="*/ 0 h 40"/>
                <a:gd name="T2" fmla="*/ 65088 w 91"/>
                <a:gd name="T3" fmla="*/ 0 h 40"/>
                <a:gd name="T4" fmla="*/ 69850 w 91"/>
                <a:gd name="T5" fmla="*/ 0 h 40"/>
                <a:gd name="T6" fmla="*/ 79375 w 91"/>
                <a:gd name="T7" fmla="*/ 0 h 40"/>
                <a:gd name="T8" fmla="*/ 90488 w 91"/>
                <a:gd name="T9" fmla="*/ 0 h 40"/>
                <a:gd name="T10" fmla="*/ 104775 w 91"/>
                <a:gd name="T11" fmla="*/ 0 h 40"/>
                <a:gd name="T12" fmla="*/ 119063 w 91"/>
                <a:gd name="T13" fmla="*/ 2802 h 40"/>
                <a:gd name="T14" fmla="*/ 130175 w 91"/>
                <a:gd name="T15" fmla="*/ 4203 h 40"/>
                <a:gd name="T16" fmla="*/ 144463 w 91"/>
                <a:gd name="T17" fmla="*/ 4203 h 40"/>
                <a:gd name="T18" fmla="*/ 144463 w 91"/>
                <a:gd name="T19" fmla="*/ 12610 h 40"/>
                <a:gd name="T20" fmla="*/ 141288 w 91"/>
                <a:gd name="T21" fmla="*/ 21017 h 40"/>
                <a:gd name="T22" fmla="*/ 139700 w 91"/>
                <a:gd name="T23" fmla="*/ 26622 h 40"/>
                <a:gd name="T24" fmla="*/ 138113 w 91"/>
                <a:gd name="T25" fmla="*/ 33628 h 40"/>
                <a:gd name="T26" fmla="*/ 69850 w 91"/>
                <a:gd name="T27" fmla="*/ 35029 h 40"/>
                <a:gd name="T28" fmla="*/ 60325 w 91"/>
                <a:gd name="T29" fmla="*/ 40633 h 40"/>
                <a:gd name="T30" fmla="*/ 49213 w 91"/>
                <a:gd name="T31" fmla="*/ 50441 h 40"/>
                <a:gd name="T32" fmla="*/ 39688 w 91"/>
                <a:gd name="T33" fmla="*/ 54645 h 40"/>
                <a:gd name="T34" fmla="*/ 28575 w 91"/>
                <a:gd name="T35" fmla="*/ 56046 h 40"/>
                <a:gd name="T36" fmla="*/ 25400 w 91"/>
                <a:gd name="T37" fmla="*/ 54645 h 40"/>
                <a:gd name="T38" fmla="*/ 22225 w 91"/>
                <a:gd name="T39" fmla="*/ 51843 h 40"/>
                <a:gd name="T40" fmla="*/ 17463 w 91"/>
                <a:gd name="T41" fmla="*/ 50441 h 40"/>
                <a:gd name="T42" fmla="*/ 14288 w 91"/>
                <a:gd name="T43" fmla="*/ 47639 h 40"/>
                <a:gd name="T44" fmla="*/ 9525 w 91"/>
                <a:gd name="T45" fmla="*/ 44837 h 40"/>
                <a:gd name="T46" fmla="*/ 4763 w 91"/>
                <a:gd name="T47" fmla="*/ 39232 h 40"/>
                <a:gd name="T48" fmla="*/ 3175 w 91"/>
                <a:gd name="T49" fmla="*/ 30825 h 40"/>
                <a:gd name="T50" fmla="*/ 0 w 91"/>
                <a:gd name="T51" fmla="*/ 23820 h 40"/>
                <a:gd name="T52" fmla="*/ 3175 w 91"/>
                <a:gd name="T53" fmla="*/ 15413 h 40"/>
                <a:gd name="T54" fmla="*/ 4763 w 91"/>
                <a:gd name="T55" fmla="*/ 8407 h 40"/>
                <a:gd name="T56" fmla="*/ 12700 w 91"/>
                <a:gd name="T57" fmla="*/ 9808 h 40"/>
                <a:gd name="T58" fmla="*/ 22225 w 91"/>
                <a:gd name="T59" fmla="*/ 18215 h 40"/>
                <a:gd name="T60" fmla="*/ 28575 w 91"/>
                <a:gd name="T61" fmla="*/ 18215 h 40"/>
                <a:gd name="T62" fmla="*/ 34925 w 91"/>
                <a:gd name="T63" fmla="*/ 12610 h 40"/>
                <a:gd name="T64" fmla="*/ 39688 w 91"/>
                <a:gd name="T65" fmla="*/ 8407 h 40"/>
                <a:gd name="T66" fmla="*/ 46038 w 91"/>
                <a:gd name="T67" fmla="*/ 4203 h 40"/>
                <a:gd name="T68" fmla="*/ 50800 w 91"/>
                <a:gd name="T69" fmla="*/ 2802 h 40"/>
                <a:gd name="T70" fmla="*/ 55563 w 91"/>
                <a:gd name="T71" fmla="*/ 0 h 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1"/>
                <a:gd name="T109" fmla="*/ 0 h 40"/>
                <a:gd name="T110" fmla="*/ 91 w 91"/>
                <a:gd name="T111" fmla="*/ 40 h 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1" h="40">
                  <a:moveTo>
                    <a:pt x="36" y="0"/>
                  </a:move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70" y="2"/>
                  </a:lnTo>
                  <a:lnTo>
                    <a:pt x="75" y="2"/>
                  </a:lnTo>
                  <a:lnTo>
                    <a:pt x="79" y="2"/>
                  </a:lnTo>
                  <a:lnTo>
                    <a:pt x="82" y="3"/>
                  </a:lnTo>
                  <a:lnTo>
                    <a:pt x="87" y="3"/>
                  </a:lnTo>
                  <a:lnTo>
                    <a:pt x="91" y="3"/>
                  </a:lnTo>
                  <a:lnTo>
                    <a:pt x="91" y="6"/>
                  </a:lnTo>
                  <a:lnTo>
                    <a:pt x="91" y="9"/>
                  </a:lnTo>
                  <a:lnTo>
                    <a:pt x="91" y="13"/>
                  </a:lnTo>
                  <a:lnTo>
                    <a:pt x="89" y="15"/>
                  </a:lnTo>
                  <a:lnTo>
                    <a:pt x="89" y="17"/>
                  </a:lnTo>
                  <a:lnTo>
                    <a:pt x="88" y="19"/>
                  </a:lnTo>
                  <a:lnTo>
                    <a:pt x="87" y="22"/>
                  </a:lnTo>
                  <a:lnTo>
                    <a:pt x="87" y="24"/>
                  </a:lnTo>
                  <a:lnTo>
                    <a:pt x="47" y="24"/>
                  </a:lnTo>
                  <a:lnTo>
                    <a:pt x="44" y="25"/>
                  </a:lnTo>
                  <a:lnTo>
                    <a:pt x="42" y="28"/>
                  </a:lnTo>
                  <a:lnTo>
                    <a:pt x="38" y="29"/>
                  </a:lnTo>
                  <a:lnTo>
                    <a:pt x="35" y="33"/>
                  </a:lnTo>
                  <a:lnTo>
                    <a:pt x="31" y="36"/>
                  </a:lnTo>
                  <a:lnTo>
                    <a:pt x="28" y="37"/>
                  </a:lnTo>
                  <a:lnTo>
                    <a:pt x="25" y="39"/>
                  </a:lnTo>
                  <a:lnTo>
                    <a:pt x="21" y="40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6" y="39"/>
                  </a:lnTo>
                  <a:lnTo>
                    <a:pt x="15" y="39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1" y="36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6" y="32"/>
                  </a:lnTo>
                  <a:lnTo>
                    <a:pt x="5" y="29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2" y="7"/>
                  </a:lnTo>
                  <a:lnTo>
                    <a:pt x="3" y="6"/>
                  </a:lnTo>
                  <a:lnTo>
                    <a:pt x="5" y="6"/>
                  </a:lnTo>
                  <a:lnTo>
                    <a:pt x="8" y="7"/>
                  </a:lnTo>
                  <a:lnTo>
                    <a:pt x="11" y="11"/>
                  </a:lnTo>
                  <a:lnTo>
                    <a:pt x="14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21" y="11"/>
                  </a:lnTo>
                  <a:lnTo>
                    <a:pt x="22" y="9"/>
                  </a:lnTo>
                  <a:lnTo>
                    <a:pt x="25" y="7"/>
                  </a:lnTo>
                  <a:lnTo>
                    <a:pt x="25" y="6"/>
                  </a:lnTo>
                  <a:lnTo>
                    <a:pt x="26" y="5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2" y="2"/>
                  </a:lnTo>
                  <a:lnTo>
                    <a:pt x="34" y="2"/>
                  </a:lnTo>
                  <a:lnTo>
                    <a:pt x="3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3" name="Freeform 295"/>
            <p:cNvSpPr>
              <a:spLocks/>
            </p:cNvSpPr>
            <p:nvPr/>
          </p:nvSpPr>
          <p:spPr bwMode="gray">
            <a:xfrm>
              <a:off x="5866632" y="3929008"/>
              <a:ext cx="22110" cy="53648"/>
            </a:xfrm>
            <a:custGeom>
              <a:avLst/>
              <a:gdLst>
                <a:gd name="T0" fmla="*/ 23813 w 15"/>
                <a:gd name="T1" fmla="*/ 56046 h 40"/>
                <a:gd name="T2" fmla="*/ 20638 w 15"/>
                <a:gd name="T3" fmla="*/ 56046 h 40"/>
                <a:gd name="T4" fmla="*/ 14288 w 15"/>
                <a:gd name="T5" fmla="*/ 53244 h 40"/>
                <a:gd name="T6" fmla="*/ 12700 w 15"/>
                <a:gd name="T7" fmla="*/ 53244 h 40"/>
                <a:gd name="T8" fmla="*/ 9525 w 15"/>
                <a:gd name="T9" fmla="*/ 51843 h 40"/>
                <a:gd name="T10" fmla="*/ 4763 w 15"/>
                <a:gd name="T11" fmla="*/ 50441 h 40"/>
                <a:gd name="T12" fmla="*/ 4763 w 15"/>
                <a:gd name="T13" fmla="*/ 46238 h 40"/>
                <a:gd name="T14" fmla="*/ 3175 w 15"/>
                <a:gd name="T15" fmla="*/ 40633 h 40"/>
                <a:gd name="T16" fmla="*/ 3175 w 15"/>
                <a:gd name="T17" fmla="*/ 35029 h 40"/>
                <a:gd name="T18" fmla="*/ 3175 w 15"/>
                <a:gd name="T19" fmla="*/ 30825 h 40"/>
                <a:gd name="T20" fmla="*/ 1588 w 15"/>
                <a:gd name="T21" fmla="*/ 29424 h 40"/>
                <a:gd name="T22" fmla="*/ 1588 w 15"/>
                <a:gd name="T23" fmla="*/ 26622 h 40"/>
                <a:gd name="T24" fmla="*/ 1588 w 15"/>
                <a:gd name="T25" fmla="*/ 25221 h 40"/>
                <a:gd name="T26" fmla="*/ 0 w 15"/>
                <a:gd name="T27" fmla="*/ 22418 h 40"/>
                <a:gd name="T28" fmla="*/ 1588 w 15"/>
                <a:gd name="T29" fmla="*/ 19616 h 40"/>
                <a:gd name="T30" fmla="*/ 3175 w 15"/>
                <a:gd name="T31" fmla="*/ 16814 h 40"/>
                <a:gd name="T32" fmla="*/ 3175 w 15"/>
                <a:gd name="T33" fmla="*/ 19616 h 40"/>
                <a:gd name="T34" fmla="*/ 4763 w 15"/>
                <a:gd name="T35" fmla="*/ 16814 h 40"/>
                <a:gd name="T36" fmla="*/ 4763 w 15"/>
                <a:gd name="T37" fmla="*/ 11209 h 40"/>
                <a:gd name="T38" fmla="*/ 9525 w 15"/>
                <a:gd name="T39" fmla="*/ 8407 h 40"/>
                <a:gd name="T40" fmla="*/ 11113 w 15"/>
                <a:gd name="T41" fmla="*/ 4203 h 40"/>
                <a:gd name="T42" fmla="*/ 12700 w 15"/>
                <a:gd name="T43" fmla="*/ 1401 h 40"/>
                <a:gd name="T44" fmla="*/ 14288 w 15"/>
                <a:gd name="T45" fmla="*/ 0 h 40"/>
                <a:gd name="T46" fmla="*/ 15875 w 15"/>
                <a:gd name="T47" fmla="*/ 8407 h 40"/>
                <a:gd name="T48" fmla="*/ 20638 w 15"/>
                <a:gd name="T49" fmla="*/ 11209 h 40"/>
                <a:gd name="T50" fmla="*/ 20638 w 15"/>
                <a:gd name="T51" fmla="*/ 15413 h 40"/>
                <a:gd name="T52" fmla="*/ 20638 w 15"/>
                <a:gd name="T53" fmla="*/ 16814 h 40"/>
                <a:gd name="T54" fmla="*/ 20638 w 15"/>
                <a:gd name="T55" fmla="*/ 19616 h 40"/>
                <a:gd name="T56" fmla="*/ 20638 w 15"/>
                <a:gd name="T57" fmla="*/ 21017 h 40"/>
                <a:gd name="T58" fmla="*/ 22225 w 15"/>
                <a:gd name="T59" fmla="*/ 22418 h 40"/>
                <a:gd name="T60" fmla="*/ 23813 w 15"/>
                <a:gd name="T61" fmla="*/ 26622 h 40"/>
                <a:gd name="T62" fmla="*/ 22225 w 15"/>
                <a:gd name="T63" fmla="*/ 29424 h 40"/>
                <a:gd name="T64" fmla="*/ 22225 w 15"/>
                <a:gd name="T65" fmla="*/ 32226 h 40"/>
                <a:gd name="T66" fmla="*/ 22225 w 15"/>
                <a:gd name="T67" fmla="*/ 36430 h 40"/>
                <a:gd name="T68" fmla="*/ 22225 w 15"/>
                <a:gd name="T69" fmla="*/ 43436 h 40"/>
                <a:gd name="T70" fmla="*/ 23813 w 15"/>
                <a:gd name="T71" fmla="*/ 47639 h 40"/>
                <a:gd name="T72" fmla="*/ 23813 w 15"/>
                <a:gd name="T73" fmla="*/ 51843 h 40"/>
                <a:gd name="T74" fmla="*/ 23813 w 15"/>
                <a:gd name="T75" fmla="*/ 56046 h 4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5"/>
                <a:gd name="T115" fmla="*/ 0 h 40"/>
                <a:gd name="T116" fmla="*/ 15 w 15"/>
                <a:gd name="T117" fmla="*/ 40 h 4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5" h="40">
                  <a:moveTo>
                    <a:pt x="15" y="40"/>
                  </a:moveTo>
                  <a:lnTo>
                    <a:pt x="13" y="40"/>
                  </a:lnTo>
                  <a:lnTo>
                    <a:pt x="9" y="38"/>
                  </a:lnTo>
                  <a:lnTo>
                    <a:pt x="8" y="38"/>
                  </a:lnTo>
                  <a:lnTo>
                    <a:pt x="6" y="37"/>
                  </a:lnTo>
                  <a:lnTo>
                    <a:pt x="3" y="36"/>
                  </a:lnTo>
                  <a:lnTo>
                    <a:pt x="3" y="33"/>
                  </a:lnTo>
                  <a:lnTo>
                    <a:pt x="2" y="29"/>
                  </a:lnTo>
                  <a:lnTo>
                    <a:pt x="2" y="25"/>
                  </a:lnTo>
                  <a:lnTo>
                    <a:pt x="2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4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3" y="8"/>
                  </a:lnTo>
                  <a:lnTo>
                    <a:pt x="6" y="6"/>
                  </a:lnTo>
                  <a:lnTo>
                    <a:pt x="7" y="3"/>
                  </a:lnTo>
                  <a:lnTo>
                    <a:pt x="8" y="1"/>
                  </a:lnTo>
                  <a:lnTo>
                    <a:pt x="9" y="0"/>
                  </a:lnTo>
                  <a:lnTo>
                    <a:pt x="10" y="6"/>
                  </a:lnTo>
                  <a:lnTo>
                    <a:pt x="13" y="8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4" y="16"/>
                  </a:lnTo>
                  <a:lnTo>
                    <a:pt x="15" y="19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4" y="26"/>
                  </a:lnTo>
                  <a:lnTo>
                    <a:pt x="14" y="31"/>
                  </a:lnTo>
                  <a:lnTo>
                    <a:pt x="15" y="34"/>
                  </a:lnTo>
                  <a:lnTo>
                    <a:pt x="15" y="37"/>
                  </a:lnTo>
                  <a:lnTo>
                    <a:pt x="15" y="4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4" name="Freeform 296"/>
            <p:cNvSpPr>
              <a:spLocks/>
            </p:cNvSpPr>
            <p:nvPr/>
          </p:nvSpPr>
          <p:spPr bwMode="gray">
            <a:xfrm>
              <a:off x="5988241" y="3937949"/>
              <a:ext cx="22110" cy="31295"/>
            </a:xfrm>
            <a:custGeom>
              <a:avLst/>
              <a:gdLst>
                <a:gd name="T0" fmla="*/ 23813 w 15"/>
                <a:gd name="T1" fmla="*/ 33628 h 24"/>
                <a:gd name="T2" fmla="*/ 22225 w 15"/>
                <a:gd name="T3" fmla="*/ 29425 h 24"/>
                <a:gd name="T4" fmla="*/ 20638 w 15"/>
                <a:gd name="T5" fmla="*/ 23820 h 24"/>
                <a:gd name="T6" fmla="*/ 15875 w 15"/>
                <a:gd name="T7" fmla="*/ 22419 h 24"/>
                <a:gd name="T8" fmla="*/ 11113 w 15"/>
                <a:gd name="T9" fmla="*/ 18215 h 24"/>
                <a:gd name="T10" fmla="*/ 9525 w 15"/>
                <a:gd name="T11" fmla="*/ 16814 h 24"/>
                <a:gd name="T12" fmla="*/ 4763 w 15"/>
                <a:gd name="T13" fmla="*/ 14012 h 24"/>
                <a:gd name="T14" fmla="*/ 1588 w 15"/>
                <a:gd name="T15" fmla="*/ 11209 h 24"/>
                <a:gd name="T16" fmla="*/ 0 w 15"/>
                <a:gd name="T17" fmla="*/ 7006 h 24"/>
                <a:gd name="T18" fmla="*/ 0 w 15"/>
                <a:gd name="T19" fmla="*/ 5605 h 24"/>
                <a:gd name="T20" fmla="*/ 1588 w 15"/>
                <a:gd name="T21" fmla="*/ 5605 h 24"/>
                <a:gd name="T22" fmla="*/ 1588 w 15"/>
                <a:gd name="T23" fmla="*/ 2802 h 24"/>
                <a:gd name="T24" fmla="*/ 4763 w 15"/>
                <a:gd name="T25" fmla="*/ 2802 h 24"/>
                <a:gd name="T26" fmla="*/ 7938 w 15"/>
                <a:gd name="T27" fmla="*/ 2802 h 24"/>
                <a:gd name="T28" fmla="*/ 9525 w 15"/>
                <a:gd name="T29" fmla="*/ 1401 h 24"/>
                <a:gd name="T30" fmla="*/ 11113 w 15"/>
                <a:gd name="T31" fmla="*/ 1401 h 24"/>
                <a:gd name="T32" fmla="*/ 11113 w 15"/>
                <a:gd name="T33" fmla="*/ 0 h 24"/>
                <a:gd name="T34" fmla="*/ 12700 w 15"/>
                <a:gd name="T35" fmla="*/ 2802 h 24"/>
                <a:gd name="T36" fmla="*/ 15875 w 15"/>
                <a:gd name="T37" fmla="*/ 7006 h 24"/>
                <a:gd name="T38" fmla="*/ 19050 w 15"/>
                <a:gd name="T39" fmla="*/ 11209 h 24"/>
                <a:gd name="T40" fmla="*/ 20638 w 15"/>
                <a:gd name="T41" fmla="*/ 12611 h 24"/>
                <a:gd name="T42" fmla="*/ 22225 w 15"/>
                <a:gd name="T43" fmla="*/ 16814 h 24"/>
                <a:gd name="T44" fmla="*/ 22225 w 15"/>
                <a:gd name="T45" fmla="*/ 18215 h 24"/>
                <a:gd name="T46" fmla="*/ 23813 w 15"/>
                <a:gd name="T47" fmla="*/ 22419 h 24"/>
                <a:gd name="T48" fmla="*/ 23813 w 15"/>
                <a:gd name="T49" fmla="*/ 28023 h 24"/>
                <a:gd name="T50" fmla="*/ 23813 w 15"/>
                <a:gd name="T51" fmla="*/ 29425 h 24"/>
                <a:gd name="T52" fmla="*/ 23813 w 15"/>
                <a:gd name="T53" fmla="*/ 32227 h 24"/>
                <a:gd name="T54" fmla="*/ 23813 w 15"/>
                <a:gd name="T55" fmla="*/ 33628 h 2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5"/>
                <a:gd name="T85" fmla="*/ 0 h 24"/>
                <a:gd name="T86" fmla="*/ 15 w 15"/>
                <a:gd name="T87" fmla="*/ 24 h 2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5" h="24">
                  <a:moveTo>
                    <a:pt x="15" y="24"/>
                  </a:moveTo>
                  <a:lnTo>
                    <a:pt x="14" y="21"/>
                  </a:lnTo>
                  <a:lnTo>
                    <a:pt x="13" y="17"/>
                  </a:lnTo>
                  <a:lnTo>
                    <a:pt x="10" y="16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3" y="10"/>
                  </a:lnTo>
                  <a:lnTo>
                    <a:pt x="1" y="8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2"/>
                  </a:lnTo>
                  <a:lnTo>
                    <a:pt x="10" y="5"/>
                  </a:lnTo>
                  <a:lnTo>
                    <a:pt x="12" y="8"/>
                  </a:lnTo>
                  <a:lnTo>
                    <a:pt x="13" y="9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5" y="21"/>
                  </a:lnTo>
                  <a:lnTo>
                    <a:pt x="15" y="23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5" name="Freeform 297"/>
            <p:cNvSpPr>
              <a:spLocks/>
            </p:cNvSpPr>
            <p:nvPr/>
          </p:nvSpPr>
          <p:spPr bwMode="gray">
            <a:xfrm>
              <a:off x="5760820" y="3821714"/>
              <a:ext cx="30007" cy="46196"/>
            </a:xfrm>
            <a:custGeom>
              <a:avLst/>
              <a:gdLst>
                <a:gd name="T0" fmla="*/ 15875 w 21"/>
                <a:gd name="T1" fmla="*/ 4204 h 35"/>
                <a:gd name="T2" fmla="*/ 17463 w 21"/>
                <a:gd name="T3" fmla="*/ 5605 h 35"/>
                <a:gd name="T4" fmla="*/ 19050 w 21"/>
                <a:gd name="T5" fmla="*/ 5605 h 35"/>
                <a:gd name="T6" fmla="*/ 20638 w 21"/>
                <a:gd name="T7" fmla="*/ 5605 h 35"/>
                <a:gd name="T8" fmla="*/ 22225 w 21"/>
                <a:gd name="T9" fmla="*/ 5605 h 35"/>
                <a:gd name="T10" fmla="*/ 26988 w 21"/>
                <a:gd name="T11" fmla="*/ 4204 h 35"/>
                <a:gd name="T12" fmla="*/ 28575 w 21"/>
                <a:gd name="T13" fmla="*/ 4204 h 35"/>
                <a:gd name="T14" fmla="*/ 28575 w 21"/>
                <a:gd name="T15" fmla="*/ 9808 h 35"/>
                <a:gd name="T16" fmla="*/ 28575 w 21"/>
                <a:gd name="T17" fmla="*/ 16814 h 35"/>
                <a:gd name="T18" fmla="*/ 28575 w 21"/>
                <a:gd name="T19" fmla="*/ 22419 h 35"/>
                <a:gd name="T20" fmla="*/ 30163 w 21"/>
                <a:gd name="T21" fmla="*/ 28023 h 35"/>
                <a:gd name="T22" fmla="*/ 30163 w 21"/>
                <a:gd name="T23" fmla="*/ 35029 h 35"/>
                <a:gd name="T24" fmla="*/ 31750 w 21"/>
                <a:gd name="T25" fmla="*/ 39233 h 35"/>
                <a:gd name="T26" fmla="*/ 33338 w 21"/>
                <a:gd name="T27" fmla="*/ 46239 h 35"/>
                <a:gd name="T28" fmla="*/ 33338 w 21"/>
                <a:gd name="T29" fmla="*/ 49041 h 35"/>
                <a:gd name="T30" fmla="*/ 11113 w 21"/>
                <a:gd name="T31" fmla="*/ 49041 h 35"/>
                <a:gd name="T32" fmla="*/ 11113 w 21"/>
                <a:gd name="T33" fmla="*/ 47640 h 35"/>
                <a:gd name="T34" fmla="*/ 9525 w 21"/>
                <a:gd name="T35" fmla="*/ 47640 h 35"/>
                <a:gd name="T36" fmla="*/ 6350 w 21"/>
                <a:gd name="T37" fmla="*/ 46239 h 35"/>
                <a:gd name="T38" fmla="*/ 4763 w 21"/>
                <a:gd name="T39" fmla="*/ 46239 h 35"/>
                <a:gd name="T40" fmla="*/ 1588 w 21"/>
                <a:gd name="T41" fmla="*/ 43436 h 35"/>
                <a:gd name="T42" fmla="*/ 0 w 21"/>
                <a:gd name="T43" fmla="*/ 43436 h 35"/>
                <a:gd name="T44" fmla="*/ 0 w 21"/>
                <a:gd name="T45" fmla="*/ 42035 h 35"/>
                <a:gd name="T46" fmla="*/ 4763 w 21"/>
                <a:gd name="T47" fmla="*/ 7006 h 35"/>
                <a:gd name="T48" fmla="*/ 6350 w 21"/>
                <a:gd name="T49" fmla="*/ 7006 h 35"/>
                <a:gd name="T50" fmla="*/ 9525 w 21"/>
                <a:gd name="T51" fmla="*/ 7006 h 35"/>
                <a:gd name="T52" fmla="*/ 9525 w 21"/>
                <a:gd name="T53" fmla="*/ 5605 h 35"/>
                <a:gd name="T54" fmla="*/ 11113 w 21"/>
                <a:gd name="T55" fmla="*/ 5605 h 35"/>
                <a:gd name="T56" fmla="*/ 12700 w 21"/>
                <a:gd name="T57" fmla="*/ 4204 h 35"/>
                <a:gd name="T58" fmla="*/ 15875 w 21"/>
                <a:gd name="T59" fmla="*/ 4204 h 35"/>
                <a:gd name="T60" fmla="*/ 17463 w 21"/>
                <a:gd name="T61" fmla="*/ 1401 h 35"/>
                <a:gd name="T62" fmla="*/ 19050 w 21"/>
                <a:gd name="T63" fmla="*/ 0 h 35"/>
                <a:gd name="T64" fmla="*/ 15875 w 21"/>
                <a:gd name="T65" fmla="*/ 4204 h 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1"/>
                <a:gd name="T100" fmla="*/ 0 h 35"/>
                <a:gd name="T101" fmla="*/ 21 w 21"/>
                <a:gd name="T102" fmla="*/ 35 h 3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1" h="35">
                  <a:moveTo>
                    <a:pt x="10" y="3"/>
                  </a:moveTo>
                  <a:lnTo>
                    <a:pt x="11" y="4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7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9" y="20"/>
                  </a:lnTo>
                  <a:lnTo>
                    <a:pt x="19" y="25"/>
                  </a:lnTo>
                  <a:lnTo>
                    <a:pt x="20" y="28"/>
                  </a:lnTo>
                  <a:lnTo>
                    <a:pt x="21" y="33"/>
                  </a:lnTo>
                  <a:lnTo>
                    <a:pt x="21" y="35"/>
                  </a:lnTo>
                  <a:lnTo>
                    <a:pt x="7" y="35"/>
                  </a:lnTo>
                  <a:lnTo>
                    <a:pt x="7" y="34"/>
                  </a:lnTo>
                  <a:lnTo>
                    <a:pt x="6" y="34"/>
                  </a:lnTo>
                  <a:lnTo>
                    <a:pt x="4" y="33"/>
                  </a:lnTo>
                  <a:lnTo>
                    <a:pt x="3" y="33"/>
                  </a:lnTo>
                  <a:lnTo>
                    <a:pt x="1" y="31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7" y="4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1" y="1"/>
                  </a:lnTo>
                  <a:lnTo>
                    <a:pt x="12" y="0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6" name="Freeform 298"/>
            <p:cNvSpPr>
              <a:spLocks/>
            </p:cNvSpPr>
            <p:nvPr/>
          </p:nvSpPr>
          <p:spPr bwMode="gray">
            <a:xfrm>
              <a:off x="5181210" y="3519205"/>
              <a:ext cx="9476" cy="1490"/>
            </a:xfrm>
            <a:custGeom>
              <a:avLst/>
              <a:gdLst>
                <a:gd name="T0" fmla="*/ 9525 w 6"/>
                <a:gd name="T1" fmla="*/ 0 h 1401"/>
                <a:gd name="T2" fmla="*/ 9525 w 6"/>
                <a:gd name="T3" fmla="*/ 0 h 1401"/>
                <a:gd name="T4" fmla="*/ 7938 w 6"/>
                <a:gd name="T5" fmla="*/ 0 h 1401"/>
                <a:gd name="T6" fmla="*/ 4763 w 6"/>
                <a:gd name="T7" fmla="*/ 0 h 1401"/>
                <a:gd name="T8" fmla="*/ 3175 w 6"/>
                <a:gd name="T9" fmla="*/ 0 h 1401"/>
                <a:gd name="T10" fmla="*/ 0 w 6"/>
                <a:gd name="T11" fmla="*/ 0 h 1401"/>
                <a:gd name="T12" fmla="*/ 3175 w 6"/>
                <a:gd name="T13" fmla="*/ 0 h 1401"/>
                <a:gd name="T14" fmla="*/ 4763 w 6"/>
                <a:gd name="T15" fmla="*/ 0 h 1401"/>
                <a:gd name="T16" fmla="*/ 7938 w 6"/>
                <a:gd name="T17" fmla="*/ 0 h 1401"/>
                <a:gd name="T18" fmla="*/ 9525 w 6"/>
                <a:gd name="T19" fmla="*/ 0 h 14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01"/>
                <a:gd name="T32" fmla="*/ 6 w 6"/>
                <a:gd name="T33" fmla="*/ 1401 h 14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01">
                  <a:moveTo>
                    <a:pt x="6" y="0"/>
                  </a:moveTo>
                  <a:lnTo>
                    <a:pt x="6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7" name="Freeform 299"/>
            <p:cNvSpPr>
              <a:spLocks/>
            </p:cNvSpPr>
            <p:nvPr/>
          </p:nvSpPr>
          <p:spPr bwMode="gray">
            <a:xfrm>
              <a:off x="8053988" y="3183909"/>
              <a:ext cx="14213" cy="19372"/>
            </a:xfrm>
            <a:custGeom>
              <a:avLst/>
              <a:gdLst>
                <a:gd name="T0" fmla="*/ 0 w 10"/>
                <a:gd name="T1" fmla="*/ 21017 h 15"/>
                <a:gd name="T2" fmla="*/ 0 w 10"/>
                <a:gd name="T3" fmla="*/ 21017 h 15"/>
                <a:gd name="T4" fmla="*/ 1588 w 10"/>
                <a:gd name="T5" fmla="*/ 18215 h 15"/>
                <a:gd name="T6" fmla="*/ 4762 w 10"/>
                <a:gd name="T7" fmla="*/ 12610 h 15"/>
                <a:gd name="T8" fmla="*/ 6350 w 10"/>
                <a:gd name="T9" fmla="*/ 11209 h 15"/>
                <a:gd name="T10" fmla="*/ 7938 w 10"/>
                <a:gd name="T11" fmla="*/ 7006 h 15"/>
                <a:gd name="T12" fmla="*/ 12700 w 10"/>
                <a:gd name="T13" fmla="*/ 4203 h 15"/>
                <a:gd name="T14" fmla="*/ 14288 w 10"/>
                <a:gd name="T15" fmla="*/ 1401 h 15"/>
                <a:gd name="T16" fmla="*/ 15875 w 10"/>
                <a:gd name="T17" fmla="*/ 0 h 15"/>
                <a:gd name="T18" fmla="*/ 15875 w 10"/>
                <a:gd name="T19" fmla="*/ 1401 h 15"/>
                <a:gd name="T20" fmla="*/ 15875 w 10"/>
                <a:gd name="T21" fmla="*/ 4203 h 15"/>
                <a:gd name="T22" fmla="*/ 15875 w 10"/>
                <a:gd name="T23" fmla="*/ 7006 h 15"/>
                <a:gd name="T24" fmla="*/ 15875 w 10"/>
                <a:gd name="T25" fmla="*/ 9808 h 15"/>
                <a:gd name="T26" fmla="*/ 15875 w 10"/>
                <a:gd name="T27" fmla="*/ 11209 h 15"/>
                <a:gd name="T28" fmla="*/ 15875 w 10"/>
                <a:gd name="T29" fmla="*/ 12610 h 15"/>
                <a:gd name="T30" fmla="*/ 14288 w 10"/>
                <a:gd name="T31" fmla="*/ 16814 h 15"/>
                <a:gd name="T32" fmla="*/ 14288 w 10"/>
                <a:gd name="T33" fmla="*/ 18215 h 15"/>
                <a:gd name="T34" fmla="*/ 12700 w 10"/>
                <a:gd name="T35" fmla="*/ 18215 h 15"/>
                <a:gd name="T36" fmla="*/ 7938 w 10"/>
                <a:gd name="T37" fmla="*/ 21017 h 15"/>
                <a:gd name="T38" fmla="*/ 6350 w 10"/>
                <a:gd name="T39" fmla="*/ 21017 h 15"/>
                <a:gd name="T40" fmla="*/ 1588 w 10"/>
                <a:gd name="T41" fmla="*/ 21017 h 15"/>
                <a:gd name="T42" fmla="*/ 0 w 10"/>
                <a:gd name="T43" fmla="*/ 21017 h 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"/>
                <a:gd name="T67" fmla="*/ 0 h 15"/>
                <a:gd name="T68" fmla="*/ 10 w 10"/>
                <a:gd name="T69" fmla="*/ 15 h 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" h="15">
                  <a:moveTo>
                    <a:pt x="0" y="15"/>
                  </a:moveTo>
                  <a:lnTo>
                    <a:pt x="0" y="15"/>
                  </a:lnTo>
                  <a:lnTo>
                    <a:pt x="1" y="13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5"/>
                  </a:lnTo>
                  <a:lnTo>
                    <a:pt x="8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0" y="8"/>
                  </a:lnTo>
                  <a:lnTo>
                    <a:pt x="10" y="9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8" y="13"/>
                  </a:lnTo>
                  <a:lnTo>
                    <a:pt x="5" y="15"/>
                  </a:lnTo>
                  <a:lnTo>
                    <a:pt x="4" y="15"/>
                  </a:lnTo>
                  <a:lnTo>
                    <a:pt x="1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8" name="Freeform 300"/>
            <p:cNvSpPr>
              <a:spLocks/>
            </p:cNvSpPr>
            <p:nvPr/>
          </p:nvSpPr>
          <p:spPr bwMode="gray">
            <a:xfrm>
              <a:off x="8061884" y="3210733"/>
              <a:ext cx="6317" cy="20863"/>
            </a:xfrm>
            <a:custGeom>
              <a:avLst/>
              <a:gdLst>
                <a:gd name="T0" fmla="*/ 0 w 4"/>
                <a:gd name="T1" fmla="*/ 22419 h 16"/>
                <a:gd name="T2" fmla="*/ 0 w 4"/>
                <a:gd name="T3" fmla="*/ 0 h 16"/>
                <a:gd name="T4" fmla="*/ 6350 w 4"/>
                <a:gd name="T5" fmla="*/ 0 h 16"/>
                <a:gd name="T6" fmla="*/ 6350 w 4"/>
                <a:gd name="T7" fmla="*/ 19617 h 16"/>
                <a:gd name="T8" fmla="*/ 0 w 4"/>
                <a:gd name="T9" fmla="*/ 22419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6"/>
                <a:gd name="T17" fmla="*/ 4 w 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6">
                  <a:moveTo>
                    <a:pt x="0" y="16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79" name="Freeform 301"/>
            <p:cNvSpPr>
              <a:spLocks/>
            </p:cNvSpPr>
            <p:nvPr/>
          </p:nvSpPr>
          <p:spPr bwMode="gray">
            <a:xfrm>
              <a:off x="7684428" y="3705478"/>
              <a:ext cx="7896" cy="13413"/>
            </a:xfrm>
            <a:custGeom>
              <a:avLst/>
              <a:gdLst>
                <a:gd name="T0" fmla="*/ 0 w 5"/>
                <a:gd name="T1" fmla="*/ 14012 h 10"/>
                <a:gd name="T2" fmla="*/ 0 w 5"/>
                <a:gd name="T3" fmla="*/ 0 h 10"/>
                <a:gd name="T4" fmla="*/ 7938 w 5"/>
                <a:gd name="T5" fmla="*/ 11210 h 10"/>
                <a:gd name="T6" fmla="*/ 0 w 5"/>
                <a:gd name="T7" fmla="*/ 14012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10"/>
                <a:gd name="T14" fmla="*/ 5 w 5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10">
                  <a:moveTo>
                    <a:pt x="0" y="10"/>
                  </a:moveTo>
                  <a:lnTo>
                    <a:pt x="0" y="0"/>
                  </a:lnTo>
                  <a:lnTo>
                    <a:pt x="5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0" name="Freeform 302"/>
            <p:cNvSpPr>
              <a:spLocks/>
            </p:cNvSpPr>
            <p:nvPr/>
          </p:nvSpPr>
          <p:spPr bwMode="gray">
            <a:xfrm>
              <a:off x="4795856" y="3051283"/>
              <a:ext cx="31586" cy="31294"/>
            </a:xfrm>
            <a:custGeom>
              <a:avLst/>
              <a:gdLst>
                <a:gd name="T0" fmla="*/ 0 w 22"/>
                <a:gd name="T1" fmla="*/ 2802 h 23"/>
                <a:gd name="T2" fmla="*/ 0 w 22"/>
                <a:gd name="T3" fmla="*/ 16814 h 23"/>
                <a:gd name="T4" fmla="*/ 3175 w 22"/>
                <a:gd name="T5" fmla="*/ 18215 h 23"/>
                <a:gd name="T6" fmla="*/ 4762 w 22"/>
                <a:gd name="T7" fmla="*/ 22419 h 23"/>
                <a:gd name="T8" fmla="*/ 9525 w 22"/>
                <a:gd name="T9" fmla="*/ 25221 h 23"/>
                <a:gd name="T10" fmla="*/ 11112 w 22"/>
                <a:gd name="T11" fmla="*/ 28023 h 23"/>
                <a:gd name="T12" fmla="*/ 14288 w 22"/>
                <a:gd name="T13" fmla="*/ 29425 h 23"/>
                <a:gd name="T14" fmla="*/ 17463 w 22"/>
                <a:gd name="T15" fmla="*/ 29425 h 23"/>
                <a:gd name="T16" fmla="*/ 19050 w 22"/>
                <a:gd name="T17" fmla="*/ 32227 h 23"/>
                <a:gd name="T18" fmla="*/ 23812 w 22"/>
                <a:gd name="T19" fmla="*/ 32227 h 23"/>
                <a:gd name="T20" fmla="*/ 26988 w 22"/>
                <a:gd name="T21" fmla="*/ 32227 h 23"/>
                <a:gd name="T22" fmla="*/ 28575 w 22"/>
                <a:gd name="T23" fmla="*/ 29425 h 23"/>
                <a:gd name="T24" fmla="*/ 30163 w 22"/>
                <a:gd name="T25" fmla="*/ 29425 h 23"/>
                <a:gd name="T26" fmla="*/ 31750 w 22"/>
                <a:gd name="T27" fmla="*/ 28023 h 23"/>
                <a:gd name="T28" fmla="*/ 34925 w 22"/>
                <a:gd name="T29" fmla="*/ 28023 h 23"/>
                <a:gd name="T30" fmla="*/ 31750 w 22"/>
                <a:gd name="T31" fmla="*/ 22419 h 23"/>
                <a:gd name="T32" fmla="*/ 28575 w 22"/>
                <a:gd name="T33" fmla="*/ 21018 h 23"/>
                <a:gd name="T34" fmla="*/ 26988 w 22"/>
                <a:gd name="T35" fmla="*/ 16814 h 23"/>
                <a:gd name="T36" fmla="*/ 23812 w 22"/>
                <a:gd name="T37" fmla="*/ 14012 h 23"/>
                <a:gd name="T38" fmla="*/ 20637 w 22"/>
                <a:gd name="T39" fmla="*/ 11209 h 23"/>
                <a:gd name="T40" fmla="*/ 19050 w 22"/>
                <a:gd name="T41" fmla="*/ 7006 h 23"/>
                <a:gd name="T42" fmla="*/ 19050 w 22"/>
                <a:gd name="T43" fmla="*/ 2802 h 23"/>
                <a:gd name="T44" fmla="*/ 19050 w 22"/>
                <a:gd name="T45" fmla="*/ 0 h 23"/>
                <a:gd name="T46" fmla="*/ 15875 w 22"/>
                <a:gd name="T47" fmla="*/ 1401 h 23"/>
                <a:gd name="T48" fmla="*/ 14288 w 22"/>
                <a:gd name="T49" fmla="*/ 1401 h 23"/>
                <a:gd name="T50" fmla="*/ 11112 w 22"/>
                <a:gd name="T51" fmla="*/ 1401 h 23"/>
                <a:gd name="T52" fmla="*/ 9525 w 22"/>
                <a:gd name="T53" fmla="*/ 1401 h 23"/>
                <a:gd name="T54" fmla="*/ 4762 w 22"/>
                <a:gd name="T55" fmla="*/ 2802 h 23"/>
                <a:gd name="T56" fmla="*/ 3175 w 22"/>
                <a:gd name="T57" fmla="*/ 2802 h 23"/>
                <a:gd name="T58" fmla="*/ 0 w 22"/>
                <a:gd name="T59" fmla="*/ 2802 h 2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2"/>
                <a:gd name="T91" fmla="*/ 0 h 23"/>
                <a:gd name="T92" fmla="*/ 22 w 22"/>
                <a:gd name="T93" fmla="*/ 23 h 2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2" h="23">
                  <a:moveTo>
                    <a:pt x="0" y="2"/>
                  </a:moveTo>
                  <a:lnTo>
                    <a:pt x="0" y="12"/>
                  </a:lnTo>
                  <a:lnTo>
                    <a:pt x="2" y="13"/>
                  </a:lnTo>
                  <a:lnTo>
                    <a:pt x="3" y="16"/>
                  </a:lnTo>
                  <a:lnTo>
                    <a:pt x="6" y="18"/>
                  </a:lnTo>
                  <a:lnTo>
                    <a:pt x="7" y="20"/>
                  </a:lnTo>
                  <a:lnTo>
                    <a:pt x="9" y="21"/>
                  </a:lnTo>
                  <a:lnTo>
                    <a:pt x="11" y="21"/>
                  </a:lnTo>
                  <a:lnTo>
                    <a:pt x="12" y="23"/>
                  </a:lnTo>
                  <a:lnTo>
                    <a:pt x="15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9" y="21"/>
                  </a:lnTo>
                  <a:lnTo>
                    <a:pt x="20" y="20"/>
                  </a:lnTo>
                  <a:lnTo>
                    <a:pt x="22" y="20"/>
                  </a:lnTo>
                  <a:lnTo>
                    <a:pt x="20" y="16"/>
                  </a:lnTo>
                  <a:lnTo>
                    <a:pt x="18" y="15"/>
                  </a:lnTo>
                  <a:lnTo>
                    <a:pt x="17" y="12"/>
                  </a:lnTo>
                  <a:lnTo>
                    <a:pt x="15" y="10"/>
                  </a:lnTo>
                  <a:lnTo>
                    <a:pt x="13" y="8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1" name="Freeform 303"/>
            <p:cNvSpPr>
              <a:spLocks/>
            </p:cNvSpPr>
            <p:nvPr/>
          </p:nvSpPr>
          <p:spPr bwMode="gray">
            <a:xfrm>
              <a:off x="6466774" y="4587673"/>
              <a:ext cx="0" cy="16393"/>
            </a:xfrm>
            <a:custGeom>
              <a:avLst/>
              <a:gdLst>
                <a:gd name="T0" fmla="*/ 0 w 1588"/>
                <a:gd name="T1" fmla="*/ 18215 h 13"/>
                <a:gd name="T2" fmla="*/ 0 w 1588"/>
                <a:gd name="T3" fmla="*/ 5605 h 13"/>
                <a:gd name="T4" fmla="*/ 0 w 1588"/>
                <a:gd name="T5" fmla="*/ 0 h 13"/>
                <a:gd name="T6" fmla="*/ 0 w 1588"/>
                <a:gd name="T7" fmla="*/ 18215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8"/>
                <a:gd name="T13" fmla="*/ 0 h 13"/>
                <a:gd name="T14" fmla="*/ 1588 w 1588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8" h="13">
                  <a:moveTo>
                    <a:pt x="0" y="13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2" name="Freeform 304"/>
            <p:cNvSpPr>
              <a:spLocks/>
            </p:cNvSpPr>
            <p:nvPr/>
          </p:nvSpPr>
          <p:spPr bwMode="gray">
            <a:xfrm>
              <a:off x="5647109" y="4227048"/>
              <a:ext cx="23689" cy="35765"/>
            </a:xfrm>
            <a:custGeom>
              <a:avLst/>
              <a:gdLst>
                <a:gd name="T0" fmla="*/ 4762 w 16"/>
                <a:gd name="T1" fmla="*/ 0 h 27"/>
                <a:gd name="T2" fmla="*/ 4762 w 16"/>
                <a:gd name="T3" fmla="*/ 1401 h 27"/>
                <a:gd name="T4" fmla="*/ 3175 w 16"/>
                <a:gd name="T5" fmla="*/ 4203 h 27"/>
                <a:gd name="T6" fmla="*/ 1588 w 16"/>
                <a:gd name="T7" fmla="*/ 5605 h 27"/>
                <a:gd name="T8" fmla="*/ 1588 w 16"/>
                <a:gd name="T9" fmla="*/ 7006 h 27"/>
                <a:gd name="T10" fmla="*/ 0 w 16"/>
                <a:gd name="T11" fmla="*/ 11209 h 27"/>
                <a:gd name="T12" fmla="*/ 0 w 16"/>
                <a:gd name="T13" fmla="*/ 12610 h 27"/>
                <a:gd name="T14" fmla="*/ 0 w 16"/>
                <a:gd name="T15" fmla="*/ 16814 h 27"/>
                <a:gd name="T16" fmla="*/ 0 w 16"/>
                <a:gd name="T17" fmla="*/ 18215 h 27"/>
                <a:gd name="T18" fmla="*/ 0 w 16"/>
                <a:gd name="T19" fmla="*/ 25221 h 27"/>
                <a:gd name="T20" fmla="*/ 1588 w 16"/>
                <a:gd name="T21" fmla="*/ 29424 h 27"/>
                <a:gd name="T22" fmla="*/ 3175 w 16"/>
                <a:gd name="T23" fmla="*/ 33628 h 27"/>
                <a:gd name="T24" fmla="*/ 7937 w 16"/>
                <a:gd name="T25" fmla="*/ 36430 h 27"/>
                <a:gd name="T26" fmla="*/ 12700 w 16"/>
                <a:gd name="T27" fmla="*/ 36430 h 27"/>
                <a:gd name="T28" fmla="*/ 15875 w 16"/>
                <a:gd name="T29" fmla="*/ 37831 h 27"/>
                <a:gd name="T30" fmla="*/ 22225 w 16"/>
                <a:gd name="T31" fmla="*/ 37831 h 27"/>
                <a:gd name="T32" fmla="*/ 25400 w 16"/>
                <a:gd name="T33" fmla="*/ 37831 h 27"/>
                <a:gd name="T34" fmla="*/ 25400 w 16"/>
                <a:gd name="T35" fmla="*/ 36430 h 27"/>
                <a:gd name="T36" fmla="*/ 23812 w 16"/>
                <a:gd name="T37" fmla="*/ 32226 h 27"/>
                <a:gd name="T38" fmla="*/ 22225 w 16"/>
                <a:gd name="T39" fmla="*/ 29424 h 27"/>
                <a:gd name="T40" fmla="*/ 22225 w 16"/>
                <a:gd name="T41" fmla="*/ 26622 h 27"/>
                <a:gd name="T42" fmla="*/ 17462 w 16"/>
                <a:gd name="T43" fmla="*/ 22418 h 27"/>
                <a:gd name="T44" fmla="*/ 17462 w 16"/>
                <a:gd name="T45" fmla="*/ 21017 h 27"/>
                <a:gd name="T46" fmla="*/ 17462 w 16"/>
                <a:gd name="T47" fmla="*/ 16814 h 27"/>
                <a:gd name="T48" fmla="*/ 17462 w 16"/>
                <a:gd name="T49" fmla="*/ 15413 h 27"/>
                <a:gd name="T50" fmla="*/ 15875 w 16"/>
                <a:gd name="T51" fmla="*/ 15413 h 27"/>
                <a:gd name="T52" fmla="*/ 14287 w 16"/>
                <a:gd name="T53" fmla="*/ 12610 h 27"/>
                <a:gd name="T54" fmla="*/ 14287 w 16"/>
                <a:gd name="T55" fmla="*/ 7006 h 27"/>
                <a:gd name="T56" fmla="*/ 12700 w 16"/>
                <a:gd name="T57" fmla="*/ 5605 h 27"/>
                <a:gd name="T58" fmla="*/ 11112 w 16"/>
                <a:gd name="T59" fmla="*/ 1401 h 27"/>
                <a:gd name="T60" fmla="*/ 11112 w 16"/>
                <a:gd name="T61" fmla="*/ 0 h 27"/>
                <a:gd name="T62" fmla="*/ 7937 w 16"/>
                <a:gd name="T63" fmla="*/ 0 h 27"/>
                <a:gd name="T64" fmla="*/ 4762 w 16"/>
                <a:gd name="T65" fmla="*/ 0 h 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"/>
                <a:gd name="T100" fmla="*/ 0 h 27"/>
                <a:gd name="T101" fmla="*/ 16 w 16"/>
                <a:gd name="T102" fmla="*/ 27 h 2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" h="27">
                  <a:moveTo>
                    <a:pt x="3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14" y="27"/>
                  </a:lnTo>
                  <a:lnTo>
                    <a:pt x="16" y="27"/>
                  </a:lnTo>
                  <a:lnTo>
                    <a:pt x="16" y="26"/>
                  </a:lnTo>
                  <a:lnTo>
                    <a:pt x="15" y="23"/>
                  </a:lnTo>
                  <a:lnTo>
                    <a:pt x="14" y="21"/>
                  </a:lnTo>
                  <a:lnTo>
                    <a:pt x="14" y="19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9" y="9"/>
                  </a:lnTo>
                  <a:lnTo>
                    <a:pt x="9" y="5"/>
                  </a:lnTo>
                  <a:lnTo>
                    <a:pt x="8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3" name="Freeform 305"/>
            <p:cNvSpPr>
              <a:spLocks/>
            </p:cNvSpPr>
            <p:nvPr/>
          </p:nvSpPr>
          <p:spPr bwMode="gray">
            <a:xfrm>
              <a:off x="6466774" y="4587673"/>
              <a:ext cx="0" cy="16393"/>
            </a:xfrm>
            <a:custGeom>
              <a:avLst/>
              <a:gdLst>
                <a:gd name="T0" fmla="*/ 0 w 1588"/>
                <a:gd name="T1" fmla="*/ 18215 h 13"/>
                <a:gd name="T2" fmla="*/ 0 w 1588"/>
                <a:gd name="T3" fmla="*/ 5605 h 13"/>
                <a:gd name="T4" fmla="*/ 0 w 1588"/>
                <a:gd name="T5" fmla="*/ 0 h 13"/>
                <a:gd name="T6" fmla="*/ 0 w 1588"/>
                <a:gd name="T7" fmla="*/ 18215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8"/>
                <a:gd name="T13" fmla="*/ 0 h 13"/>
                <a:gd name="T14" fmla="*/ 1588 w 1588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8" h="13">
                  <a:moveTo>
                    <a:pt x="0" y="13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4" name="Freeform 306"/>
            <p:cNvSpPr>
              <a:spLocks/>
            </p:cNvSpPr>
            <p:nvPr/>
          </p:nvSpPr>
          <p:spPr bwMode="gray">
            <a:xfrm>
              <a:off x="6436768" y="4408851"/>
              <a:ext cx="11054" cy="7451"/>
            </a:xfrm>
            <a:custGeom>
              <a:avLst/>
              <a:gdLst>
                <a:gd name="T0" fmla="*/ 7937 w 8"/>
                <a:gd name="T1" fmla="*/ 8407 h 6"/>
                <a:gd name="T2" fmla="*/ 12700 w 8"/>
                <a:gd name="T3" fmla="*/ 0 h 6"/>
                <a:gd name="T4" fmla="*/ 0 w 8"/>
                <a:gd name="T5" fmla="*/ 0 h 6"/>
                <a:gd name="T6" fmla="*/ 7937 w 8"/>
                <a:gd name="T7" fmla="*/ 8407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6"/>
                <a:gd name="T14" fmla="*/ 8 w 8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6">
                  <a:moveTo>
                    <a:pt x="5" y="6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5" name="Freeform 307"/>
            <p:cNvSpPr>
              <a:spLocks/>
            </p:cNvSpPr>
            <p:nvPr/>
          </p:nvSpPr>
          <p:spPr bwMode="gray">
            <a:xfrm>
              <a:off x="5009064" y="2657871"/>
              <a:ext cx="222682" cy="269725"/>
            </a:xfrm>
            <a:custGeom>
              <a:avLst/>
              <a:gdLst>
                <a:gd name="T0" fmla="*/ 171450 w 153"/>
                <a:gd name="T1" fmla="*/ 271825 h 205"/>
                <a:gd name="T2" fmla="*/ 165100 w 153"/>
                <a:gd name="T3" fmla="*/ 271825 h 205"/>
                <a:gd name="T4" fmla="*/ 122238 w 153"/>
                <a:gd name="T5" fmla="*/ 278831 h 205"/>
                <a:gd name="T6" fmla="*/ 96838 w 153"/>
                <a:gd name="T7" fmla="*/ 285837 h 205"/>
                <a:gd name="T8" fmla="*/ 73025 w 153"/>
                <a:gd name="T9" fmla="*/ 287238 h 205"/>
                <a:gd name="T10" fmla="*/ 55563 w 153"/>
                <a:gd name="T11" fmla="*/ 285837 h 205"/>
                <a:gd name="T12" fmla="*/ 46038 w 153"/>
                <a:gd name="T13" fmla="*/ 285837 h 205"/>
                <a:gd name="T14" fmla="*/ 39688 w 153"/>
                <a:gd name="T15" fmla="*/ 280232 h 205"/>
                <a:gd name="T16" fmla="*/ 23813 w 153"/>
                <a:gd name="T17" fmla="*/ 278831 h 205"/>
                <a:gd name="T18" fmla="*/ 9525 w 153"/>
                <a:gd name="T19" fmla="*/ 270424 h 205"/>
                <a:gd name="T20" fmla="*/ 6350 w 153"/>
                <a:gd name="T21" fmla="*/ 262017 h 205"/>
                <a:gd name="T22" fmla="*/ 9525 w 153"/>
                <a:gd name="T23" fmla="*/ 256412 h 205"/>
                <a:gd name="T24" fmla="*/ 12700 w 153"/>
                <a:gd name="T25" fmla="*/ 250808 h 205"/>
                <a:gd name="T26" fmla="*/ 11113 w 153"/>
                <a:gd name="T27" fmla="*/ 236796 h 205"/>
                <a:gd name="T28" fmla="*/ 3175 w 153"/>
                <a:gd name="T29" fmla="*/ 229790 h 205"/>
                <a:gd name="T30" fmla="*/ 0 w 153"/>
                <a:gd name="T31" fmla="*/ 219982 h 205"/>
                <a:gd name="T32" fmla="*/ 14288 w 153"/>
                <a:gd name="T33" fmla="*/ 184953 h 205"/>
                <a:gd name="T34" fmla="*/ 49213 w 153"/>
                <a:gd name="T35" fmla="*/ 155529 h 205"/>
                <a:gd name="T36" fmla="*/ 71438 w 153"/>
                <a:gd name="T37" fmla="*/ 138715 h 205"/>
                <a:gd name="T38" fmla="*/ 61913 w 153"/>
                <a:gd name="T39" fmla="*/ 135913 h 205"/>
                <a:gd name="T40" fmla="*/ 55563 w 153"/>
                <a:gd name="T41" fmla="*/ 130308 h 205"/>
                <a:gd name="T42" fmla="*/ 55563 w 153"/>
                <a:gd name="T43" fmla="*/ 109291 h 205"/>
                <a:gd name="T44" fmla="*/ 44450 w 153"/>
                <a:gd name="T45" fmla="*/ 74262 h 205"/>
                <a:gd name="T46" fmla="*/ 28575 w 153"/>
                <a:gd name="T47" fmla="*/ 47639 h 205"/>
                <a:gd name="T48" fmla="*/ 31750 w 153"/>
                <a:gd name="T49" fmla="*/ 37831 h 205"/>
                <a:gd name="T50" fmla="*/ 41275 w 153"/>
                <a:gd name="T51" fmla="*/ 33628 h 205"/>
                <a:gd name="T52" fmla="*/ 50800 w 153"/>
                <a:gd name="T53" fmla="*/ 30826 h 205"/>
                <a:gd name="T54" fmla="*/ 61913 w 153"/>
                <a:gd name="T55" fmla="*/ 33628 h 205"/>
                <a:gd name="T56" fmla="*/ 66675 w 153"/>
                <a:gd name="T57" fmla="*/ 35029 h 205"/>
                <a:gd name="T58" fmla="*/ 73025 w 153"/>
                <a:gd name="T59" fmla="*/ 28023 h 205"/>
                <a:gd name="T60" fmla="*/ 76200 w 153"/>
                <a:gd name="T61" fmla="*/ 15413 h 205"/>
                <a:gd name="T62" fmla="*/ 80963 w 153"/>
                <a:gd name="T63" fmla="*/ 4203 h 205"/>
                <a:gd name="T64" fmla="*/ 90488 w 153"/>
                <a:gd name="T65" fmla="*/ 0 h 205"/>
                <a:gd name="T66" fmla="*/ 96838 w 153"/>
                <a:gd name="T67" fmla="*/ 0 h 205"/>
                <a:gd name="T68" fmla="*/ 104775 w 153"/>
                <a:gd name="T69" fmla="*/ 0 h 205"/>
                <a:gd name="T70" fmla="*/ 120650 w 153"/>
                <a:gd name="T71" fmla="*/ 4203 h 205"/>
                <a:gd name="T72" fmla="*/ 133350 w 153"/>
                <a:gd name="T73" fmla="*/ 11209 h 205"/>
                <a:gd name="T74" fmla="*/ 133350 w 153"/>
                <a:gd name="T75" fmla="*/ 35029 h 205"/>
                <a:gd name="T76" fmla="*/ 149225 w 153"/>
                <a:gd name="T77" fmla="*/ 50442 h 205"/>
                <a:gd name="T78" fmla="*/ 163513 w 153"/>
                <a:gd name="T79" fmla="*/ 56046 h 205"/>
                <a:gd name="T80" fmla="*/ 173038 w 153"/>
                <a:gd name="T81" fmla="*/ 64453 h 205"/>
                <a:gd name="T82" fmla="*/ 165100 w 153"/>
                <a:gd name="T83" fmla="*/ 77064 h 205"/>
                <a:gd name="T84" fmla="*/ 160338 w 153"/>
                <a:gd name="T85" fmla="*/ 85471 h 205"/>
                <a:gd name="T86" fmla="*/ 163513 w 153"/>
                <a:gd name="T87" fmla="*/ 99482 h 205"/>
                <a:gd name="T88" fmla="*/ 173038 w 153"/>
                <a:gd name="T89" fmla="*/ 110692 h 205"/>
                <a:gd name="T90" fmla="*/ 180975 w 153"/>
                <a:gd name="T91" fmla="*/ 116296 h 205"/>
                <a:gd name="T92" fmla="*/ 195263 w 153"/>
                <a:gd name="T93" fmla="*/ 159732 h 205"/>
                <a:gd name="T94" fmla="*/ 223838 w 153"/>
                <a:gd name="T95" fmla="*/ 180750 h 205"/>
                <a:gd name="T96" fmla="*/ 234950 w 153"/>
                <a:gd name="T97" fmla="*/ 204570 h 205"/>
                <a:gd name="T98" fmla="*/ 207963 w 153"/>
                <a:gd name="T99" fmla="*/ 232593 h 205"/>
                <a:gd name="T100" fmla="*/ 180975 w 153"/>
                <a:gd name="T101" fmla="*/ 262017 h 20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3"/>
                <a:gd name="T154" fmla="*/ 0 h 205"/>
                <a:gd name="T155" fmla="*/ 153 w 153"/>
                <a:gd name="T156" fmla="*/ 205 h 20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3" h="205">
                  <a:moveTo>
                    <a:pt x="109" y="194"/>
                  </a:moveTo>
                  <a:lnTo>
                    <a:pt x="109" y="194"/>
                  </a:lnTo>
                  <a:lnTo>
                    <a:pt x="108" y="194"/>
                  </a:lnTo>
                  <a:lnTo>
                    <a:pt x="107" y="194"/>
                  </a:lnTo>
                  <a:lnTo>
                    <a:pt x="105" y="194"/>
                  </a:lnTo>
                  <a:lnTo>
                    <a:pt x="104" y="194"/>
                  </a:lnTo>
                  <a:lnTo>
                    <a:pt x="105" y="194"/>
                  </a:lnTo>
                  <a:lnTo>
                    <a:pt x="79" y="194"/>
                  </a:lnTo>
                  <a:lnTo>
                    <a:pt x="77" y="199"/>
                  </a:lnTo>
                  <a:lnTo>
                    <a:pt x="72" y="201"/>
                  </a:lnTo>
                  <a:lnTo>
                    <a:pt x="67" y="204"/>
                  </a:lnTo>
                  <a:lnTo>
                    <a:pt x="61" y="204"/>
                  </a:lnTo>
                  <a:lnTo>
                    <a:pt x="57" y="205"/>
                  </a:lnTo>
                  <a:lnTo>
                    <a:pt x="51" y="205"/>
                  </a:lnTo>
                  <a:lnTo>
                    <a:pt x="46" y="205"/>
                  </a:lnTo>
                  <a:lnTo>
                    <a:pt x="41" y="204"/>
                  </a:lnTo>
                  <a:lnTo>
                    <a:pt x="39" y="204"/>
                  </a:lnTo>
                  <a:lnTo>
                    <a:pt x="35" y="204"/>
                  </a:lnTo>
                  <a:lnTo>
                    <a:pt x="33" y="204"/>
                  </a:lnTo>
                  <a:lnTo>
                    <a:pt x="31" y="204"/>
                  </a:lnTo>
                  <a:lnTo>
                    <a:pt x="29" y="204"/>
                  </a:lnTo>
                  <a:lnTo>
                    <a:pt x="27" y="203"/>
                  </a:lnTo>
                  <a:lnTo>
                    <a:pt x="26" y="201"/>
                  </a:lnTo>
                  <a:lnTo>
                    <a:pt x="25" y="200"/>
                  </a:lnTo>
                  <a:lnTo>
                    <a:pt x="22" y="200"/>
                  </a:lnTo>
                  <a:lnTo>
                    <a:pt x="19" y="199"/>
                  </a:lnTo>
                  <a:lnTo>
                    <a:pt x="15" y="199"/>
                  </a:lnTo>
                  <a:lnTo>
                    <a:pt x="12" y="197"/>
                  </a:lnTo>
                  <a:lnTo>
                    <a:pt x="8" y="196"/>
                  </a:lnTo>
                  <a:lnTo>
                    <a:pt x="6" y="193"/>
                  </a:lnTo>
                  <a:lnTo>
                    <a:pt x="4" y="192"/>
                  </a:lnTo>
                  <a:lnTo>
                    <a:pt x="3" y="190"/>
                  </a:lnTo>
                  <a:lnTo>
                    <a:pt x="4" y="187"/>
                  </a:lnTo>
                  <a:lnTo>
                    <a:pt x="4" y="186"/>
                  </a:lnTo>
                  <a:lnTo>
                    <a:pt x="6" y="185"/>
                  </a:lnTo>
                  <a:lnTo>
                    <a:pt x="6" y="183"/>
                  </a:lnTo>
                  <a:lnTo>
                    <a:pt x="7" y="180"/>
                  </a:lnTo>
                  <a:lnTo>
                    <a:pt x="7" y="179"/>
                  </a:lnTo>
                  <a:lnTo>
                    <a:pt x="8" y="179"/>
                  </a:lnTo>
                  <a:lnTo>
                    <a:pt x="8" y="178"/>
                  </a:lnTo>
                  <a:lnTo>
                    <a:pt x="8" y="173"/>
                  </a:lnTo>
                  <a:lnTo>
                    <a:pt x="7" y="169"/>
                  </a:lnTo>
                  <a:lnTo>
                    <a:pt x="6" y="168"/>
                  </a:lnTo>
                  <a:lnTo>
                    <a:pt x="3" y="165"/>
                  </a:lnTo>
                  <a:lnTo>
                    <a:pt x="2" y="164"/>
                  </a:lnTo>
                  <a:lnTo>
                    <a:pt x="1" y="162"/>
                  </a:lnTo>
                  <a:lnTo>
                    <a:pt x="0" y="160"/>
                  </a:lnTo>
                  <a:lnTo>
                    <a:pt x="0" y="157"/>
                  </a:lnTo>
                  <a:lnTo>
                    <a:pt x="1" y="149"/>
                  </a:lnTo>
                  <a:lnTo>
                    <a:pt x="4" y="140"/>
                  </a:lnTo>
                  <a:lnTo>
                    <a:pt x="9" y="132"/>
                  </a:lnTo>
                  <a:lnTo>
                    <a:pt x="16" y="124"/>
                  </a:lnTo>
                  <a:lnTo>
                    <a:pt x="23" y="117"/>
                  </a:lnTo>
                  <a:lnTo>
                    <a:pt x="31" y="111"/>
                  </a:lnTo>
                  <a:lnTo>
                    <a:pt x="39" y="107"/>
                  </a:lnTo>
                  <a:lnTo>
                    <a:pt x="45" y="107"/>
                  </a:lnTo>
                  <a:lnTo>
                    <a:pt x="45" y="99"/>
                  </a:lnTo>
                  <a:lnTo>
                    <a:pt x="42" y="99"/>
                  </a:lnTo>
                  <a:lnTo>
                    <a:pt x="40" y="99"/>
                  </a:lnTo>
                  <a:lnTo>
                    <a:pt x="39" y="97"/>
                  </a:lnTo>
                  <a:lnTo>
                    <a:pt x="37" y="96"/>
                  </a:lnTo>
                  <a:lnTo>
                    <a:pt x="37" y="94"/>
                  </a:lnTo>
                  <a:lnTo>
                    <a:pt x="35" y="93"/>
                  </a:lnTo>
                  <a:lnTo>
                    <a:pt x="35" y="90"/>
                  </a:lnTo>
                  <a:lnTo>
                    <a:pt x="35" y="89"/>
                  </a:lnTo>
                  <a:lnTo>
                    <a:pt x="35" y="78"/>
                  </a:lnTo>
                  <a:lnTo>
                    <a:pt x="34" y="68"/>
                  </a:lnTo>
                  <a:lnTo>
                    <a:pt x="32" y="60"/>
                  </a:lnTo>
                  <a:lnTo>
                    <a:pt x="28" y="53"/>
                  </a:lnTo>
                  <a:lnTo>
                    <a:pt x="25" y="46"/>
                  </a:lnTo>
                  <a:lnTo>
                    <a:pt x="21" y="40"/>
                  </a:lnTo>
                  <a:lnTo>
                    <a:pt x="18" y="34"/>
                  </a:lnTo>
                  <a:lnTo>
                    <a:pt x="14" y="28"/>
                  </a:lnTo>
                  <a:lnTo>
                    <a:pt x="18" y="27"/>
                  </a:lnTo>
                  <a:lnTo>
                    <a:pt x="20" y="27"/>
                  </a:lnTo>
                  <a:lnTo>
                    <a:pt x="22" y="25"/>
                  </a:lnTo>
                  <a:lnTo>
                    <a:pt x="23" y="24"/>
                  </a:lnTo>
                  <a:lnTo>
                    <a:pt x="26" y="24"/>
                  </a:lnTo>
                  <a:lnTo>
                    <a:pt x="27" y="24"/>
                  </a:lnTo>
                  <a:lnTo>
                    <a:pt x="29" y="22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7" y="24"/>
                  </a:lnTo>
                  <a:lnTo>
                    <a:pt x="39" y="24"/>
                  </a:lnTo>
                  <a:lnTo>
                    <a:pt x="40" y="25"/>
                  </a:lnTo>
                  <a:lnTo>
                    <a:pt x="41" y="25"/>
                  </a:lnTo>
                  <a:lnTo>
                    <a:pt x="42" y="25"/>
                  </a:lnTo>
                  <a:lnTo>
                    <a:pt x="44" y="24"/>
                  </a:lnTo>
                  <a:lnTo>
                    <a:pt x="45" y="22"/>
                  </a:lnTo>
                  <a:lnTo>
                    <a:pt x="46" y="20"/>
                  </a:lnTo>
                  <a:lnTo>
                    <a:pt x="46" y="17"/>
                  </a:lnTo>
                  <a:lnTo>
                    <a:pt x="47" y="13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9" y="6"/>
                  </a:lnTo>
                  <a:lnTo>
                    <a:pt x="51" y="3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6" y="3"/>
                  </a:lnTo>
                  <a:lnTo>
                    <a:pt x="78" y="6"/>
                  </a:lnTo>
                  <a:lnTo>
                    <a:pt x="82" y="7"/>
                  </a:lnTo>
                  <a:lnTo>
                    <a:pt x="84" y="8"/>
                  </a:lnTo>
                  <a:lnTo>
                    <a:pt x="88" y="10"/>
                  </a:lnTo>
                  <a:lnTo>
                    <a:pt x="90" y="10"/>
                  </a:lnTo>
                  <a:lnTo>
                    <a:pt x="84" y="25"/>
                  </a:lnTo>
                  <a:lnTo>
                    <a:pt x="86" y="29"/>
                  </a:lnTo>
                  <a:lnTo>
                    <a:pt x="90" y="34"/>
                  </a:lnTo>
                  <a:lnTo>
                    <a:pt x="94" y="36"/>
                  </a:lnTo>
                  <a:lnTo>
                    <a:pt x="97" y="38"/>
                  </a:lnTo>
                  <a:lnTo>
                    <a:pt x="101" y="39"/>
                  </a:lnTo>
                  <a:lnTo>
                    <a:pt x="103" y="40"/>
                  </a:lnTo>
                  <a:lnTo>
                    <a:pt x="107" y="42"/>
                  </a:lnTo>
                  <a:lnTo>
                    <a:pt x="109" y="43"/>
                  </a:lnTo>
                  <a:lnTo>
                    <a:pt x="109" y="46"/>
                  </a:lnTo>
                  <a:lnTo>
                    <a:pt x="107" y="49"/>
                  </a:lnTo>
                  <a:lnTo>
                    <a:pt x="105" y="53"/>
                  </a:lnTo>
                  <a:lnTo>
                    <a:pt x="104" y="55"/>
                  </a:lnTo>
                  <a:lnTo>
                    <a:pt x="103" y="57"/>
                  </a:lnTo>
                  <a:lnTo>
                    <a:pt x="102" y="60"/>
                  </a:lnTo>
                  <a:lnTo>
                    <a:pt x="101" y="61"/>
                  </a:lnTo>
                  <a:lnTo>
                    <a:pt x="101" y="64"/>
                  </a:lnTo>
                  <a:lnTo>
                    <a:pt x="102" y="67"/>
                  </a:lnTo>
                  <a:lnTo>
                    <a:pt x="103" y="71"/>
                  </a:lnTo>
                  <a:lnTo>
                    <a:pt x="104" y="74"/>
                  </a:lnTo>
                  <a:lnTo>
                    <a:pt x="107" y="76"/>
                  </a:lnTo>
                  <a:lnTo>
                    <a:pt x="109" y="79"/>
                  </a:lnTo>
                  <a:lnTo>
                    <a:pt x="110" y="82"/>
                  </a:lnTo>
                  <a:lnTo>
                    <a:pt x="113" y="83"/>
                  </a:lnTo>
                  <a:lnTo>
                    <a:pt x="114" y="83"/>
                  </a:lnTo>
                  <a:lnTo>
                    <a:pt x="116" y="96"/>
                  </a:lnTo>
                  <a:lnTo>
                    <a:pt x="118" y="106"/>
                  </a:lnTo>
                  <a:lnTo>
                    <a:pt x="123" y="114"/>
                  </a:lnTo>
                  <a:lnTo>
                    <a:pt x="128" y="120"/>
                  </a:lnTo>
                  <a:lnTo>
                    <a:pt x="134" y="125"/>
                  </a:lnTo>
                  <a:lnTo>
                    <a:pt x="141" y="129"/>
                  </a:lnTo>
                  <a:lnTo>
                    <a:pt x="147" y="135"/>
                  </a:lnTo>
                  <a:lnTo>
                    <a:pt x="153" y="139"/>
                  </a:lnTo>
                  <a:lnTo>
                    <a:pt x="148" y="146"/>
                  </a:lnTo>
                  <a:lnTo>
                    <a:pt x="142" y="152"/>
                  </a:lnTo>
                  <a:lnTo>
                    <a:pt x="136" y="160"/>
                  </a:lnTo>
                  <a:lnTo>
                    <a:pt x="131" y="166"/>
                  </a:lnTo>
                  <a:lnTo>
                    <a:pt x="125" y="173"/>
                  </a:lnTo>
                  <a:lnTo>
                    <a:pt x="121" y="180"/>
                  </a:lnTo>
                  <a:lnTo>
                    <a:pt x="114" y="187"/>
                  </a:lnTo>
                  <a:lnTo>
                    <a:pt x="109" y="19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6" name="Freeform 309"/>
            <p:cNvSpPr>
              <a:spLocks/>
            </p:cNvSpPr>
            <p:nvPr/>
          </p:nvSpPr>
          <p:spPr bwMode="gray">
            <a:xfrm>
              <a:off x="4762690" y="2409009"/>
              <a:ext cx="247953" cy="86431"/>
            </a:xfrm>
            <a:custGeom>
              <a:avLst/>
              <a:gdLst>
                <a:gd name="T0" fmla="*/ 28575 w 171"/>
                <a:gd name="T1" fmla="*/ 7006 h 66"/>
                <a:gd name="T2" fmla="*/ 33338 w 171"/>
                <a:gd name="T3" fmla="*/ 9808 h 66"/>
                <a:gd name="T4" fmla="*/ 41275 w 171"/>
                <a:gd name="T5" fmla="*/ 9808 h 66"/>
                <a:gd name="T6" fmla="*/ 49213 w 171"/>
                <a:gd name="T7" fmla="*/ 18215 h 66"/>
                <a:gd name="T8" fmla="*/ 53975 w 171"/>
                <a:gd name="T9" fmla="*/ 16814 h 66"/>
                <a:gd name="T10" fmla="*/ 60325 w 171"/>
                <a:gd name="T11" fmla="*/ 11209 h 66"/>
                <a:gd name="T12" fmla="*/ 71438 w 171"/>
                <a:gd name="T13" fmla="*/ 12610 h 66"/>
                <a:gd name="T14" fmla="*/ 76200 w 171"/>
                <a:gd name="T15" fmla="*/ 16814 h 66"/>
                <a:gd name="T16" fmla="*/ 82550 w 171"/>
                <a:gd name="T17" fmla="*/ 9808 h 66"/>
                <a:gd name="T18" fmla="*/ 103188 w 171"/>
                <a:gd name="T19" fmla="*/ 9808 h 66"/>
                <a:gd name="T20" fmla="*/ 115888 w 171"/>
                <a:gd name="T21" fmla="*/ 9808 h 66"/>
                <a:gd name="T22" fmla="*/ 122238 w 171"/>
                <a:gd name="T23" fmla="*/ 9808 h 66"/>
                <a:gd name="T24" fmla="*/ 130175 w 171"/>
                <a:gd name="T25" fmla="*/ 9808 h 66"/>
                <a:gd name="T26" fmla="*/ 134938 w 171"/>
                <a:gd name="T27" fmla="*/ 7006 h 66"/>
                <a:gd name="T28" fmla="*/ 139700 w 171"/>
                <a:gd name="T29" fmla="*/ 7006 h 66"/>
                <a:gd name="T30" fmla="*/ 142875 w 171"/>
                <a:gd name="T31" fmla="*/ 2802 h 66"/>
                <a:gd name="T32" fmla="*/ 160338 w 171"/>
                <a:gd name="T33" fmla="*/ 0 h 66"/>
                <a:gd name="T34" fmla="*/ 163513 w 171"/>
                <a:gd name="T35" fmla="*/ 5605 h 66"/>
                <a:gd name="T36" fmla="*/ 169863 w 171"/>
                <a:gd name="T37" fmla="*/ 5605 h 66"/>
                <a:gd name="T38" fmla="*/ 174625 w 171"/>
                <a:gd name="T39" fmla="*/ 2802 h 66"/>
                <a:gd name="T40" fmla="*/ 180975 w 171"/>
                <a:gd name="T41" fmla="*/ 1401 h 66"/>
                <a:gd name="T42" fmla="*/ 192088 w 171"/>
                <a:gd name="T43" fmla="*/ 2802 h 66"/>
                <a:gd name="T44" fmla="*/ 204788 w 171"/>
                <a:gd name="T45" fmla="*/ 0 h 66"/>
                <a:gd name="T46" fmla="*/ 225425 w 171"/>
                <a:gd name="T47" fmla="*/ 0 h 66"/>
                <a:gd name="T48" fmla="*/ 247650 w 171"/>
                <a:gd name="T49" fmla="*/ 2802 h 66"/>
                <a:gd name="T50" fmla="*/ 271463 w 171"/>
                <a:gd name="T51" fmla="*/ 5605 h 66"/>
                <a:gd name="T52" fmla="*/ 271463 w 171"/>
                <a:gd name="T53" fmla="*/ 28023 h 66"/>
                <a:gd name="T54" fmla="*/ 268288 w 171"/>
                <a:gd name="T55" fmla="*/ 33628 h 66"/>
                <a:gd name="T56" fmla="*/ 261938 w 171"/>
                <a:gd name="T57" fmla="*/ 36430 h 66"/>
                <a:gd name="T58" fmla="*/ 250825 w 171"/>
                <a:gd name="T59" fmla="*/ 33628 h 66"/>
                <a:gd name="T60" fmla="*/ 238125 w 171"/>
                <a:gd name="T61" fmla="*/ 28023 h 66"/>
                <a:gd name="T62" fmla="*/ 211138 w 171"/>
                <a:gd name="T63" fmla="*/ 32227 h 66"/>
                <a:gd name="T64" fmla="*/ 223838 w 171"/>
                <a:gd name="T65" fmla="*/ 47640 h 66"/>
                <a:gd name="T66" fmla="*/ 242888 w 171"/>
                <a:gd name="T67" fmla="*/ 57448 h 66"/>
                <a:gd name="T68" fmla="*/ 244475 w 171"/>
                <a:gd name="T69" fmla="*/ 67256 h 66"/>
                <a:gd name="T70" fmla="*/ 234950 w 171"/>
                <a:gd name="T71" fmla="*/ 74262 h 66"/>
                <a:gd name="T72" fmla="*/ 223838 w 171"/>
                <a:gd name="T73" fmla="*/ 74262 h 66"/>
                <a:gd name="T74" fmla="*/ 214313 w 171"/>
                <a:gd name="T75" fmla="*/ 72861 h 66"/>
                <a:gd name="T76" fmla="*/ 206375 w 171"/>
                <a:gd name="T77" fmla="*/ 67256 h 66"/>
                <a:gd name="T78" fmla="*/ 200025 w 171"/>
                <a:gd name="T79" fmla="*/ 67256 h 66"/>
                <a:gd name="T80" fmla="*/ 192088 w 171"/>
                <a:gd name="T81" fmla="*/ 61651 h 66"/>
                <a:gd name="T82" fmla="*/ 188913 w 171"/>
                <a:gd name="T83" fmla="*/ 51843 h 66"/>
                <a:gd name="T84" fmla="*/ 180975 w 171"/>
                <a:gd name="T85" fmla="*/ 47640 h 66"/>
                <a:gd name="T86" fmla="*/ 169863 w 171"/>
                <a:gd name="T87" fmla="*/ 42035 h 66"/>
                <a:gd name="T88" fmla="*/ 160338 w 171"/>
                <a:gd name="T89" fmla="*/ 39233 h 66"/>
                <a:gd name="T90" fmla="*/ 146050 w 171"/>
                <a:gd name="T91" fmla="*/ 53244 h 66"/>
                <a:gd name="T92" fmla="*/ 125413 w 171"/>
                <a:gd name="T93" fmla="*/ 79866 h 66"/>
                <a:gd name="T94" fmla="*/ 109538 w 171"/>
                <a:gd name="T95" fmla="*/ 92477 h 66"/>
                <a:gd name="T96" fmla="*/ 84138 w 171"/>
                <a:gd name="T97" fmla="*/ 79866 h 66"/>
                <a:gd name="T98" fmla="*/ 65088 w 171"/>
                <a:gd name="T99" fmla="*/ 61651 h 66"/>
                <a:gd name="T100" fmla="*/ 46038 w 171"/>
                <a:gd name="T101" fmla="*/ 46239 h 66"/>
                <a:gd name="T102" fmla="*/ 23813 w 171"/>
                <a:gd name="T103" fmla="*/ 36430 h 66"/>
                <a:gd name="T104" fmla="*/ 0 w 171"/>
                <a:gd name="T105" fmla="*/ 23820 h 66"/>
                <a:gd name="T106" fmla="*/ 6350 w 171"/>
                <a:gd name="T107" fmla="*/ 12610 h 66"/>
                <a:gd name="T108" fmla="*/ 15875 w 171"/>
                <a:gd name="T109" fmla="*/ 7006 h 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71"/>
                <a:gd name="T166" fmla="*/ 0 h 66"/>
                <a:gd name="T167" fmla="*/ 171 w 171"/>
                <a:gd name="T168" fmla="*/ 66 h 6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71" h="66">
                  <a:moveTo>
                    <a:pt x="15" y="4"/>
                  </a:moveTo>
                  <a:lnTo>
                    <a:pt x="16" y="4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6" y="7"/>
                  </a:lnTo>
                  <a:lnTo>
                    <a:pt x="21" y="15"/>
                  </a:lnTo>
                  <a:lnTo>
                    <a:pt x="29" y="15"/>
                  </a:lnTo>
                  <a:lnTo>
                    <a:pt x="31" y="13"/>
                  </a:lnTo>
                  <a:lnTo>
                    <a:pt x="32" y="12"/>
                  </a:lnTo>
                  <a:lnTo>
                    <a:pt x="33" y="12"/>
                  </a:lnTo>
                  <a:lnTo>
                    <a:pt x="34" y="12"/>
                  </a:lnTo>
                  <a:lnTo>
                    <a:pt x="35" y="11"/>
                  </a:lnTo>
                  <a:lnTo>
                    <a:pt x="37" y="9"/>
                  </a:lnTo>
                  <a:lnTo>
                    <a:pt x="38" y="8"/>
                  </a:lnTo>
                  <a:lnTo>
                    <a:pt x="38" y="7"/>
                  </a:lnTo>
                  <a:lnTo>
                    <a:pt x="41" y="8"/>
                  </a:lnTo>
                  <a:lnTo>
                    <a:pt x="45" y="9"/>
                  </a:lnTo>
                  <a:lnTo>
                    <a:pt x="46" y="11"/>
                  </a:lnTo>
                  <a:lnTo>
                    <a:pt x="47" y="12"/>
                  </a:lnTo>
                  <a:lnTo>
                    <a:pt x="48" y="12"/>
                  </a:lnTo>
                  <a:lnTo>
                    <a:pt x="49" y="13"/>
                  </a:lnTo>
                  <a:lnTo>
                    <a:pt x="52" y="15"/>
                  </a:lnTo>
                  <a:lnTo>
                    <a:pt x="52" y="7"/>
                  </a:lnTo>
                  <a:lnTo>
                    <a:pt x="57" y="7"/>
                  </a:lnTo>
                  <a:lnTo>
                    <a:pt x="60" y="7"/>
                  </a:lnTo>
                  <a:lnTo>
                    <a:pt x="65" y="7"/>
                  </a:lnTo>
                  <a:lnTo>
                    <a:pt x="67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4" y="7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9" y="7"/>
                  </a:lnTo>
                  <a:lnTo>
                    <a:pt x="80" y="7"/>
                  </a:lnTo>
                  <a:lnTo>
                    <a:pt x="82" y="7"/>
                  </a:lnTo>
                  <a:lnTo>
                    <a:pt x="83" y="7"/>
                  </a:lnTo>
                  <a:lnTo>
                    <a:pt x="84" y="5"/>
                  </a:lnTo>
                  <a:lnTo>
                    <a:pt x="85" y="5"/>
                  </a:lnTo>
                  <a:lnTo>
                    <a:pt x="86" y="4"/>
                  </a:lnTo>
                  <a:lnTo>
                    <a:pt x="86" y="5"/>
                  </a:lnTo>
                  <a:lnTo>
                    <a:pt x="88" y="5"/>
                  </a:lnTo>
                  <a:lnTo>
                    <a:pt x="89" y="5"/>
                  </a:lnTo>
                  <a:lnTo>
                    <a:pt x="89" y="4"/>
                  </a:lnTo>
                  <a:lnTo>
                    <a:pt x="90" y="2"/>
                  </a:lnTo>
                  <a:lnTo>
                    <a:pt x="90" y="1"/>
                  </a:lnTo>
                  <a:lnTo>
                    <a:pt x="90" y="0"/>
                  </a:lnTo>
                  <a:lnTo>
                    <a:pt x="101" y="0"/>
                  </a:lnTo>
                  <a:lnTo>
                    <a:pt x="102" y="1"/>
                  </a:lnTo>
                  <a:lnTo>
                    <a:pt x="102" y="2"/>
                  </a:lnTo>
                  <a:lnTo>
                    <a:pt x="103" y="4"/>
                  </a:lnTo>
                  <a:lnTo>
                    <a:pt x="104" y="4"/>
                  </a:lnTo>
                  <a:lnTo>
                    <a:pt x="105" y="4"/>
                  </a:lnTo>
                  <a:lnTo>
                    <a:pt x="107" y="4"/>
                  </a:lnTo>
                  <a:lnTo>
                    <a:pt x="108" y="4"/>
                  </a:lnTo>
                  <a:lnTo>
                    <a:pt x="109" y="2"/>
                  </a:lnTo>
                  <a:lnTo>
                    <a:pt x="110" y="2"/>
                  </a:lnTo>
                  <a:lnTo>
                    <a:pt x="111" y="1"/>
                  </a:lnTo>
                  <a:lnTo>
                    <a:pt x="111" y="0"/>
                  </a:lnTo>
                  <a:lnTo>
                    <a:pt x="114" y="1"/>
                  </a:lnTo>
                  <a:lnTo>
                    <a:pt x="116" y="2"/>
                  </a:lnTo>
                  <a:lnTo>
                    <a:pt x="119" y="2"/>
                  </a:lnTo>
                  <a:lnTo>
                    <a:pt x="121" y="2"/>
                  </a:lnTo>
                  <a:lnTo>
                    <a:pt x="123" y="1"/>
                  </a:lnTo>
                  <a:lnTo>
                    <a:pt x="126" y="1"/>
                  </a:lnTo>
                  <a:lnTo>
                    <a:pt x="129" y="0"/>
                  </a:lnTo>
                  <a:lnTo>
                    <a:pt x="131" y="0"/>
                  </a:lnTo>
                  <a:lnTo>
                    <a:pt x="137" y="0"/>
                  </a:lnTo>
                  <a:lnTo>
                    <a:pt x="142" y="0"/>
                  </a:lnTo>
                  <a:lnTo>
                    <a:pt x="147" y="1"/>
                  </a:lnTo>
                  <a:lnTo>
                    <a:pt x="152" y="2"/>
                  </a:lnTo>
                  <a:lnTo>
                    <a:pt x="156" y="2"/>
                  </a:lnTo>
                  <a:lnTo>
                    <a:pt x="161" y="4"/>
                  </a:lnTo>
                  <a:lnTo>
                    <a:pt x="166" y="4"/>
                  </a:lnTo>
                  <a:lnTo>
                    <a:pt x="171" y="4"/>
                  </a:lnTo>
                  <a:lnTo>
                    <a:pt x="171" y="17"/>
                  </a:lnTo>
                  <a:lnTo>
                    <a:pt x="171" y="19"/>
                  </a:lnTo>
                  <a:lnTo>
                    <a:pt x="171" y="20"/>
                  </a:lnTo>
                  <a:lnTo>
                    <a:pt x="171" y="21"/>
                  </a:lnTo>
                  <a:lnTo>
                    <a:pt x="171" y="23"/>
                  </a:lnTo>
                  <a:lnTo>
                    <a:pt x="169" y="24"/>
                  </a:lnTo>
                  <a:lnTo>
                    <a:pt x="169" y="26"/>
                  </a:lnTo>
                  <a:lnTo>
                    <a:pt x="168" y="26"/>
                  </a:lnTo>
                  <a:lnTo>
                    <a:pt x="165" y="26"/>
                  </a:lnTo>
                  <a:lnTo>
                    <a:pt x="162" y="26"/>
                  </a:lnTo>
                  <a:lnTo>
                    <a:pt x="160" y="24"/>
                  </a:lnTo>
                  <a:lnTo>
                    <a:pt x="158" y="24"/>
                  </a:lnTo>
                  <a:lnTo>
                    <a:pt x="155" y="23"/>
                  </a:lnTo>
                  <a:lnTo>
                    <a:pt x="153" y="21"/>
                  </a:lnTo>
                  <a:lnTo>
                    <a:pt x="150" y="20"/>
                  </a:lnTo>
                  <a:lnTo>
                    <a:pt x="149" y="17"/>
                  </a:lnTo>
                  <a:lnTo>
                    <a:pt x="130" y="17"/>
                  </a:lnTo>
                  <a:lnTo>
                    <a:pt x="133" y="23"/>
                  </a:lnTo>
                  <a:lnTo>
                    <a:pt x="135" y="27"/>
                  </a:lnTo>
                  <a:lnTo>
                    <a:pt x="139" y="31"/>
                  </a:lnTo>
                  <a:lnTo>
                    <a:pt x="141" y="34"/>
                  </a:lnTo>
                  <a:lnTo>
                    <a:pt x="144" y="37"/>
                  </a:lnTo>
                  <a:lnTo>
                    <a:pt x="149" y="38"/>
                  </a:lnTo>
                  <a:lnTo>
                    <a:pt x="153" y="41"/>
                  </a:lnTo>
                  <a:lnTo>
                    <a:pt x="158" y="42"/>
                  </a:lnTo>
                  <a:lnTo>
                    <a:pt x="156" y="45"/>
                  </a:lnTo>
                  <a:lnTo>
                    <a:pt x="154" y="48"/>
                  </a:lnTo>
                  <a:lnTo>
                    <a:pt x="152" y="50"/>
                  </a:lnTo>
                  <a:lnTo>
                    <a:pt x="150" y="52"/>
                  </a:lnTo>
                  <a:lnTo>
                    <a:pt x="148" y="53"/>
                  </a:lnTo>
                  <a:lnTo>
                    <a:pt x="146" y="53"/>
                  </a:lnTo>
                  <a:lnTo>
                    <a:pt x="143" y="53"/>
                  </a:lnTo>
                  <a:lnTo>
                    <a:pt x="141" y="53"/>
                  </a:lnTo>
                  <a:lnTo>
                    <a:pt x="139" y="53"/>
                  </a:lnTo>
                  <a:lnTo>
                    <a:pt x="136" y="53"/>
                  </a:lnTo>
                  <a:lnTo>
                    <a:pt x="135" y="52"/>
                  </a:lnTo>
                  <a:lnTo>
                    <a:pt x="134" y="52"/>
                  </a:lnTo>
                  <a:lnTo>
                    <a:pt x="131" y="50"/>
                  </a:lnTo>
                  <a:lnTo>
                    <a:pt x="130" y="48"/>
                  </a:lnTo>
                  <a:lnTo>
                    <a:pt x="129" y="48"/>
                  </a:lnTo>
                  <a:lnTo>
                    <a:pt x="127" y="48"/>
                  </a:lnTo>
                  <a:lnTo>
                    <a:pt x="126" y="48"/>
                  </a:lnTo>
                  <a:lnTo>
                    <a:pt x="123" y="47"/>
                  </a:lnTo>
                  <a:lnTo>
                    <a:pt x="122" y="45"/>
                  </a:lnTo>
                  <a:lnTo>
                    <a:pt x="121" y="44"/>
                  </a:lnTo>
                  <a:lnTo>
                    <a:pt x="120" y="41"/>
                  </a:lnTo>
                  <a:lnTo>
                    <a:pt x="119" y="40"/>
                  </a:lnTo>
                  <a:lnTo>
                    <a:pt x="119" y="37"/>
                  </a:lnTo>
                  <a:lnTo>
                    <a:pt x="119" y="35"/>
                  </a:lnTo>
                  <a:lnTo>
                    <a:pt x="116" y="35"/>
                  </a:lnTo>
                  <a:lnTo>
                    <a:pt x="114" y="34"/>
                  </a:lnTo>
                  <a:lnTo>
                    <a:pt x="111" y="33"/>
                  </a:lnTo>
                  <a:lnTo>
                    <a:pt x="109" y="31"/>
                  </a:lnTo>
                  <a:lnTo>
                    <a:pt x="107" y="30"/>
                  </a:lnTo>
                  <a:lnTo>
                    <a:pt x="104" y="28"/>
                  </a:lnTo>
                  <a:lnTo>
                    <a:pt x="103" y="28"/>
                  </a:lnTo>
                  <a:lnTo>
                    <a:pt x="101" y="28"/>
                  </a:lnTo>
                  <a:lnTo>
                    <a:pt x="99" y="28"/>
                  </a:lnTo>
                  <a:lnTo>
                    <a:pt x="96" y="33"/>
                  </a:lnTo>
                  <a:lnTo>
                    <a:pt x="92" y="38"/>
                  </a:lnTo>
                  <a:lnTo>
                    <a:pt x="88" y="44"/>
                  </a:lnTo>
                  <a:lnTo>
                    <a:pt x="83" y="52"/>
                  </a:lnTo>
                  <a:lnTo>
                    <a:pt x="79" y="57"/>
                  </a:lnTo>
                  <a:lnTo>
                    <a:pt x="77" y="63"/>
                  </a:lnTo>
                  <a:lnTo>
                    <a:pt x="76" y="66"/>
                  </a:lnTo>
                  <a:lnTo>
                    <a:pt x="69" y="66"/>
                  </a:lnTo>
                  <a:lnTo>
                    <a:pt x="63" y="64"/>
                  </a:lnTo>
                  <a:lnTo>
                    <a:pt x="57" y="61"/>
                  </a:lnTo>
                  <a:lnTo>
                    <a:pt x="53" y="57"/>
                  </a:lnTo>
                  <a:lnTo>
                    <a:pt x="48" y="53"/>
                  </a:lnTo>
                  <a:lnTo>
                    <a:pt x="46" y="48"/>
                  </a:lnTo>
                  <a:lnTo>
                    <a:pt x="41" y="44"/>
                  </a:lnTo>
                  <a:lnTo>
                    <a:pt x="38" y="41"/>
                  </a:lnTo>
                  <a:lnTo>
                    <a:pt x="34" y="37"/>
                  </a:lnTo>
                  <a:lnTo>
                    <a:pt x="29" y="33"/>
                  </a:lnTo>
                  <a:lnTo>
                    <a:pt x="25" y="30"/>
                  </a:lnTo>
                  <a:lnTo>
                    <a:pt x="20" y="28"/>
                  </a:lnTo>
                  <a:lnTo>
                    <a:pt x="15" y="26"/>
                  </a:lnTo>
                  <a:lnTo>
                    <a:pt x="9" y="24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2"/>
                  </a:lnTo>
                  <a:lnTo>
                    <a:pt x="4" y="9"/>
                  </a:lnTo>
                  <a:lnTo>
                    <a:pt x="7" y="8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3" y="5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7" name="Freeform 310"/>
            <p:cNvSpPr>
              <a:spLocks/>
            </p:cNvSpPr>
            <p:nvPr/>
          </p:nvSpPr>
          <p:spPr bwMode="gray">
            <a:xfrm>
              <a:off x="4686884" y="2628068"/>
              <a:ext cx="465898" cy="357647"/>
            </a:xfrm>
            <a:custGeom>
              <a:avLst/>
              <a:gdLst>
                <a:gd name="T0" fmla="*/ 128587 w 320"/>
                <a:gd name="T1" fmla="*/ 336278 h 272"/>
                <a:gd name="T2" fmla="*/ 114300 w 320"/>
                <a:gd name="T3" fmla="*/ 354493 h 272"/>
                <a:gd name="T4" fmla="*/ 49212 w 320"/>
                <a:gd name="T5" fmla="*/ 379714 h 272"/>
                <a:gd name="T6" fmla="*/ 17462 w 320"/>
                <a:gd name="T7" fmla="*/ 351691 h 272"/>
                <a:gd name="T8" fmla="*/ 31750 w 320"/>
                <a:gd name="T9" fmla="*/ 346086 h 272"/>
                <a:gd name="T10" fmla="*/ 6350 w 320"/>
                <a:gd name="T11" fmla="*/ 327871 h 272"/>
                <a:gd name="T12" fmla="*/ 25400 w 320"/>
                <a:gd name="T13" fmla="*/ 330673 h 272"/>
                <a:gd name="T14" fmla="*/ 34925 w 320"/>
                <a:gd name="T15" fmla="*/ 315261 h 272"/>
                <a:gd name="T16" fmla="*/ 7938 w 320"/>
                <a:gd name="T17" fmla="*/ 292842 h 272"/>
                <a:gd name="T18" fmla="*/ 42862 w 320"/>
                <a:gd name="T19" fmla="*/ 290040 h 272"/>
                <a:gd name="T20" fmla="*/ 0 w 320"/>
                <a:gd name="T21" fmla="*/ 274627 h 272"/>
                <a:gd name="T22" fmla="*/ 0 w 320"/>
                <a:gd name="T23" fmla="*/ 249406 h 272"/>
                <a:gd name="T24" fmla="*/ 19050 w 320"/>
                <a:gd name="T25" fmla="*/ 253610 h 272"/>
                <a:gd name="T26" fmla="*/ 39687 w 320"/>
                <a:gd name="T27" fmla="*/ 245203 h 272"/>
                <a:gd name="T28" fmla="*/ 52388 w 320"/>
                <a:gd name="T29" fmla="*/ 240999 h 272"/>
                <a:gd name="T30" fmla="*/ 49212 w 320"/>
                <a:gd name="T31" fmla="*/ 229790 h 272"/>
                <a:gd name="T32" fmla="*/ 65087 w 320"/>
                <a:gd name="T33" fmla="*/ 225586 h 272"/>
                <a:gd name="T34" fmla="*/ 107950 w 320"/>
                <a:gd name="T35" fmla="*/ 211575 h 272"/>
                <a:gd name="T36" fmla="*/ 115888 w 320"/>
                <a:gd name="T37" fmla="*/ 190558 h 272"/>
                <a:gd name="T38" fmla="*/ 138112 w 320"/>
                <a:gd name="T39" fmla="*/ 186354 h 272"/>
                <a:gd name="T40" fmla="*/ 147637 w 320"/>
                <a:gd name="T41" fmla="*/ 175145 h 272"/>
                <a:gd name="T42" fmla="*/ 147637 w 320"/>
                <a:gd name="T43" fmla="*/ 166738 h 272"/>
                <a:gd name="T44" fmla="*/ 163512 w 320"/>
                <a:gd name="T45" fmla="*/ 142918 h 272"/>
                <a:gd name="T46" fmla="*/ 176212 w 320"/>
                <a:gd name="T47" fmla="*/ 137313 h 272"/>
                <a:gd name="T48" fmla="*/ 177800 w 320"/>
                <a:gd name="T49" fmla="*/ 114895 h 272"/>
                <a:gd name="T50" fmla="*/ 200025 w 320"/>
                <a:gd name="T51" fmla="*/ 105087 h 272"/>
                <a:gd name="T52" fmla="*/ 195262 w 320"/>
                <a:gd name="T53" fmla="*/ 84069 h 272"/>
                <a:gd name="T54" fmla="*/ 177800 w 320"/>
                <a:gd name="T55" fmla="*/ 86872 h 272"/>
                <a:gd name="T56" fmla="*/ 193675 w 320"/>
                <a:gd name="T57" fmla="*/ 64453 h 272"/>
                <a:gd name="T58" fmla="*/ 207963 w 320"/>
                <a:gd name="T59" fmla="*/ 51843 h 272"/>
                <a:gd name="T60" fmla="*/ 217488 w 320"/>
                <a:gd name="T61" fmla="*/ 61651 h 272"/>
                <a:gd name="T62" fmla="*/ 239713 w 320"/>
                <a:gd name="T63" fmla="*/ 61651 h 272"/>
                <a:gd name="T64" fmla="*/ 239713 w 320"/>
                <a:gd name="T65" fmla="*/ 49041 h 272"/>
                <a:gd name="T66" fmla="*/ 277812 w 320"/>
                <a:gd name="T67" fmla="*/ 32227 h 272"/>
                <a:gd name="T68" fmla="*/ 293687 w 320"/>
                <a:gd name="T69" fmla="*/ 29424 h 272"/>
                <a:gd name="T70" fmla="*/ 304800 w 320"/>
                <a:gd name="T71" fmla="*/ 36430 h 272"/>
                <a:gd name="T72" fmla="*/ 317500 w 320"/>
                <a:gd name="T73" fmla="*/ 25221 h 272"/>
                <a:gd name="T74" fmla="*/ 357187 w 320"/>
                <a:gd name="T75" fmla="*/ 9808 h 272"/>
                <a:gd name="T76" fmla="*/ 349250 w 320"/>
                <a:gd name="T77" fmla="*/ 22419 h 272"/>
                <a:gd name="T78" fmla="*/ 374650 w 320"/>
                <a:gd name="T79" fmla="*/ 11209 h 272"/>
                <a:gd name="T80" fmla="*/ 395287 w 320"/>
                <a:gd name="T81" fmla="*/ 4203 h 272"/>
                <a:gd name="T82" fmla="*/ 398462 w 320"/>
                <a:gd name="T83" fmla="*/ 11209 h 272"/>
                <a:gd name="T84" fmla="*/ 409575 w 320"/>
                <a:gd name="T85" fmla="*/ 9808 h 272"/>
                <a:gd name="T86" fmla="*/ 423863 w 320"/>
                <a:gd name="T87" fmla="*/ 7006 h 272"/>
                <a:gd name="T88" fmla="*/ 436563 w 320"/>
                <a:gd name="T89" fmla="*/ 4203 h 272"/>
                <a:gd name="T90" fmla="*/ 466725 w 320"/>
                <a:gd name="T91" fmla="*/ 9808 h 272"/>
                <a:gd name="T92" fmla="*/ 506413 w 320"/>
                <a:gd name="T93" fmla="*/ 29424 h 272"/>
                <a:gd name="T94" fmla="*/ 488950 w 320"/>
                <a:gd name="T95" fmla="*/ 42035 h 272"/>
                <a:gd name="T96" fmla="*/ 454025 w 320"/>
                <a:gd name="T97" fmla="*/ 30825 h 272"/>
                <a:gd name="T98" fmla="*/ 430213 w 320"/>
                <a:gd name="T99" fmla="*/ 39232 h 272"/>
                <a:gd name="T100" fmla="*/ 419100 w 320"/>
                <a:gd name="T101" fmla="*/ 65854 h 272"/>
                <a:gd name="T102" fmla="*/ 396875 w 320"/>
                <a:gd name="T103" fmla="*/ 64453 h 272"/>
                <a:gd name="T104" fmla="*/ 363537 w 320"/>
                <a:gd name="T105" fmla="*/ 68657 h 272"/>
                <a:gd name="T106" fmla="*/ 325437 w 320"/>
                <a:gd name="T107" fmla="*/ 56046 h 272"/>
                <a:gd name="T108" fmla="*/ 263525 w 320"/>
                <a:gd name="T109" fmla="*/ 75663 h 272"/>
                <a:gd name="T110" fmla="*/ 233363 w 320"/>
                <a:gd name="T111" fmla="*/ 134511 h 272"/>
                <a:gd name="T112" fmla="*/ 198437 w 320"/>
                <a:gd name="T113" fmla="*/ 196162 h 272"/>
                <a:gd name="T114" fmla="*/ 168275 w 320"/>
                <a:gd name="T115" fmla="*/ 236796 h 272"/>
                <a:gd name="T116" fmla="*/ 185737 w 320"/>
                <a:gd name="T117" fmla="*/ 284435 h 272"/>
                <a:gd name="T118" fmla="*/ 182562 w 320"/>
                <a:gd name="T119" fmla="*/ 325069 h 272"/>
                <a:gd name="T120" fmla="*/ 165100 w 320"/>
                <a:gd name="T121" fmla="*/ 355894 h 2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20"/>
                <a:gd name="T184" fmla="*/ 0 h 272"/>
                <a:gd name="T185" fmla="*/ 320 w 320"/>
                <a:gd name="T186" fmla="*/ 272 h 27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20" h="272">
                  <a:moveTo>
                    <a:pt x="93" y="251"/>
                  </a:moveTo>
                  <a:lnTo>
                    <a:pt x="91" y="250"/>
                  </a:lnTo>
                  <a:lnTo>
                    <a:pt x="88" y="247"/>
                  </a:lnTo>
                  <a:lnTo>
                    <a:pt x="87" y="246"/>
                  </a:lnTo>
                  <a:lnTo>
                    <a:pt x="85" y="244"/>
                  </a:lnTo>
                  <a:lnTo>
                    <a:pt x="84" y="243"/>
                  </a:lnTo>
                  <a:lnTo>
                    <a:pt x="82" y="241"/>
                  </a:lnTo>
                  <a:lnTo>
                    <a:pt x="81" y="240"/>
                  </a:lnTo>
                  <a:lnTo>
                    <a:pt x="79" y="239"/>
                  </a:lnTo>
                  <a:lnTo>
                    <a:pt x="79" y="240"/>
                  </a:lnTo>
                  <a:lnTo>
                    <a:pt x="79" y="241"/>
                  </a:lnTo>
                  <a:lnTo>
                    <a:pt x="78" y="241"/>
                  </a:lnTo>
                  <a:lnTo>
                    <a:pt x="78" y="243"/>
                  </a:lnTo>
                  <a:lnTo>
                    <a:pt x="78" y="244"/>
                  </a:lnTo>
                  <a:lnTo>
                    <a:pt x="75" y="248"/>
                  </a:lnTo>
                  <a:lnTo>
                    <a:pt x="72" y="253"/>
                  </a:lnTo>
                  <a:lnTo>
                    <a:pt x="67" y="257"/>
                  </a:lnTo>
                  <a:lnTo>
                    <a:pt x="61" y="262"/>
                  </a:lnTo>
                  <a:lnTo>
                    <a:pt x="55" y="265"/>
                  </a:lnTo>
                  <a:lnTo>
                    <a:pt x="50" y="269"/>
                  </a:lnTo>
                  <a:lnTo>
                    <a:pt x="47" y="271"/>
                  </a:lnTo>
                  <a:lnTo>
                    <a:pt x="46" y="272"/>
                  </a:lnTo>
                  <a:lnTo>
                    <a:pt x="35" y="272"/>
                  </a:lnTo>
                  <a:lnTo>
                    <a:pt x="31" y="271"/>
                  </a:lnTo>
                  <a:lnTo>
                    <a:pt x="28" y="269"/>
                  </a:lnTo>
                  <a:lnTo>
                    <a:pt x="23" y="267"/>
                  </a:lnTo>
                  <a:lnTo>
                    <a:pt x="20" y="265"/>
                  </a:lnTo>
                  <a:lnTo>
                    <a:pt x="16" y="262"/>
                  </a:lnTo>
                  <a:lnTo>
                    <a:pt x="12" y="258"/>
                  </a:lnTo>
                  <a:lnTo>
                    <a:pt x="10" y="255"/>
                  </a:lnTo>
                  <a:lnTo>
                    <a:pt x="9" y="251"/>
                  </a:lnTo>
                  <a:lnTo>
                    <a:pt x="11" y="251"/>
                  </a:lnTo>
                  <a:lnTo>
                    <a:pt x="14" y="251"/>
                  </a:lnTo>
                  <a:lnTo>
                    <a:pt x="15" y="251"/>
                  </a:lnTo>
                  <a:lnTo>
                    <a:pt x="16" y="251"/>
                  </a:lnTo>
                  <a:lnTo>
                    <a:pt x="17" y="251"/>
                  </a:lnTo>
                  <a:lnTo>
                    <a:pt x="18" y="251"/>
                  </a:lnTo>
                  <a:lnTo>
                    <a:pt x="21" y="250"/>
                  </a:lnTo>
                  <a:lnTo>
                    <a:pt x="22" y="250"/>
                  </a:lnTo>
                  <a:lnTo>
                    <a:pt x="20" y="247"/>
                  </a:lnTo>
                  <a:lnTo>
                    <a:pt x="16" y="244"/>
                  </a:lnTo>
                  <a:lnTo>
                    <a:pt x="12" y="243"/>
                  </a:lnTo>
                  <a:lnTo>
                    <a:pt x="9" y="240"/>
                  </a:lnTo>
                  <a:lnTo>
                    <a:pt x="5" y="237"/>
                  </a:lnTo>
                  <a:lnTo>
                    <a:pt x="3" y="236"/>
                  </a:lnTo>
                  <a:lnTo>
                    <a:pt x="2" y="234"/>
                  </a:lnTo>
                  <a:lnTo>
                    <a:pt x="0" y="234"/>
                  </a:lnTo>
                  <a:lnTo>
                    <a:pt x="4" y="234"/>
                  </a:lnTo>
                  <a:lnTo>
                    <a:pt x="6" y="234"/>
                  </a:lnTo>
                  <a:lnTo>
                    <a:pt x="9" y="234"/>
                  </a:lnTo>
                  <a:lnTo>
                    <a:pt x="11" y="236"/>
                  </a:lnTo>
                  <a:lnTo>
                    <a:pt x="14" y="236"/>
                  </a:lnTo>
                  <a:lnTo>
                    <a:pt x="15" y="236"/>
                  </a:lnTo>
                  <a:lnTo>
                    <a:pt x="16" y="237"/>
                  </a:lnTo>
                  <a:lnTo>
                    <a:pt x="17" y="237"/>
                  </a:lnTo>
                  <a:lnTo>
                    <a:pt x="16" y="236"/>
                  </a:lnTo>
                  <a:lnTo>
                    <a:pt x="15" y="234"/>
                  </a:lnTo>
                  <a:lnTo>
                    <a:pt x="12" y="233"/>
                  </a:lnTo>
                  <a:lnTo>
                    <a:pt x="11" y="232"/>
                  </a:lnTo>
                  <a:lnTo>
                    <a:pt x="10" y="230"/>
                  </a:lnTo>
                  <a:lnTo>
                    <a:pt x="10" y="227"/>
                  </a:lnTo>
                  <a:lnTo>
                    <a:pt x="9" y="226"/>
                  </a:lnTo>
                  <a:lnTo>
                    <a:pt x="9" y="225"/>
                  </a:lnTo>
                  <a:lnTo>
                    <a:pt x="22" y="225"/>
                  </a:lnTo>
                  <a:lnTo>
                    <a:pt x="18" y="223"/>
                  </a:lnTo>
                  <a:lnTo>
                    <a:pt x="15" y="222"/>
                  </a:lnTo>
                  <a:lnTo>
                    <a:pt x="12" y="221"/>
                  </a:lnTo>
                  <a:lnTo>
                    <a:pt x="9" y="219"/>
                  </a:lnTo>
                  <a:lnTo>
                    <a:pt x="6" y="216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5" y="209"/>
                  </a:lnTo>
                  <a:lnTo>
                    <a:pt x="0" y="203"/>
                  </a:lnTo>
                  <a:lnTo>
                    <a:pt x="5" y="203"/>
                  </a:lnTo>
                  <a:lnTo>
                    <a:pt x="10" y="205"/>
                  </a:lnTo>
                  <a:lnTo>
                    <a:pt x="15" y="205"/>
                  </a:lnTo>
                  <a:lnTo>
                    <a:pt x="18" y="205"/>
                  </a:lnTo>
                  <a:lnTo>
                    <a:pt x="22" y="207"/>
                  </a:lnTo>
                  <a:lnTo>
                    <a:pt x="24" y="207"/>
                  </a:lnTo>
                  <a:lnTo>
                    <a:pt x="27" y="207"/>
                  </a:lnTo>
                  <a:lnTo>
                    <a:pt x="28" y="207"/>
                  </a:lnTo>
                  <a:lnTo>
                    <a:pt x="27" y="207"/>
                  </a:lnTo>
                  <a:lnTo>
                    <a:pt x="23" y="205"/>
                  </a:lnTo>
                  <a:lnTo>
                    <a:pt x="18" y="203"/>
                  </a:lnTo>
                  <a:lnTo>
                    <a:pt x="14" y="201"/>
                  </a:lnTo>
                  <a:lnTo>
                    <a:pt x="9" y="199"/>
                  </a:lnTo>
                  <a:lnTo>
                    <a:pt x="4" y="197"/>
                  </a:lnTo>
                  <a:lnTo>
                    <a:pt x="0" y="196"/>
                  </a:lnTo>
                  <a:lnTo>
                    <a:pt x="0" y="193"/>
                  </a:lnTo>
                  <a:lnTo>
                    <a:pt x="0" y="190"/>
                  </a:lnTo>
                  <a:lnTo>
                    <a:pt x="2" y="187"/>
                  </a:lnTo>
                  <a:lnTo>
                    <a:pt x="2" y="186"/>
                  </a:lnTo>
                  <a:lnTo>
                    <a:pt x="3" y="185"/>
                  </a:lnTo>
                  <a:lnTo>
                    <a:pt x="2" y="183"/>
                  </a:lnTo>
                  <a:lnTo>
                    <a:pt x="2" y="181"/>
                  </a:lnTo>
                  <a:lnTo>
                    <a:pt x="0" y="178"/>
                  </a:lnTo>
                  <a:lnTo>
                    <a:pt x="9" y="178"/>
                  </a:lnTo>
                  <a:lnTo>
                    <a:pt x="9" y="179"/>
                  </a:lnTo>
                  <a:lnTo>
                    <a:pt x="9" y="181"/>
                  </a:lnTo>
                  <a:lnTo>
                    <a:pt x="10" y="181"/>
                  </a:lnTo>
                  <a:lnTo>
                    <a:pt x="10" y="182"/>
                  </a:lnTo>
                  <a:lnTo>
                    <a:pt x="11" y="182"/>
                  </a:lnTo>
                  <a:lnTo>
                    <a:pt x="11" y="181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7" y="179"/>
                  </a:lnTo>
                  <a:lnTo>
                    <a:pt x="20" y="179"/>
                  </a:lnTo>
                  <a:lnTo>
                    <a:pt x="22" y="179"/>
                  </a:lnTo>
                  <a:lnTo>
                    <a:pt x="24" y="178"/>
                  </a:lnTo>
                  <a:lnTo>
                    <a:pt x="25" y="178"/>
                  </a:lnTo>
                  <a:lnTo>
                    <a:pt x="25" y="176"/>
                  </a:lnTo>
                  <a:lnTo>
                    <a:pt x="25" y="175"/>
                  </a:lnTo>
                  <a:lnTo>
                    <a:pt x="25" y="174"/>
                  </a:lnTo>
                  <a:lnTo>
                    <a:pt x="27" y="174"/>
                  </a:lnTo>
                  <a:lnTo>
                    <a:pt x="28" y="174"/>
                  </a:lnTo>
                  <a:lnTo>
                    <a:pt x="29" y="174"/>
                  </a:lnTo>
                  <a:lnTo>
                    <a:pt x="30" y="174"/>
                  </a:lnTo>
                  <a:lnTo>
                    <a:pt x="31" y="174"/>
                  </a:lnTo>
                  <a:lnTo>
                    <a:pt x="33" y="174"/>
                  </a:lnTo>
                  <a:lnTo>
                    <a:pt x="33" y="172"/>
                  </a:lnTo>
                  <a:lnTo>
                    <a:pt x="33" y="169"/>
                  </a:lnTo>
                  <a:lnTo>
                    <a:pt x="31" y="168"/>
                  </a:lnTo>
                  <a:lnTo>
                    <a:pt x="30" y="167"/>
                  </a:lnTo>
                  <a:lnTo>
                    <a:pt x="30" y="165"/>
                  </a:lnTo>
                  <a:lnTo>
                    <a:pt x="29" y="164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1" y="164"/>
                  </a:lnTo>
                  <a:lnTo>
                    <a:pt x="33" y="164"/>
                  </a:lnTo>
                  <a:lnTo>
                    <a:pt x="34" y="164"/>
                  </a:lnTo>
                  <a:lnTo>
                    <a:pt x="36" y="164"/>
                  </a:lnTo>
                  <a:lnTo>
                    <a:pt x="37" y="164"/>
                  </a:lnTo>
                  <a:lnTo>
                    <a:pt x="39" y="164"/>
                  </a:lnTo>
                  <a:lnTo>
                    <a:pt x="40" y="162"/>
                  </a:lnTo>
                  <a:lnTo>
                    <a:pt x="41" y="162"/>
                  </a:lnTo>
                  <a:lnTo>
                    <a:pt x="41" y="161"/>
                  </a:lnTo>
                  <a:lnTo>
                    <a:pt x="41" y="158"/>
                  </a:lnTo>
                  <a:lnTo>
                    <a:pt x="41" y="157"/>
                  </a:lnTo>
                  <a:lnTo>
                    <a:pt x="41" y="155"/>
                  </a:lnTo>
                  <a:lnTo>
                    <a:pt x="40" y="153"/>
                  </a:lnTo>
                  <a:lnTo>
                    <a:pt x="39" y="151"/>
                  </a:lnTo>
                  <a:lnTo>
                    <a:pt x="46" y="151"/>
                  </a:lnTo>
                  <a:lnTo>
                    <a:pt x="43" y="151"/>
                  </a:lnTo>
                  <a:lnTo>
                    <a:pt x="68" y="151"/>
                  </a:lnTo>
                  <a:lnTo>
                    <a:pt x="65" y="148"/>
                  </a:lnTo>
                  <a:lnTo>
                    <a:pt x="67" y="147"/>
                  </a:lnTo>
                  <a:lnTo>
                    <a:pt x="68" y="146"/>
                  </a:lnTo>
                  <a:lnTo>
                    <a:pt x="70" y="144"/>
                  </a:lnTo>
                  <a:lnTo>
                    <a:pt x="71" y="143"/>
                  </a:lnTo>
                  <a:lnTo>
                    <a:pt x="72" y="140"/>
                  </a:lnTo>
                  <a:lnTo>
                    <a:pt x="73" y="139"/>
                  </a:lnTo>
                  <a:lnTo>
                    <a:pt x="73" y="136"/>
                  </a:lnTo>
                  <a:lnTo>
                    <a:pt x="73" y="133"/>
                  </a:lnTo>
                  <a:lnTo>
                    <a:pt x="75" y="133"/>
                  </a:lnTo>
                  <a:lnTo>
                    <a:pt x="78" y="133"/>
                  </a:lnTo>
                  <a:lnTo>
                    <a:pt x="81" y="133"/>
                  </a:lnTo>
                  <a:lnTo>
                    <a:pt x="84" y="133"/>
                  </a:lnTo>
                  <a:lnTo>
                    <a:pt x="85" y="133"/>
                  </a:lnTo>
                  <a:lnTo>
                    <a:pt x="86" y="133"/>
                  </a:lnTo>
                  <a:lnTo>
                    <a:pt x="87" y="133"/>
                  </a:lnTo>
                  <a:lnTo>
                    <a:pt x="90" y="133"/>
                  </a:lnTo>
                  <a:lnTo>
                    <a:pt x="90" y="132"/>
                  </a:lnTo>
                  <a:lnTo>
                    <a:pt x="90" y="130"/>
                  </a:lnTo>
                  <a:lnTo>
                    <a:pt x="91" y="129"/>
                  </a:lnTo>
                  <a:lnTo>
                    <a:pt x="91" y="128"/>
                  </a:lnTo>
                  <a:lnTo>
                    <a:pt x="92" y="126"/>
                  </a:lnTo>
                  <a:lnTo>
                    <a:pt x="93" y="126"/>
                  </a:lnTo>
                  <a:lnTo>
                    <a:pt x="93" y="125"/>
                  </a:lnTo>
                  <a:lnTo>
                    <a:pt x="92" y="125"/>
                  </a:lnTo>
                  <a:lnTo>
                    <a:pt x="92" y="123"/>
                  </a:lnTo>
                  <a:lnTo>
                    <a:pt x="91" y="123"/>
                  </a:lnTo>
                  <a:lnTo>
                    <a:pt x="91" y="122"/>
                  </a:lnTo>
                  <a:lnTo>
                    <a:pt x="92" y="122"/>
                  </a:lnTo>
                  <a:lnTo>
                    <a:pt x="92" y="121"/>
                  </a:lnTo>
                  <a:lnTo>
                    <a:pt x="92" y="119"/>
                  </a:lnTo>
                  <a:lnTo>
                    <a:pt x="93" y="119"/>
                  </a:lnTo>
                  <a:lnTo>
                    <a:pt x="94" y="119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15"/>
                  </a:lnTo>
                  <a:lnTo>
                    <a:pt x="97" y="111"/>
                  </a:lnTo>
                  <a:lnTo>
                    <a:pt x="98" y="108"/>
                  </a:lnTo>
                  <a:lnTo>
                    <a:pt x="100" y="105"/>
                  </a:lnTo>
                  <a:lnTo>
                    <a:pt x="103" y="102"/>
                  </a:lnTo>
                  <a:lnTo>
                    <a:pt x="104" y="101"/>
                  </a:lnTo>
                  <a:lnTo>
                    <a:pt x="105" y="100"/>
                  </a:lnTo>
                  <a:lnTo>
                    <a:pt x="106" y="98"/>
                  </a:lnTo>
                  <a:lnTo>
                    <a:pt x="106" y="97"/>
                  </a:lnTo>
                  <a:lnTo>
                    <a:pt x="107" y="97"/>
                  </a:lnTo>
                  <a:lnTo>
                    <a:pt x="109" y="97"/>
                  </a:lnTo>
                  <a:lnTo>
                    <a:pt x="110" y="98"/>
                  </a:lnTo>
                  <a:lnTo>
                    <a:pt x="111" y="98"/>
                  </a:lnTo>
                  <a:lnTo>
                    <a:pt x="112" y="98"/>
                  </a:lnTo>
                  <a:lnTo>
                    <a:pt x="112" y="96"/>
                  </a:lnTo>
                  <a:lnTo>
                    <a:pt x="112" y="93"/>
                  </a:lnTo>
                  <a:lnTo>
                    <a:pt x="111" y="90"/>
                  </a:lnTo>
                  <a:lnTo>
                    <a:pt x="112" y="87"/>
                  </a:lnTo>
                  <a:lnTo>
                    <a:pt x="112" y="86"/>
                  </a:lnTo>
                  <a:lnTo>
                    <a:pt x="112" y="83"/>
                  </a:lnTo>
                  <a:lnTo>
                    <a:pt x="112" y="82"/>
                  </a:lnTo>
                  <a:lnTo>
                    <a:pt x="112" y="80"/>
                  </a:lnTo>
                  <a:lnTo>
                    <a:pt x="116" y="80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3" y="80"/>
                  </a:lnTo>
                  <a:lnTo>
                    <a:pt x="124" y="79"/>
                  </a:lnTo>
                  <a:lnTo>
                    <a:pt x="125" y="77"/>
                  </a:lnTo>
                  <a:lnTo>
                    <a:pt x="126" y="75"/>
                  </a:lnTo>
                  <a:lnTo>
                    <a:pt x="128" y="70"/>
                  </a:lnTo>
                  <a:lnTo>
                    <a:pt x="126" y="69"/>
                  </a:lnTo>
                  <a:lnTo>
                    <a:pt x="125" y="67"/>
                  </a:lnTo>
                  <a:lnTo>
                    <a:pt x="124" y="65"/>
                  </a:lnTo>
                  <a:lnTo>
                    <a:pt x="124" y="64"/>
                  </a:lnTo>
                  <a:lnTo>
                    <a:pt x="124" y="62"/>
                  </a:lnTo>
                  <a:lnTo>
                    <a:pt x="123" y="61"/>
                  </a:lnTo>
                  <a:lnTo>
                    <a:pt x="123" y="60"/>
                  </a:lnTo>
                  <a:lnTo>
                    <a:pt x="122" y="58"/>
                  </a:lnTo>
                  <a:lnTo>
                    <a:pt x="122" y="57"/>
                  </a:lnTo>
                  <a:lnTo>
                    <a:pt x="121" y="57"/>
                  </a:lnTo>
                  <a:lnTo>
                    <a:pt x="119" y="58"/>
                  </a:lnTo>
                  <a:lnTo>
                    <a:pt x="118" y="60"/>
                  </a:lnTo>
                  <a:lnTo>
                    <a:pt x="116" y="61"/>
                  </a:lnTo>
                  <a:lnTo>
                    <a:pt x="115" y="62"/>
                  </a:lnTo>
                  <a:lnTo>
                    <a:pt x="112" y="62"/>
                  </a:lnTo>
                  <a:lnTo>
                    <a:pt x="111" y="64"/>
                  </a:lnTo>
                  <a:lnTo>
                    <a:pt x="109" y="65"/>
                  </a:lnTo>
                  <a:lnTo>
                    <a:pt x="106" y="65"/>
                  </a:lnTo>
                  <a:lnTo>
                    <a:pt x="109" y="60"/>
                  </a:lnTo>
                  <a:lnTo>
                    <a:pt x="111" y="56"/>
                  </a:lnTo>
                  <a:lnTo>
                    <a:pt x="115" y="51"/>
                  </a:lnTo>
                  <a:lnTo>
                    <a:pt x="118" y="49"/>
                  </a:lnTo>
                  <a:lnTo>
                    <a:pt x="122" y="46"/>
                  </a:lnTo>
                  <a:lnTo>
                    <a:pt x="125" y="42"/>
                  </a:lnTo>
                  <a:lnTo>
                    <a:pt x="128" y="37"/>
                  </a:lnTo>
                  <a:lnTo>
                    <a:pt x="130" y="32"/>
                  </a:lnTo>
                  <a:lnTo>
                    <a:pt x="130" y="33"/>
                  </a:lnTo>
                  <a:lnTo>
                    <a:pt x="130" y="35"/>
                  </a:lnTo>
                  <a:lnTo>
                    <a:pt x="131" y="35"/>
                  </a:lnTo>
                  <a:lnTo>
                    <a:pt x="131" y="36"/>
                  </a:lnTo>
                  <a:lnTo>
                    <a:pt x="131" y="37"/>
                  </a:lnTo>
                  <a:lnTo>
                    <a:pt x="131" y="39"/>
                  </a:lnTo>
                  <a:lnTo>
                    <a:pt x="131" y="40"/>
                  </a:lnTo>
                  <a:lnTo>
                    <a:pt x="132" y="40"/>
                  </a:lnTo>
                  <a:lnTo>
                    <a:pt x="132" y="42"/>
                  </a:lnTo>
                  <a:lnTo>
                    <a:pt x="134" y="43"/>
                  </a:lnTo>
                  <a:lnTo>
                    <a:pt x="135" y="44"/>
                  </a:lnTo>
                  <a:lnTo>
                    <a:pt x="136" y="44"/>
                  </a:lnTo>
                  <a:lnTo>
                    <a:pt x="137" y="44"/>
                  </a:lnTo>
                  <a:lnTo>
                    <a:pt x="138" y="44"/>
                  </a:lnTo>
                  <a:lnTo>
                    <a:pt x="141" y="44"/>
                  </a:lnTo>
                  <a:lnTo>
                    <a:pt x="144" y="44"/>
                  </a:lnTo>
                  <a:lnTo>
                    <a:pt x="146" y="44"/>
                  </a:lnTo>
                  <a:lnTo>
                    <a:pt x="148" y="44"/>
                  </a:lnTo>
                  <a:lnTo>
                    <a:pt x="149" y="44"/>
                  </a:lnTo>
                  <a:lnTo>
                    <a:pt x="150" y="44"/>
                  </a:lnTo>
                  <a:lnTo>
                    <a:pt x="151" y="44"/>
                  </a:lnTo>
                  <a:lnTo>
                    <a:pt x="150" y="43"/>
                  </a:lnTo>
                  <a:lnTo>
                    <a:pt x="150" y="42"/>
                  </a:lnTo>
                  <a:lnTo>
                    <a:pt x="150" y="40"/>
                  </a:lnTo>
                  <a:lnTo>
                    <a:pt x="149" y="40"/>
                  </a:lnTo>
                  <a:lnTo>
                    <a:pt x="149" y="39"/>
                  </a:lnTo>
                  <a:lnTo>
                    <a:pt x="149" y="36"/>
                  </a:lnTo>
                  <a:lnTo>
                    <a:pt x="149" y="35"/>
                  </a:lnTo>
                  <a:lnTo>
                    <a:pt x="151" y="35"/>
                  </a:lnTo>
                  <a:lnTo>
                    <a:pt x="154" y="33"/>
                  </a:lnTo>
                  <a:lnTo>
                    <a:pt x="157" y="32"/>
                  </a:lnTo>
                  <a:lnTo>
                    <a:pt x="161" y="32"/>
                  </a:lnTo>
                  <a:lnTo>
                    <a:pt x="165" y="30"/>
                  </a:lnTo>
                  <a:lnTo>
                    <a:pt x="168" y="29"/>
                  </a:lnTo>
                  <a:lnTo>
                    <a:pt x="172" y="28"/>
                  </a:lnTo>
                  <a:lnTo>
                    <a:pt x="174" y="25"/>
                  </a:lnTo>
                  <a:lnTo>
                    <a:pt x="175" y="23"/>
                  </a:lnTo>
                  <a:lnTo>
                    <a:pt x="176" y="23"/>
                  </a:lnTo>
                  <a:lnTo>
                    <a:pt x="178" y="22"/>
                  </a:lnTo>
                  <a:lnTo>
                    <a:pt x="179" y="21"/>
                  </a:lnTo>
                  <a:lnTo>
                    <a:pt x="180" y="21"/>
                  </a:lnTo>
                  <a:lnTo>
                    <a:pt x="182" y="21"/>
                  </a:lnTo>
                  <a:lnTo>
                    <a:pt x="184" y="19"/>
                  </a:lnTo>
                  <a:lnTo>
                    <a:pt x="185" y="19"/>
                  </a:lnTo>
                  <a:lnTo>
                    <a:pt x="185" y="21"/>
                  </a:lnTo>
                  <a:lnTo>
                    <a:pt x="186" y="22"/>
                  </a:lnTo>
                  <a:lnTo>
                    <a:pt x="186" y="23"/>
                  </a:lnTo>
                  <a:lnTo>
                    <a:pt x="186" y="25"/>
                  </a:lnTo>
                  <a:lnTo>
                    <a:pt x="187" y="26"/>
                  </a:lnTo>
                  <a:lnTo>
                    <a:pt x="188" y="26"/>
                  </a:lnTo>
                  <a:lnTo>
                    <a:pt x="188" y="28"/>
                  </a:lnTo>
                  <a:lnTo>
                    <a:pt x="190" y="28"/>
                  </a:lnTo>
                  <a:lnTo>
                    <a:pt x="192" y="26"/>
                  </a:lnTo>
                  <a:lnTo>
                    <a:pt x="193" y="26"/>
                  </a:lnTo>
                  <a:lnTo>
                    <a:pt x="195" y="25"/>
                  </a:lnTo>
                  <a:lnTo>
                    <a:pt x="198" y="23"/>
                  </a:lnTo>
                  <a:lnTo>
                    <a:pt x="200" y="23"/>
                  </a:lnTo>
                  <a:lnTo>
                    <a:pt x="201" y="22"/>
                  </a:lnTo>
                  <a:lnTo>
                    <a:pt x="203" y="22"/>
                  </a:lnTo>
                  <a:lnTo>
                    <a:pt x="201" y="21"/>
                  </a:lnTo>
                  <a:lnTo>
                    <a:pt x="200" y="18"/>
                  </a:lnTo>
                  <a:lnTo>
                    <a:pt x="200" y="16"/>
                  </a:lnTo>
                  <a:lnTo>
                    <a:pt x="201" y="15"/>
                  </a:lnTo>
                  <a:lnTo>
                    <a:pt x="205" y="11"/>
                  </a:lnTo>
                  <a:lnTo>
                    <a:pt x="209" y="8"/>
                  </a:lnTo>
                  <a:lnTo>
                    <a:pt x="215" y="7"/>
                  </a:lnTo>
                  <a:lnTo>
                    <a:pt x="219" y="5"/>
                  </a:lnTo>
                  <a:lnTo>
                    <a:pt x="223" y="5"/>
                  </a:lnTo>
                  <a:lnTo>
                    <a:pt x="225" y="7"/>
                  </a:lnTo>
                  <a:lnTo>
                    <a:pt x="225" y="8"/>
                  </a:lnTo>
                  <a:lnTo>
                    <a:pt x="224" y="10"/>
                  </a:lnTo>
                  <a:lnTo>
                    <a:pt x="223" y="10"/>
                  </a:lnTo>
                  <a:lnTo>
                    <a:pt x="222" y="11"/>
                  </a:lnTo>
                  <a:lnTo>
                    <a:pt x="220" y="12"/>
                  </a:lnTo>
                  <a:lnTo>
                    <a:pt x="219" y="14"/>
                  </a:lnTo>
                  <a:lnTo>
                    <a:pt x="219" y="15"/>
                  </a:lnTo>
                  <a:lnTo>
                    <a:pt x="220" y="16"/>
                  </a:lnTo>
                  <a:lnTo>
                    <a:pt x="223" y="16"/>
                  </a:lnTo>
                  <a:lnTo>
                    <a:pt x="224" y="15"/>
                  </a:lnTo>
                  <a:lnTo>
                    <a:pt x="226" y="14"/>
                  </a:lnTo>
                  <a:lnTo>
                    <a:pt x="229" y="12"/>
                  </a:lnTo>
                  <a:lnTo>
                    <a:pt x="231" y="11"/>
                  </a:lnTo>
                  <a:lnTo>
                    <a:pt x="234" y="10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6" y="7"/>
                  </a:lnTo>
                  <a:lnTo>
                    <a:pt x="236" y="5"/>
                  </a:lnTo>
                  <a:lnTo>
                    <a:pt x="236" y="4"/>
                  </a:lnTo>
                  <a:lnTo>
                    <a:pt x="236" y="3"/>
                  </a:lnTo>
                  <a:lnTo>
                    <a:pt x="241" y="3"/>
                  </a:lnTo>
                  <a:lnTo>
                    <a:pt x="243" y="3"/>
                  </a:lnTo>
                  <a:lnTo>
                    <a:pt x="246" y="3"/>
                  </a:lnTo>
                  <a:lnTo>
                    <a:pt x="249" y="3"/>
                  </a:lnTo>
                  <a:lnTo>
                    <a:pt x="250" y="3"/>
                  </a:lnTo>
                  <a:lnTo>
                    <a:pt x="252" y="3"/>
                  </a:lnTo>
                  <a:lnTo>
                    <a:pt x="254" y="3"/>
                  </a:lnTo>
                  <a:lnTo>
                    <a:pt x="255" y="3"/>
                  </a:lnTo>
                  <a:lnTo>
                    <a:pt x="254" y="4"/>
                  </a:lnTo>
                  <a:lnTo>
                    <a:pt x="252" y="5"/>
                  </a:lnTo>
                  <a:lnTo>
                    <a:pt x="252" y="7"/>
                  </a:lnTo>
                  <a:lnTo>
                    <a:pt x="251" y="8"/>
                  </a:lnTo>
                  <a:lnTo>
                    <a:pt x="250" y="10"/>
                  </a:lnTo>
                  <a:lnTo>
                    <a:pt x="250" y="11"/>
                  </a:lnTo>
                  <a:lnTo>
                    <a:pt x="249" y="14"/>
                  </a:lnTo>
                  <a:lnTo>
                    <a:pt x="248" y="15"/>
                  </a:lnTo>
                  <a:lnTo>
                    <a:pt x="251" y="12"/>
                  </a:lnTo>
                  <a:lnTo>
                    <a:pt x="254" y="11"/>
                  </a:lnTo>
                  <a:lnTo>
                    <a:pt x="256" y="8"/>
                  </a:lnTo>
                  <a:lnTo>
                    <a:pt x="258" y="7"/>
                  </a:lnTo>
                  <a:lnTo>
                    <a:pt x="261" y="5"/>
                  </a:lnTo>
                  <a:lnTo>
                    <a:pt x="263" y="4"/>
                  </a:lnTo>
                  <a:lnTo>
                    <a:pt x="266" y="3"/>
                  </a:lnTo>
                  <a:lnTo>
                    <a:pt x="267" y="0"/>
                  </a:lnTo>
                  <a:lnTo>
                    <a:pt x="267" y="1"/>
                  </a:lnTo>
                  <a:lnTo>
                    <a:pt x="267" y="3"/>
                  </a:lnTo>
                  <a:lnTo>
                    <a:pt x="267" y="4"/>
                  </a:lnTo>
                  <a:lnTo>
                    <a:pt x="267" y="5"/>
                  </a:lnTo>
                  <a:lnTo>
                    <a:pt x="267" y="7"/>
                  </a:lnTo>
                  <a:lnTo>
                    <a:pt x="268" y="7"/>
                  </a:lnTo>
                  <a:lnTo>
                    <a:pt x="269" y="5"/>
                  </a:lnTo>
                  <a:lnTo>
                    <a:pt x="270" y="4"/>
                  </a:lnTo>
                  <a:lnTo>
                    <a:pt x="271" y="3"/>
                  </a:lnTo>
                  <a:lnTo>
                    <a:pt x="273" y="3"/>
                  </a:lnTo>
                  <a:lnTo>
                    <a:pt x="274" y="3"/>
                  </a:lnTo>
                  <a:lnTo>
                    <a:pt x="275" y="3"/>
                  </a:lnTo>
                  <a:lnTo>
                    <a:pt x="277" y="3"/>
                  </a:lnTo>
                  <a:lnTo>
                    <a:pt x="280" y="3"/>
                  </a:lnTo>
                  <a:lnTo>
                    <a:pt x="282" y="3"/>
                  </a:lnTo>
                  <a:lnTo>
                    <a:pt x="285" y="3"/>
                  </a:lnTo>
                  <a:lnTo>
                    <a:pt x="287" y="3"/>
                  </a:lnTo>
                  <a:lnTo>
                    <a:pt x="288" y="3"/>
                  </a:lnTo>
                  <a:lnTo>
                    <a:pt x="291" y="4"/>
                  </a:lnTo>
                  <a:lnTo>
                    <a:pt x="294" y="7"/>
                  </a:lnTo>
                  <a:lnTo>
                    <a:pt x="298" y="8"/>
                  </a:lnTo>
                  <a:lnTo>
                    <a:pt x="304" y="11"/>
                  </a:lnTo>
                  <a:lnTo>
                    <a:pt x="308" y="12"/>
                  </a:lnTo>
                  <a:lnTo>
                    <a:pt x="313" y="15"/>
                  </a:lnTo>
                  <a:lnTo>
                    <a:pt x="318" y="16"/>
                  </a:lnTo>
                  <a:lnTo>
                    <a:pt x="320" y="18"/>
                  </a:lnTo>
                  <a:lnTo>
                    <a:pt x="320" y="19"/>
                  </a:lnTo>
                  <a:lnTo>
                    <a:pt x="319" y="21"/>
                  </a:lnTo>
                  <a:lnTo>
                    <a:pt x="318" y="23"/>
                  </a:lnTo>
                  <a:lnTo>
                    <a:pt x="317" y="25"/>
                  </a:lnTo>
                  <a:lnTo>
                    <a:pt x="316" y="26"/>
                  </a:lnTo>
                  <a:lnTo>
                    <a:pt x="316" y="29"/>
                  </a:lnTo>
                  <a:lnTo>
                    <a:pt x="314" y="30"/>
                  </a:lnTo>
                  <a:lnTo>
                    <a:pt x="314" y="32"/>
                  </a:lnTo>
                  <a:lnTo>
                    <a:pt x="311" y="32"/>
                  </a:lnTo>
                  <a:lnTo>
                    <a:pt x="308" y="30"/>
                  </a:lnTo>
                  <a:lnTo>
                    <a:pt x="305" y="29"/>
                  </a:lnTo>
                  <a:lnTo>
                    <a:pt x="301" y="28"/>
                  </a:lnTo>
                  <a:lnTo>
                    <a:pt x="299" y="25"/>
                  </a:lnTo>
                  <a:lnTo>
                    <a:pt x="295" y="23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7" y="22"/>
                  </a:lnTo>
                  <a:lnTo>
                    <a:pt x="286" y="22"/>
                  </a:lnTo>
                  <a:lnTo>
                    <a:pt x="283" y="22"/>
                  </a:lnTo>
                  <a:lnTo>
                    <a:pt x="282" y="22"/>
                  </a:lnTo>
                  <a:lnTo>
                    <a:pt x="280" y="22"/>
                  </a:lnTo>
                  <a:lnTo>
                    <a:pt x="279" y="22"/>
                  </a:lnTo>
                  <a:lnTo>
                    <a:pt x="276" y="22"/>
                  </a:lnTo>
                  <a:lnTo>
                    <a:pt x="274" y="22"/>
                  </a:lnTo>
                  <a:lnTo>
                    <a:pt x="273" y="25"/>
                  </a:lnTo>
                  <a:lnTo>
                    <a:pt x="271" y="28"/>
                  </a:lnTo>
                  <a:lnTo>
                    <a:pt x="270" y="30"/>
                  </a:lnTo>
                  <a:lnTo>
                    <a:pt x="270" y="33"/>
                  </a:lnTo>
                  <a:lnTo>
                    <a:pt x="269" y="35"/>
                  </a:lnTo>
                  <a:lnTo>
                    <a:pt x="268" y="39"/>
                  </a:lnTo>
                  <a:lnTo>
                    <a:pt x="268" y="42"/>
                  </a:lnTo>
                  <a:lnTo>
                    <a:pt x="267" y="44"/>
                  </a:lnTo>
                  <a:lnTo>
                    <a:pt x="266" y="46"/>
                  </a:lnTo>
                  <a:lnTo>
                    <a:pt x="264" y="47"/>
                  </a:lnTo>
                  <a:lnTo>
                    <a:pt x="263" y="47"/>
                  </a:lnTo>
                  <a:lnTo>
                    <a:pt x="262" y="47"/>
                  </a:lnTo>
                  <a:lnTo>
                    <a:pt x="261" y="46"/>
                  </a:lnTo>
                  <a:lnTo>
                    <a:pt x="260" y="46"/>
                  </a:lnTo>
                  <a:lnTo>
                    <a:pt x="257" y="44"/>
                  </a:lnTo>
                  <a:lnTo>
                    <a:pt x="255" y="44"/>
                  </a:lnTo>
                  <a:lnTo>
                    <a:pt x="252" y="44"/>
                  </a:lnTo>
                  <a:lnTo>
                    <a:pt x="250" y="46"/>
                  </a:lnTo>
                  <a:lnTo>
                    <a:pt x="248" y="46"/>
                  </a:lnTo>
                  <a:lnTo>
                    <a:pt x="246" y="46"/>
                  </a:lnTo>
                  <a:lnTo>
                    <a:pt x="244" y="47"/>
                  </a:lnTo>
                  <a:lnTo>
                    <a:pt x="242" y="49"/>
                  </a:lnTo>
                  <a:lnTo>
                    <a:pt x="238" y="49"/>
                  </a:lnTo>
                  <a:lnTo>
                    <a:pt x="236" y="50"/>
                  </a:lnTo>
                  <a:lnTo>
                    <a:pt x="232" y="50"/>
                  </a:lnTo>
                  <a:lnTo>
                    <a:pt x="229" y="49"/>
                  </a:lnTo>
                  <a:lnTo>
                    <a:pt x="225" y="46"/>
                  </a:lnTo>
                  <a:lnTo>
                    <a:pt x="223" y="44"/>
                  </a:lnTo>
                  <a:lnTo>
                    <a:pt x="222" y="42"/>
                  </a:lnTo>
                  <a:lnTo>
                    <a:pt x="219" y="39"/>
                  </a:lnTo>
                  <a:lnTo>
                    <a:pt x="217" y="37"/>
                  </a:lnTo>
                  <a:lnTo>
                    <a:pt x="215" y="35"/>
                  </a:lnTo>
                  <a:lnTo>
                    <a:pt x="210" y="39"/>
                  </a:lnTo>
                  <a:lnTo>
                    <a:pt x="205" y="40"/>
                  </a:lnTo>
                  <a:lnTo>
                    <a:pt x="200" y="43"/>
                  </a:lnTo>
                  <a:lnTo>
                    <a:pt x="194" y="44"/>
                  </a:lnTo>
                  <a:lnTo>
                    <a:pt x="188" y="46"/>
                  </a:lnTo>
                  <a:lnTo>
                    <a:pt x="182" y="47"/>
                  </a:lnTo>
                  <a:lnTo>
                    <a:pt x="176" y="49"/>
                  </a:lnTo>
                  <a:lnTo>
                    <a:pt x="171" y="50"/>
                  </a:lnTo>
                  <a:lnTo>
                    <a:pt x="168" y="51"/>
                  </a:lnTo>
                  <a:lnTo>
                    <a:pt x="166" y="54"/>
                  </a:lnTo>
                  <a:lnTo>
                    <a:pt x="165" y="58"/>
                  </a:lnTo>
                  <a:lnTo>
                    <a:pt x="162" y="62"/>
                  </a:lnTo>
                  <a:lnTo>
                    <a:pt x="160" y="67"/>
                  </a:lnTo>
                  <a:lnTo>
                    <a:pt x="157" y="73"/>
                  </a:lnTo>
                  <a:lnTo>
                    <a:pt x="155" y="79"/>
                  </a:lnTo>
                  <a:lnTo>
                    <a:pt x="153" y="83"/>
                  </a:lnTo>
                  <a:lnTo>
                    <a:pt x="150" y="90"/>
                  </a:lnTo>
                  <a:lnTo>
                    <a:pt x="147" y="96"/>
                  </a:lnTo>
                  <a:lnTo>
                    <a:pt x="143" y="101"/>
                  </a:lnTo>
                  <a:lnTo>
                    <a:pt x="138" y="107"/>
                  </a:lnTo>
                  <a:lnTo>
                    <a:pt x="135" y="114"/>
                  </a:lnTo>
                  <a:lnTo>
                    <a:pt x="131" y="122"/>
                  </a:lnTo>
                  <a:lnTo>
                    <a:pt x="129" y="130"/>
                  </a:lnTo>
                  <a:lnTo>
                    <a:pt x="128" y="140"/>
                  </a:lnTo>
                  <a:lnTo>
                    <a:pt x="126" y="140"/>
                  </a:lnTo>
                  <a:lnTo>
                    <a:pt x="125" y="140"/>
                  </a:lnTo>
                  <a:lnTo>
                    <a:pt x="124" y="140"/>
                  </a:lnTo>
                  <a:lnTo>
                    <a:pt x="123" y="140"/>
                  </a:lnTo>
                  <a:lnTo>
                    <a:pt x="121" y="140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2" y="140"/>
                  </a:lnTo>
                  <a:lnTo>
                    <a:pt x="106" y="165"/>
                  </a:lnTo>
                  <a:lnTo>
                    <a:pt x="106" y="169"/>
                  </a:lnTo>
                  <a:lnTo>
                    <a:pt x="106" y="174"/>
                  </a:lnTo>
                  <a:lnTo>
                    <a:pt x="106" y="178"/>
                  </a:lnTo>
                  <a:lnTo>
                    <a:pt x="107" y="183"/>
                  </a:lnTo>
                  <a:lnTo>
                    <a:pt x="109" y="187"/>
                  </a:lnTo>
                  <a:lnTo>
                    <a:pt x="111" y="192"/>
                  </a:lnTo>
                  <a:lnTo>
                    <a:pt x="113" y="194"/>
                  </a:lnTo>
                  <a:lnTo>
                    <a:pt x="117" y="196"/>
                  </a:lnTo>
                  <a:lnTo>
                    <a:pt x="117" y="203"/>
                  </a:lnTo>
                  <a:lnTo>
                    <a:pt x="116" y="208"/>
                  </a:lnTo>
                  <a:lnTo>
                    <a:pt x="115" y="212"/>
                  </a:lnTo>
                  <a:lnTo>
                    <a:pt x="115" y="215"/>
                  </a:lnTo>
                  <a:lnTo>
                    <a:pt x="113" y="218"/>
                  </a:lnTo>
                  <a:lnTo>
                    <a:pt x="115" y="221"/>
                  </a:lnTo>
                  <a:lnTo>
                    <a:pt x="115" y="225"/>
                  </a:lnTo>
                  <a:lnTo>
                    <a:pt x="117" y="229"/>
                  </a:lnTo>
                  <a:lnTo>
                    <a:pt x="115" y="232"/>
                  </a:lnTo>
                  <a:lnTo>
                    <a:pt x="112" y="233"/>
                  </a:lnTo>
                  <a:lnTo>
                    <a:pt x="111" y="236"/>
                  </a:lnTo>
                  <a:lnTo>
                    <a:pt x="109" y="239"/>
                  </a:lnTo>
                  <a:lnTo>
                    <a:pt x="107" y="243"/>
                  </a:lnTo>
                  <a:lnTo>
                    <a:pt x="107" y="246"/>
                  </a:lnTo>
                  <a:lnTo>
                    <a:pt x="106" y="250"/>
                  </a:lnTo>
                  <a:lnTo>
                    <a:pt x="106" y="254"/>
                  </a:lnTo>
                  <a:lnTo>
                    <a:pt x="104" y="254"/>
                  </a:lnTo>
                  <a:lnTo>
                    <a:pt x="103" y="254"/>
                  </a:lnTo>
                  <a:lnTo>
                    <a:pt x="100" y="254"/>
                  </a:lnTo>
                  <a:lnTo>
                    <a:pt x="99" y="253"/>
                  </a:lnTo>
                  <a:lnTo>
                    <a:pt x="97" y="253"/>
                  </a:lnTo>
                  <a:lnTo>
                    <a:pt x="96" y="253"/>
                  </a:lnTo>
                  <a:lnTo>
                    <a:pt x="94" y="253"/>
                  </a:lnTo>
                  <a:lnTo>
                    <a:pt x="93" y="25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8" name="Freeform 311"/>
            <p:cNvSpPr>
              <a:spLocks/>
            </p:cNvSpPr>
            <p:nvPr/>
          </p:nvSpPr>
          <p:spPr bwMode="gray">
            <a:xfrm>
              <a:off x="5119617" y="3389556"/>
              <a:ext cx="142138" cy="95372"/>
            </a:xfrm>
            <a:custGeom>
              <a:avLst/>
              <a:gdLst>
                <a:gd name="T0" fmla="*/ 39687 w 98"/>
                <a:gd name="T1" fmla="*/ 22419 h 72"/>
                <a:gd name="T2" fmla="*/ 58738 w 98"/>
                <a:gd name="T3" fmla="*/ 18215 h 72"/>
                <a:gd name="T4" fmla="*/ 74613 w 98"/>
                <a:gd name="T5" fmla="*/ 9808 h 72"/>
                <a:gd name="T6" fmla="*/ 90487 w 98"/>
                <a:gd name="T7" fmla="*/ 4203 h 72"/>
                <a:gd name="T8" fmla="*/ 107950 w 98"/>
                <a:gd name="T9" fmla="*/ 0 h 72"/>
                <a:gd name="T10" fmla="*/ 117475 w 98"/>
                <a:gd name="T11" fmla="*/ 2802 h 72"/>
                <a:gd name="T12" fmla="*/ 130175 w 98"/>
                <a:gd name="T13" fmla="*/ 7006 h 72"/>
                <a:gd name="T14" fmla="*/ 136525 w 98"/>
                <a:gd name="T15" fmla="*/ 9808 h 72"/>
                <a:gd name="T16" fmla="*/ 146050 w 98"/>
                <a:gd name="T17" fmla="*/ 12611 h 72"/>
                <a:gd name="T18" fmla="*/ 144463 w 98"/>
                <a:gd name="T19" fmla="*/ 19616 h 72"/>
                <a:gd name="T20" fmla="*/ 139700 w 98"/>
                <a:gd name="T21" fmla="*/ 28023 h 72"/>
                <a:gd name="T22" fmla="*/ 134938 w 98"/>
                <a:gd name="T23" fmla="*/ 33628 h 72"/>
                <a:gd name="T24" fmla="*/ 133350 w 98"/>
                <a:gd name="T25" fmla="*/ 37831 h 72"/>
                <a:gd name="T26" fmla="*/ 134938 w 98"/>
                <a:gd name="T27" fmla="*/ 43436 h 72"/>
                <a:gd name="T28" fmla="*/ 142875 w 98"/>
                <a:gd name="T29" fmla="*/ 46239 h 72"/>
                <a:gd name="T30" fmla="*/ 150813 w 98"/>
                <a:gd name="T31" fmla="*/ 53244 h 72"/>
                <a:gd name="T32" fmla="*/ 155575 w 98"/>
                <a:gd name="T33" fmla="*/ 54645 h 72"/>
                <a:gd name="T34" fmla="*/ 149225 w 98"/>
                <a:gd name="T35" fmla="*/ 58849 h 72"/>
                <a:gd name="T36" fmla="*/ 144463 w 98"/>
                <a:gd name="T37" fmla="*/ 63052 h 72"/>
                <a:gd name="T38" fmla="*/ 141288 w 98"/>
                <a:gd name="T39" fmla="*/ 65855 h 72"/>
                <a:gd name="T40" fmla="*/ 139700 w 98"/>
                <a:gd name="T41" fmla="*/ 72861 h 72"/>
                <a:gd name="T42" fmla="*/ 131763 w 98"/>
                <a:gd name="T43" fmla="*/ 77064 h 72"/>
                <a:gd name="T44" fmla="*/ 120650 w 98"/>
                <a:gd name="T45" fmla="*/ 81268 h 72"/>
                <a:gd name="T46" fmla="*/ 109538 w 98"/>
                <a:gd name="T47" fmla="*/ 85471 h 72"/>
                <a:gd name="T48" fmla="*/ 101600 w 98"/>
                <a:gd name="T49" fmla="*/ 89675 h 72"/>
                <a:gd name="T50" fmla="*/ 98425 w 98"/>
                <a:gd name="T51" fmla="*/ 93878 h 72"/>
                <a:gd name="T52" fmla="*/ 93662 w 98"/>
                <a:gd name="T53" fmla="*/ 99483 h 72"/>
                <a:gd name="T54" fmla="*/ 85725 w 98"/>
                <a:gd name="T55" fmla="*/ 100884 h 72"/>
                <a:gd name="T56" fmla="*/ 80962 w 98"/>
                <a:gd name="T57" fmla="*/ 100884 h 72"/>
                <a:gd name="T58" fmla="*/ 73025 w 98"/>
                <a:gd name="T59" fmla="*/ 99483 h 72"/>
                <a:gd name="T60" fmla="*/ 65088 w 98"/>
                <a:gd name="T61" fmla="*/ 95279 h 72"/>
                <a:gd name="T62" fmla="*/ 58738 w 98"/>
                <a:gd name="T63" fmla="*/ 91076 h 72"/>
                <a:gd name="T64" fmla="*/ 49212 w 98"/>
                <a:gd name="T65" fmla="*/ 91076 h 72"/>
                <a:gd name="T66" fmla="*/ 41275 w 98"/>
                <a:gd name="T67" fmla="*/ 91076 h 72"/>
                <a:gd name="T68" fmla="*/ 30163 w 98"/>
                <a:gd name="T69" fmla="*/ 89675 h 72"/>
                <a:gd name="T70" fmla="*/ 23812 w 98"/>
                <a:gd name="T71" fmla="*/ 91076 h 72"/>
                <a:gd name="T72" fmla="*/ 20637 w 98"/>
                <a:gd name="T73" fmla="*/ 89675 h 72"/>
                <a:gd name="T74" fmla="*/ 20637 w 98"/>
                <a:gd name="T75" fmla="*/ 85471 h 72"/>
                <a:gd name="T76" fmla="*/ 19050 w 98"/>
                <a:gd name="T77" fmla="*/ 81268 h 72"/>
                <a:gd name="T78" fmla="*/ 17463 w 98"/>
                <a:gd name="T79" fmla="*/ 74262 h 72"/>
                <a:gd name="T80" fmla="*/ 11112 w 98"/>
                <a:gd name="T81" fmla="*/ 74262 h 72"/>
                <a:gd name="T82" fmla="*/ 4763 w 98"/>
                <a:gd name="T83" fmla="*/ 72861 h 72"/>
                <a:gd name="T84" fmla="*/ 1588 w 98"/>
                <a:gd name="T85" fmla="*/ 65855 h 72"/>
                <a:gd name="T86" fmla="*/ 0 w 98"/>
                <a:gd name="T87" fmla="*/ 56047 h 72"/>
                <a:gd name="T88" fmla="*/ 1588 w 98"/>
                <a:gd name="T89" fmla="*/ 50442 h 72"/>
                <a:gd name="T90" fmla="*/ 4763 w 98"/>
                <a:gd name="T91" fmla="*/ 49041 h 72"/>
                <a:gd name="T92" fmla="*/ 9525 w 98"/>
                <a:gd name="T93" fmla="*/ 44837 h 72"/>
                <a:gd name="T94" fmla="*/ 12700 w 98"/>
                <a:gd name="T95" fmla="*/ 40634 h 72"/>
                <a:gd name="T96" fmla="*/ 12700 w 98"/>
                <a:gd name="T97" fmla="*/ 30826 h 72"/>
                <a:gd name="T98" fmla="*/ 7938 w 98"/>
                <a:gd name="T99" fmla="*/ 22419 h 72"/>
                <a:gd name="T100" fmla="*/ 3175 w 98"/>
                <a:gd name="T101" fmla="*/ 16814 h 72"/>
                <a:gd name="T102" fmla="*/ 1588 w 98"/>
                <a:gd name="T103" fmla="*/ 12611 h 72"/>
                <a:gd name="T104" fmla="*/ 1588 w 98"/>
                <a:gd name="T105" fmla="*/ 8407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8"/>
                <a:gd name="T160" fmla="*/ 0 h 72"/>
                <a:gd name="T161" fmla="*/ 98 w 98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8" h="72">
                  <a:moveTo>
                    <a:pt x="0" y="6"/>
                  </a:moveTo>
                  <a:lnTo>
                    <a:pt x="25" y="16"/>
                  </a:lnTo>
                  <a:lnTo>
                    <a:pt x="31" y="14"/>
                  </a:lnTo>
                  <a:lnTo>
                    <a:pt x="37" y="13"/>
                  </a:lnTo>
                  <a:lnTo>
                    <a:pt x="43" y="10"/>
                  </a:lnTo>
                  <a:lnTo>
                    <a:pt x="47" y="7"/>
                  </a:lnTo>
                  <a:lnTo>
                    <a:pt x="52" y="5"/>
                  </a:lnTo>
                  <a:lnTo>
                    <a:pt x="57" y="3"/>
                  </a:lnTo>
                  <a:lnTo>
                    <a:pt x="62" y="2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4" y="2"/>
                  </a:lnTo>
                  <a:lnTo>
                    <a:pt x="78" y="3"/>
                  </a:lnTo>
                  <a:lnTo>
                    <a:pt x="82" y="5"/>
                  </a:lnTo>
                  <a:lnTo>
                    <a:pt x="84" y="6"/>
                  </a:lnTo>
                  <a:lnTo>
                    <a:pt x="86" y="7"/>
                  </a:lnTo>
                  <a:lnTo>
                    <a:pt x="90" y="7"/>
                  </a:lnTo>
                  <a:lnTo>
                    <a:pt x="92" y="9"/>
                  </a:lnTo>
                  <a:lnTo>
                    <a:pt x="91" y="12"/>
                  </a:lnTo>
                  <a:lnTo>
                    <a:pt x="91" y="14"/>
                  </a:lnTo>
                  <a:lnTo>
                    <a:pt x="90" y="17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5" y="24"/>
                  </a:lnTo>
                  <a:lnTo>
                    <a:pt x="84" y="25"/>
                  </a:lnTo>
                  <a:lnTo>
                    <a:pt x="84" y="27"/>
                  </a:lnTo>
                  <a:lnTo>
                    <a:pt x="84" y="29"/>
                  </a:lnTo>
                  <a:lnTo>
                    <a:pt x="85" y="31"/>
                  </a:lnTo>
                  <a:lnTo>
                    <a:pt x="88" y="32"/>
                  </a:lnTo>
                  <a:lnTo>
                    <a:pt x="90" y="33"/>
                  </a:lnTo>
                  <a:lnTo>
                    <a:pt x="92" y="35"/>
                  </a:lnTo>
                  <a:lnTo>
                    <a:pt x="95" y="38"/>
                  </a:lnTo>
                  <a:lnTo>
                    <a:pt x="97" y="38"/>
                  </a:lnTo>
                  <a:lnTo>
                    <a:pt x="98" y="39"/>
                  </a:lnTo>
                  <a:lnTo>
                    <a:pt x="96" y="40"/>
                  </a:lnTo>
                  <a:lnTo>
                    <a:pt x="94" y="42"/>
                  </a:lnTo>
                  <a:lnTo>
                    <a:pt x="92" y="43"/>
                  </a:lnTo>
                  <a:lnTo>
                    <a:pt x="91" y="45"/>
                  </a:lnTo>
                  <a:lnTo>
                    <a:pt x="90" y="46"/>
                  </a:lnTo>
                  <a:lnTo>
                    <a:pt x="89" y="47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5" y="53"/>
                  </a:lnTo>
                  <a:lnTo>
                    <a:pt x="83" y="55"/>
                  </a:lnTo>
                  <a:lnTo>
                    <a:pt x="79" y="57"/>
                  </a:lnTo>
                  <a:lnTo>
                    <a:pt x="76" y="58"/>
                  </a:lnTo>
                  <a:lnTo>
                    <a:pt x="71" y="60"/>
                  </a:lnTo>
                  <a:lnTo>
                    <a:pt x="69" y="61"/>
                  </a:lnTo>
                  <a:lnTo>
                    <a:pt x="65" y="62"/>
                  </a:lnTo>
                  <a:lnTo>
                    <a:pt x="64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69"/>
                  </a:lnTo>
                  <a:lnTo>
                    <a:pt x="59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2" y="72"/>
                  </a:lnTo>
                  <a:lnTo>
                    <a:pt x="51" y="72"/>
                  </a:lnTo>
                  <a:lnTo>
                    <a:pt x="48" y="72"/>
                  </a:lnTo>
                  <a:lnTo>
                    <a:pt x="46" y="71"/>
                  </a:lnTo>
                  <a:lnTo>
                    <a:pt x="44" y="69"/>
                  </a:lnTo>
                  <a:lnTo>
                    <a:pt x="41" y="68"/>
                  </a:lnTo>
                  <a:lnTo>
                    <a:pt x="39" y="67"/>
                  </a:lnTo>
                  <a:lnTo>
                    <a:pt x="37" y="65"/>
                  </a:lnTo>
                  <a:lnTo>
                    <a:pt x="33" y="65"/>
                  </a:lnTo>
                  <a:lnTo>
                    <a:pt x="31" y="65"/>
                  </a:lnTo>
                  <a:lnTo>
                    <a:pt x="28" y="65"/>
                  </a:lnTo>
                  <a:lnTo>
                    <a:pt x="26" y="65"/>
                  </a:lnTo>
                  <a:lnTo>
                    <a:pt x="22" y="64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5" y="65"/>
                  </a:lnTo>
                  <a:lnTo>
                    <a:pt x="13" y="65"/>
                  </a:lnTo>
                  <a:lnTo>
                    <a:pt x="13" y="64"/>
                  </a:lnTo>
                  <a:lnTo>
                    <a:pt x="13" y="62"/>
                  </a:lnTo>
                  <a:lnTo>
                    <a:pt x="13" y="61"/>
                  </a:lnTo>
                  <a:lnTo>
                    <a:pt x="12" y="60"/>
                  </a:lnTo>
                  <a:lnTo>
                    <a:pt x="12" y="58"/>
                  </a:lnTo>
                  <a:lnTo>
                    <a:pt x="12" y="57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7" y="53"/>
                  </a:lnTo>
                  <a:lnTo>
                    <a:pt x="5" y="53"/>
                  </a:lnTo>
                  <a:lnTo>
                    <a:pt x="3" y="52"/>
                  </a:lnTo>
                  <a:lnTo>
                    <a:pt x="2" y="50"/>
                  </a:lnTo>
                  <a:lnTo>
                    <a:pt x="1" y="47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6"/>
                  </a:lnTo>
                  <a:lnTo>
                    <a:pt x="1" y="36"/>
                  </a:lnTo>
                  <a:lnTo>
                    <a:pt x="2" y="35"/>
                  </a:lnTo>
                  <a:lnTo>
                    <a:pt x="3" y="35"/>
                  </a:lnTo>
                  <a:lnTo>
                    <a:pt x="5" y="33"/>
                  </a:lnTo>
                  <a:lnTo>
                    <a:pt x="6" y="32"/>
                  </a:lnTo>
                  <a:lnTo>
                    <a:pt x="7" y="31"/>
                  </a:lnTo>
                  <a:lnTo>
                    <a:pt x="8" y="29"/>
                  </a:lnTo>
                  <a:lnTo>
                    <a:pt x="9" y="27"/>
                  </a:lnTo>
                  <a:lnTo>
                    <a:pt x="8" y="22"/>
                  </a:lnTo>
                  <a:lnTo>
                    <a:pt x="7" y="20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1" y="9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89" name="Freeform 312"/>
            <p:cNvSpPr>
              <a:spLocks/>
            </p:cNvSpPr>
            <p:nvPr/>
          </p:nvSpPr>
          <p:spPr bwMode="gray">
            <a:xfrm>
              <a:off x="5212796" y="3459596"/>
              <a:ext cx="48959" cy="41726"/>
            </a:xfrm>
            <a:custGeom>
              <a:avLst/>
              <a:gdLst>
                <a:gd name="T0" fmla="*/ 0 w 34"/>
                <a:gd name="T1" fmla="*/ 8407 h 32"/>
                <a:gd name="T2" fmla="*/ 1588 w 34"/>
                <a:gd name="T3" fmla="*/ 14012 h 32"/>
                <a:gd name="T4" fmla="*/ 1588 w 34"/>
                <a:gd name="T5" fmla="*/ 19616 h 32"/>
                <a:gd name="T6" fmla="*/ 4762 w 34"/>
                <a:gd name="T7" fmla="*/ 25221 h 32"/>
                <a:gd name="T8" fmla="*/ 4762 w 34"/>
                <a:gd name="T9" fmla="*/ 30825 h 32"/>
                <a:gd name="T10" fmla="*/ 4762 w 34"/>
                <a:gd name="T11" fmla="*/ 36430 h 32"/>
                <a:gd name="T12" fmla="*/ 4762 w 34"/>
                <a:gd name="T13" fmla="*/ 40634 h 32"/>
                <a:gd name="T14" fmla="*/ 4762 w 34"/>
                <a:gd name="T15" fmla="*/ 44837 h 32"/>
                <a:gd name="T16" fmla="*/ 6350 w 34"/>
                <a:gd name="T17" fmla="*/ 44837 h 32"/>
                <a:gd name="T18" fmla="*/ 9525 w 34"/>
                <a:gd name="T19" fmla="*/ 42035 h 32"/>
                <a:gd name="T20" fmla="*/ 19050 w 34"/>
                <a:gd name="T21" fmla="*/ 40634 h 32"/>
                <a:gd name="T22" fmla="*/ 26988 w 34"/>
                <a:gd name="T23" fmla="*/ 37831 h 32"/>
                <a:gd name="T24" fmla="*/ 36512 w 34"/>
                <a:gd name="T25" fmla="*/ 35029 h 32"/>
                <a:gd name="T26" fmla="*/ 44450 w 34"/>
                <a:gd name="T27" fmla="*/ 30825 h 32"/>
                <a:gd name="T28" fmla="*/ 50800 w 34"/>
                <a:gd name="T29" fmla="*/ 26622 h 32"/>
                <a:gd name="T30" fmla="*/ 53975 w 34"/>
                <a:gd name="T31" fmla="*/ 25221 h 32"/>
                <a:gd name="T32" fmla="*/ 52388 w 34"/>
                <a:gd name="T33" fmla="*/ 23820 h 32"/>
                <a:gd name="T34" fmla="*/ 50800 w 34"/>
                <a:gd name="T35" fmla="*/ 21017 h 32"/>
                <a:gd name="T36" fmla="*/ 47625 w 34"/>
                <a:gd name="T37" fmla="*/ 19616 h 32"/>
                <a:gd name="T38" fmla="*/ 42862 w 34"/>
                <a:gd name="T39" fmla="*/ 18215 h 32"/>
                <a:gd name="T40" fmla="*/ 38100 w 34"/>
                <a:gd name="T41" fmla="*/ 14012 h 32"/>
                <a:gd name="T42" fmla="*/ 36512 w 34"/>
                <a:gd name="T43" fmla="*/ 9808 h 32"/>
                <a:gd name="T44" fmla="*/ 33337 w 34"/>
                <a:gd name="T45" fmla="*/ 7006 h 32"/>
                <a:gd name="T46" fmla="*/ 31750 w 34"/>
                <a:gd name="T47" fmla="*/ 0 h 32"/>
                <a:gd name="T48" fmla="*/ 30162 w 34"/>
                <a:gd name="T49" fmla="*/ 0 h 32"/>
                <a:gd name="T50" fmla="*/ 26988 w 34"/>
                <a:gd name="T51" fmla="*/ 2802 h 32"/>
                <a:gd name="T52" fmla="*/ 20637 w 34"/>
                <a:gd name="T53" fmla="*/ 2802 h 32"/>
                <a:gd name="T54" fmla="*/ 17462 w 34"/>
                <a:gd name="T55" fmla="*/ 4203 h 32"/>
                <a:gd name="T56" fmla="*/ 9525 w 34"/>
                <a:gd name="T57" fmla="*/ 4203 h 32"/>
                <a:gd name="T58" fmla="*/ 4762 w 34"/>
                <a:gd name="T59" fmla="*/ 7006 h 32"/>
                <a:gd name="T60" fmla="*/ 0 w 34"/>
                <a:gd name="T61" fmla="*/ 8407 h 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4"/>
                <a:gd name="T94" fmla="*/ 0 h 32"/>
                <a:gd name="T95" fmla="*/ 34 w 34"/>
                <a:gd name="T96" fmla="*/ 32 h 3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4" h="32">
                  <a:moveTo>
                    <a:pt x="0" y="6"/>
                  </a:moveTo>
                  <a:lnTo>
                    <a:pt x="1" y="10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3" y="22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3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12" y="29"/>
                  </a:lnTo>
                  <a:lnTo>
                    <a:pt x="17" y="27"/>
                  </a:lnTo>
                  <a:lnTo>
                    <a:pt x="23" y="25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34" y="18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0" y="14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3" y="7"/>
                  </a:lnTo>
                  <a:lnTo>
                    <a:pt x="21" y="5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3" y="2"/>
                  </a:lnTo>
                  <a:lnTo>
                    <a:pt x="11" y="3"/>
                  </a:lnTo>
                  <a:lnTo>
                    <a:pt x="6" y="3"/>
                  </a:lnTo>
                  <a:lnTo>
                    <a:pt x="3" y="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0" name="Freeform 313"/>
            <p:cNvSpPr>
              <a:spLocks/>
            </p:cNvSpPr>
            <p:nvPr/>
          </p:nvSpPr>
          <p:spPr bwMode="gray">
            <a:xfrm>
              <a:off x="5035913" y="3447674"/>
              <a:ext cx="53696" cy="90902"/>
            </a:xfrm>
            <a:custGeom>
              <a:avLst/>
              <a:gdLst>
                <a:gd name="T0" fmla="*/ 58738 w 37"/>
                <a:gd name="T1" fmla="*/ 53244 h 69"/>
                <a:gd name="T2" fmla="*/ 53975 w 37"/>
                <a:gd name="T3" fmla="*/ 42035 h 69"/>
                <a:gd name="T4" fmla="*/ 46038 w 37"/>
                <a:gd name="T5" fmla="*/ 32227 h 69"/>
                <a:gd name="T6" fmla="*/ 39688 w 37"/>
                <a:gd name="T7" fmla="*/ 21017 h 69"/>
                <a:gd name="T8" fmla="*/ 34925 w 37"/>
                <a:gd name="T9" fmla="*/ 12610 h 69"/>
                <a:gd name="T10" fmla="*/ 31750 w 37"/>
                <a:gd name="T11" fmla="*/ 7006 h 69"/>
                <a:gd name="T12" fmla="*/ 26988 w 37"/>
                <a:gd name="T13" fmla="*/ 2802 h 69"/>
                <a:gd name="T14" fmla="*/ 23813 w 37"/>
                <a:gd name="T15" fmla="*/ 0 h 69"/>
                <a:gd name="T16" fmla="*/ 22225 w 37"/>
                <a:gd name="T17" fmla="*/ 0 h 69"/>
                <a:gd name="T18" fmla="*/ 12700 w 37"/>
                <a:gd name="T19" fmla="*/ 0 h 69"/>
                <a:gd name="T20" fmla="*/ 11113 w 37"/>
                <a:gd name="T21" fmla="*/ 1401 h 69"/>
                <a:gd name="T22" fmla="*/ 6350 w 37"/>
                <a:gd name="T23" fmla="*/ 5605 h 69"/>
                <a:gd name="T24" fmla="*/ 6350 w 37"/>
                <a:gd name="T25" fmla="*/ 9808 h 69"/>
                <a:gd name="T26" fmla="*/ 6350 w 37"/>
                <a:gd name="T27" fmla="*/ 15413 h 69"/>
                <a:gd name="T28" fmla="*/ 4763 w 37"/>
                <a:gd name="T29" fmla="*/ 21017 h 69"/>
                <a:gd name="T30" fmla="*/ 3175 w 37"/>
                <a:gd name="T31" fmla="*/ 30826 h 69"/>
                <a:gd name="T32" fmla="*/ 0 w 37"/>
                <a:gd name="T33" fmla="*/ 37831 h 69"/>
                <a:gd name="T34" fmla="*/ 1588 w 37"/>
                <a:gd name="T35" fmla="*/ 43436 h 69"/>
                <a:gd name="T36" fmla="*/ 1588 w 37"/>
                <a:gd name="T37" fmla="*/ 47639 h 69"/>
                <a:gd name="T38" fmla="*/ 3175 w 37"/>
                <a:gd name="T39" fmla="*/ 51843 h 69"/>
                <a:gd name="T40" fmla="*/ 4763 w 37"/>
                <a:gd name="T41" fmla="*/ 56046 h 69"/>
                <a:gd name="T42" fmla="*/ 6350 w 37"/>
                <a:gd name="T43" fmla="*/ 58849 h 69"/>
                <a:gd name="T44" fmla="*/ 9525 w 37"/>
                <a:gd name="T45" fmla="*/ 63052 h 69"/>
                <a:gd name="T46" fmla="*/ 11113 w 37"/>
                <a:gd name="T47" fmla="*/ 67256 h 69"/>
                <a:gd name="T48" fmla="*/ 12700 w 37"/>
                <a:gd name="T49" fmla="*/ 71459 h 69"/>
                <a:gd name="T50" fmla="*/ 15875 w 37"/>
                <a:gd name="T51" fmla="*/ 71459 h 69"/>
                <a:gd name="T52" fmla="*/ 17463 w 37"/>
                <a:gd name="T53" fmla="*/ 77064 h 69"/>
                <a:gd name="T54" fmla="*/ 22225 w 37"/>
                <a:gd name="T55" fmla="*/ 78465 h 69"/>
                <a:gd name="T56" fmla="*/ 25400 w 37"/>
                <a:gd name="T57" fmla="*/ 82668 h 69"/>
                <a:gd name="T58" fmla="*/ 26988 w 37"/>
                <a:gd name="T59" fmla="*/ 84070 h 69"/>
                <a:gd name="T60" fmla="*/ 31750 w 37"/>
                <a:gd name="T61" fmla="*/ 88273 h 69"/>
                <a:gd name="T62" fmla="*/ 33338 w 37"/>
                <a:gd name="T63" fmla="*/ 92477 h 69"/>
                <a:gd name="T64" fmla="*/ 34925 w 37"/>
                <a:gd name="T65" fmla="*/ 96680 h 69"/>
                <a:gd name="T66" fmla="*/ 39688 w 37"/>
                <a:gd name="T67" fmla="*/ 92477 h 69"/>
                <a:gd name="T68" fmla="*/ 46038 w 37"/>
                <a:gd name="T69" fmla="*/ 88273 h 69"/>
                <a:gd name="T70" fmla="*/ 49213 w 37"/>
                <a:gd name="T71" fmla="*/ 82668 h 69"/>
                <a:gd name="T72" fmla="*/ 52388 w 37"/>
                <a:gd name="T73" fmla="*/ 78465 h 69"/>
                <a:gd name="T74" fmla="*/ 55563 w 37"/>
                <a:gd name="T75" fmla="*/ 71459 h 69"/>
                <a:gd name="T76" fmla="*/ 57150 w 37"/>
                <a:gd name="T77" fmla="*/ 65854 h 69"/>
                <a:gd name="T78" fmla="*/ 58738 w 37"/>
                <a:gd name="T79" fmla="*/ 58849 h 69"/>
                <a:gd name="T80" fmla="*/ 58738 w 37"/>
                <a:gd name="T81" fmla="*/ 53244 h 6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"/>
                <a:gd name="T124" fmla="*/ 0 h 69"/>
                <a:gd name="T125" fmla="*/ 37 w 37"/>
                <a:gd name="T126" fmla="*/ 69 h 6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" h="69">
                  <a:moveTo>
                    <a:pt x="37" y="38"/>
                  </a:moveTo>
                  <a:lnTo>
                    <a:pt x="34" y="30"/>
                  </a:lnTo>
                  <a:lnTo>
                    <a:pt x="29" y="23"/>
                  </a:lnTo>
                  <a:lnTo>
                    <a:pt x="25" y="15"/>
                  </a:lnTo>
                  <a:lnTo>
                    <a:pt x="22" y="9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11"/>
                  </a:lnTo>
                  <a:lnTo>
                    <a:pt x="3" y="15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1" y="31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3" y="40"/>
                  </a:lnTo>
                  <a:lnTo>
                    <a:pt x="4" y="42"/>
                  </a:lnTo>
                  <a:lnTo>
                    <a:pt x="6" y="45"/>
                  </a:lnTo>
                  <a:lnTo>
                    <a:pt x="7" y="48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11" y="55"/>
                  </a:lnTo>
                  <a:lnTo>
                    <a:pt x="14" y="56"/>
                  </a:lnTo>
                  <a:lnTo>
                    <a:pt x="16" y="59"/>
                  </a:lnTo>
                  <a:lnTo>
                    <a:pt x="17" y="60"/>
                  </a:lnTo>
                  <a:lnTo>
                    <a:pt x="20" y="63"/>
                  </a:lnTo>
                  <a:lnTo>
                    <a:pt x="21" y="66"/>
                  </a:lnTo>
                  <a:lnTo>
                    <a:pt x="22" y="69"/>
                  </a:lnTo>
                  <a:lnTo>
                    <a:pt x="25" y="66"/>
                  </a:lnTo>
                  <a:lnTo>
                    <a:pt x="29" y="63"/>
                  </a:lnTo>
                  <a:lnTo>
                    <a:pt x="31" y="59"/>
                  </a:lnTo>
                  <a:lnTo>
                    <a:pt x="33" y="56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7" y="42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1" name="Freeform 314"/>
            <p:cNvSpPr>
              <a:spLocks/>
            </p:cNvSpPr>
            <p:nvPr/>
          </p:nvSpPr>
          <p:spPr bwMode="gray">
            <a:xfrm>
              <a:off x="4743739" y="3289715"/>
              <a:ext cx="96338" cy="52157"/>
            </a:xfrm>
            <a:custGeom>
              <a:avLst/>
              <a:gdLst>
                <a:gd name="T0" fmla="*/ 104775 w 66"/>
                <a:gd name="T1" fmla="*/ 28023 h 39"/>
                <a:gd name="T2" fmla="*/ 103188 w 66"/>
                <a:gd name="T3" fmla="*/ 28023 h 39"/>
                <a:gd name="T4" fmla="*/ 98425 w 66"/>
                <a:gd name="T5" fmla="*/ 30825 h 39"/>
                <a:gd name="T6" fmla="*/ 95250 w 66"/>
                <a:gd name="T7" fmla="*/ 33628 h 39"/>
                <a:gd name="T8" fmla="*/ 88900 w 66"/>
                <a:gd name="T9" fmla="*/ 37831 h 39"/>
                <a:gd name="T10" fmla="*/ 84137 w 66"/>
                <a:gd name="T11" fmla="*/ 43436 h 39"/>
                <a:gd name="T12" fmla="*/ 79375 w 66"/>
                <a:gd name="T13" fmla="*/ 47639 h 39"/>
                <a:gd name="T14" fmla="*/ 74612 w 66"/>
                <a:gd name="T15" fmla="*/ 51843 h 39"/>
                <a:gd name="T16" fmla="*/ 73025 w 66"/>
                <a:gd name="T17" fmla="*/ 54645 h 39"/>
                <a:gd name="T18" fmla="*/ 68262 w 66"/>
                <a:gd name="T19" fmla="*/ 54645 h 39"/>
                <a:gd name="T20" fmla="*/ 66675 w 66"/>
                <a:gd name="T21" fmla="*/ 53244 h 39"/>
                <a:gd name="T22" fmla="*/ 63500 w 66"/>
                <a:gd name="T23" fmla="*/ 53244 h 39"/>
                <a:gd name="T24" fmla="*/ 58737 w 66"/>
                <a:gd name="T25" fmla="*/ 53244 h 39"/>
                <a:gd name="T26" fmla="*/ 57150 w 66"/>
                <a:gd name="T27" fmla="*/ 51843 h 39"/>
                <a:gd name="T28" fmla="*/ 53975 w 66"/>
                <a:gd name="T29" fmla="*/ 49040 h 39"/>
                <a:gd name="T30" fmla="*/ 52388 w 66"/>
                <a:gd name="T31" fmla="*/ 44837 h 39"/>
                <a:gd name="T32" fmla="*/ 52388 w 66"/>
                <a:gd name="T33" fmla="*/ 37831 h 39"/>
                <a:gd name="T34" fmla="*/ 50800 w 66"/>
                <a:gd name="T35" fmla="*/ 42035 h 39"/>
                <a:gd name="T36" fmla="*/ 47625 w 66"/>
                <a:gd name="T37" fmla="*/ 43436 h 39"/>
                <a:gd name="T38" fmla="*/ 46037 w 66"/>
                <a:gd name="T39" fmla="*/ 44837 h 39"/>
                <a:gd name="T40" fmla="*/ 42862 w 66"/>
                <a:gd name="T41" fmla="*/ 47639 h 39"/>
                <a:gd name="T42" fmla="*/ 41275 w 66"/>
                <a:gd name="T43" fmla="*/ 49040 h 39"/>
                <a:gd name="T44" fmla="*/ 38100 w 66"/>
                <a:gd name="T45" fmla="*/ 51843 h 39"/>
                <a:gd name="T46" fmla="*/ 34925 w 66"/>
                <a:gd name="T47" fmla="*/ 53244 h 39"/>
                <a:gd name="T48" fmla="*/ 31750 w 66"/>
                <a:gd name="T49" fmla="*/ 54645 h 39"/>
                <a:gd name="T50" fmla="*/ 20637 w 66"/>
                <a:gd name="T51" fmla="*/ 54645 h 39"/>
                <a:gd name="T52" fmla="*/ 17462 w 66"/>
                <a:gd name="T53" fmla="*/ 53244 h 39"/>
                <a:gd name="T54" fmla="*/ 15875 w 66"/>
                <a:gd name="T55" fmla="*/ 53244 h 39"/>
                <a:gd name="T56" fmla="*/ 12700 w 66"/>
                <a:gd name="T57" fmla="*/ 51843 h 39"/>
                <a:gd name="T58" fmla="*/ 9525 w 66"/>
                <a:gd name="T59" fmla="*/ 49040 h 39"/>
                <a:gd name="T60" fmla="*/ 4762 w 66"/>
                <a:gd name="T61" fmla="*/ 47639 h 39"/>
                <a:gd name="T62" fmla="*/ 3175 w 66"/>
                <a:gd name="T63" fmla="*/ 44837 h 39"/>
                <a:gd name="T64" fmla="*/ 1588 w 66"/>
                <a:gd name="T65" fmla="*/ 43436 h 39"/>
                <a:gd name="T66" fmla="*/ 0 w 66"/>
                <a:gd name="T67" fmla="*/ 37831 h 39"/>
                <a:gd name="T68" fmla="*/ 3175 w 66"/>
                <a:gd name="T69" fmla="*/ 37831 h 39"/>
                <a:gd name="T70" fmla="*/ 6350 w 66"/>
                <a:gd name="T71" fmla="*/ 33628 h 39"/>
                <a:gd name="T72" fmla="*/ 9525 w 66"/>
                <a:gd name="T73" fmla="*/ 32227 h 39"/>
                <a:gd name="T74" fmla="*/ 11112 w 66"/>
                <a:gd name="T75" fmla="*/ 28023 h 39"/>
                <a:gd name="T76" fmla="*/ 12700 w 66"/>
                <a:gd name="T77" fmla="*/ 25221 h 39"/>
                <a:gd name="T78" fmla="*/ 14287 w 66"/>
                <a:gd name="T79" fmla="*/ 21017 h 39"/>
                <a:gd name="T80" fmla="*/ 15875 w 66"/>
                <a:gd name="T81" fmla="*/ 16814 h 39"/>
                <a:gd name="T82" fmla="*/ 15875 w 66"/>
                <a:gd name="T83" fmla="*/ 9808 h 39"/>
                <a:gd name="T84" fmla="*/ 26987 w 66"/>
                <a:gd name="T85" fmla="*/ 7006 h 39"/>
                <a:gd name="T86" fmla="*/ 34925 w 66"/>
                <a:gd name="T87" fmla="*/ 7006 h 39"/>
                <a:gd name="T88" fmla="*/ 44450 w 66"/>
                <a:gd name="T89" fmla="*/ 5605 h 39"/>
                <a:gd name="T90" fmla="*/ 55562 w 66"/>
                <a:gd name="T91" fmla="*/ 4203 h 39"/>
                <a:gd name="T92" fmla="*/ 65087 w 66"/>
                <a:gd name="T93" fmla="*/ 4203 h 39"/>
                <a:gd name="T94" fmla="*/ 76200 w 66"/>
                <a:gd name="T95" fmla="*/ 1401 h 39"/>
                <a:gd name="T96" fmla="*/ 88900 w 66"/>
                <a:gd name="T97" fmla="*/ 0 h 39"/>
                <a:gd name="T98" fmla="*/ 100012 w 66"/>
                <a:gd name="T99" fmla="*/ 0 h 39"/>
                <a:gd name="T100" fmla="*/ 87312 w 66"/>
                <a:gd name="T101" fmla="*/ 18215 h 39"/>
                <a:gd name="T102" fmla="*/ 87312 w 66"/>
                <a:gd name="T103" fmla="*/ 21017 h 39"/>
                <a:gd name="T104" fmla="*/ 87312 w 66"/>
                <a:gd name="T105" fmla="*/ 22418 h 39"/>
                <a:gd name="T106" fmla="*/ 85725 w 66"/>
                <a:gd name="T107" fmla="*/ 25221 h 39"/>
                <a:gd name="T108" fmla="*/ 85725 w 66"/>
                <a:gd name="T109" fmla="*/ 26622 h 39"/>
                <a:gd name="T110" fmla="*/ 87312 w 66"/>
                <a:gd name="T111" fmla="*/ 28023 h 39"/>
                <a:gd name="T112" fmla="*/ 95250 w 66"/>
                <a:gd name="T113" fmla="*/ 28023 h 39"/>
                <a:gd name="T114" fmla="*/ 104775 w 66"/>
                <a:gd name="T115" fmla="*/ 28023 h 3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6"/>
                <a:gd name="T175" fmla="*/ 0 h 39"/>
                <a:gd name="T176" fmla="*/ 66 w 66"/>
                <a:gd name="T177" fmla="*/ 39 h 3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6" h="39">
                  <a:moveTo>
                    <a:pt x="66" y="20"/>
                  </a:moveTo>
                  <a:lnTo>
                    <a:pt x="65" y="20"/>
                  </a:lnTo>
                  <a:lnTo>
                    <a:pt x="62" y="22"/>
                  </a:lnTo>
                  <a:lnTo>
                    <a:pt x="60" y="24"/>
                  </a:lnTo>
                  <a:lnTo>
                    <a:pt x="56" y="27"/>
                  </a:lnTo>
                  <a:lnTo>
                    <a:pt x="53" y="31"/>
                  </a:lnTo>
                  <a:lnTo>
                    <a:pt x="50" y="34"/>
                  </a:lnTo>
                  <a:lnTo>
                    <a:pt x="47" y="37"/>
                  </a:lnTo>
                  <a:lnTo>
                    <a:pt x="46" y="39"/>
                  </a:lnTo>
                  <a:lnTo>
                    <a:pt x="43" y="39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37" y="38"/>
                  </a:lnTo>
                  <a:lnTo>
                    <a:pt x="36" y="37"/>
                  </a:lnTo>
                  <a:lnTo>
                    <a:pt x="34" y="35"/>
                  </a:lnTo>
                  <a:lnTo>
                    <a:pt x="33" y="32"/>
                  </a:lnTo>
                  <a:lnTo>
                    <a:pt x="33" y="27"/>
                  </a:lnTo>
                  <a:lnTo>
                    <a:pt x="32" y="30"/>
                  </a:lnTo>
                  <a:lnTo>
                    <a:pt x="30" y="31"/>
                  </a:lnTo>
                  <a:lnTo>
                    <a:pt x="29" y="32"/>
                  </a:lnTo>
                  <a:lnTo>
                    <a:pt x="27" y="34"/>
                  </a:lnTo>
                  <a:lnTo>
                    <a:pt x="26" y="35"/>
                  </a:lnTo>
                  <a:lnTo>
                    <a:pt x="24" y="37"/>
                  </a:lnTo>
                  <a:lnTo>
                    <a:pt x="22" y="38"/>
                  </a:lnTo>
                  <a:lnTo>
                    <a:pt x="20" y="39"/>
                  </a:lnTo>
                  <a:lnTo>
                    <a:pt x="13" y="39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8" y="37"/>
                  </a:lnTo>
                  <a:lnTo>
                    <a:pt x="6" y="35"/>
                  </a:lnTo>
                  <a:lnTo>
                    <a:pt x="3" y="34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7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6" y="23"/>
                  </a:lnTo>
                  <a:lnTo>
                    <a:pt x="7" y="20"/>
                  </a:lnTo>
                  <a:lnTo>
                    <a:pt x="8" y="18"/>
                  </a:lnTo>
                  <a:lnTo>
                    <a:pt x="9" y="15"/>
                  </a:lnTo>
                  <a:lnTo>
                    <a:pt x="10" y="12"/>
                  </a:lnTo>
                  <a:lnTo>
                    <a:pt x="10" y="7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28" y="4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8" y="1"/>
                  </a:lnTo>
                  <a:lnTo>
                    <a:pt x="56" y="0"/>
                  </a:lnTo>
                  <a:lnTo>
                    <a:pt x="63" y="0"/>
                  </a:lnTo>
                  <a:lnTo>
                    <a:pt x="55" y="13"/>
                  </a:lnTo>
                  <a:lnTo>
                    <a:pt x="55" y="15"/>
                  </a:lnTo>
                  <a:lnTo>
                    <a:pt x="55" y="16"/>
                  </a:lnTo>
                  <a:lnTo>
                    <a:pt x="54" y="18"/>
                  </a:lnTo>
                  <a:lnTo>
                    <a:pt x="54" y="19"/>
                  </a:lnTo>
                  <a:lnTo>
                    <a:pt x="55" y="20"/>
                  </a:lnTo>
                  <a:lnTo>
                    <a:pt x="60" y="20"/>
                  </a:lnTo>
                  <a:lnTo>
                    <a:pt x="66" y="2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2" name="Freeform 315"/>
            <p:cNvSpPr>
              <a:spLocks/>
            </p:cNvSpPr>
            <p:nvPr/>
          </p:nvSpPr>
          <p:spPr bwMode="gray">
            <a:xfrm>
              <a:off x="5200161" y="3456615"/>
              <a:ext cx="480112" cy="196706"/>
            </a:xfrm>
            <a:custGeom>
              <a:avLst/>
              <a:gdLst>
                <a:gd name="T0" fmla="*/ 493713 w 329"/>
                <a:gd name="T1" fmla="*/ 71459 h 149"/>
                <a:gd name="T2" fmla="*/ 487363 w 329"/>
                <a:gd name="T3" fmla="*/ 65855 h 149"/>
                <a:gd name="T4" fmla="*/ 471488 w 329"/>
                <a:gd name="T5" fmla="*/ 35029 h 149"/>
                <a:gd name="T6" fmla="*/ 447675 w 329"/>
                <a:gd name="T7" fmla="*/ 15413 h 149"/>
                <a:gd name="T8" fmla="*/ 400050 w 329"/>
                <a:gd name="T9" fmla="*/ 11209 h 149"/>
                <a:gd name="T10" fmla="*/ 366713 w 329"/>
                <a:gd name="T11" fmla="*/ 25221 h 149"/>
                <a:gd name="T12" fmla="*/ 338138 w 329"/>
                <a:gd name="T13" fmla="*/ 32227 h 149"/>
                <a:gd name="T14" fmla="*/ 320675 w 329"/>
                <a:gd name="T15" fmla="*/ 37831 h 149"/>
                <a:gd name="T16" fmla="*/ 307975 w 329"/>
                <a:gd name="T17" fmla="*/ 35029 h 149"/>
                <a:gd name="T18" fmla="*/ 293688 w 329"/>
                <a:gd name="T19" fmla="*/ 25221 h 149"/>
                <a:gd name="T20" fmla="*/ 268288 w 329"/>
                <a:gd name="T21" fmla="*/ 19616 h 149"/>
                <a:gd name="T22" fmla="*/ 255588 w 329"/>
                <a:gd name="T23" fmla="*/ 11209 h 149"/>
                <a:gd name="T24" fmla="*/ 250825 w 329"/>
                <a:gd name="T25" fmla="*/ 9808 h 149"/>
                <a:gd name="T26" fmla="*/ 241300 w 329"/>
                <a:gd name="T27" fmla="*/ 12610 h 149"/>
                <a:gd name="T28" fmla="*/ 230188 w 329"/>
                <a:gd name="T29" fmla="*/ 7006 h 149"/>
                <a:gd name="T30" fmla="*/ 203200 w 329"/>
                <a:gd name="T31" fmla="*/ 5605 h 149"/>
                <a:gd name="T32" fmla="*/ 133350 w 329"/>
                <a:gd name="T33" fmla="*/ 16814 h 149"/>
                <a:gd name="T34" fmla="*/ 68263 w 329"/>
                <a:gd name="T35" fmla="*/ 28023 h 149"/>
                <a:gd name="T36" fmla="*/ 71438 w 329"/>
                <a:gd name="T37" fmla="*/ 35029 h 149"/>
                <a:gd name="T38" fmla="*/ 84138 w 329"/>
                <a:gd name="T39" fmla="*/ 37831 h 149"/>
                <a:gd name="T40" fmla="*/ 69850 w 329"/>
                <a:gd name="T41" fmla="*/ 47639 h 149"/>
                <a:gd name="T42" fmla="*/ 50800 w 329"/>
                <a:gd name="T43" fmla="*/ 47639 h 149"/>
                <a:gd name="T44" fmla="*/ 31750 w 329"/>
                <a:gd name="T45" fmla="*/ 47639 h 149"/>
                <a:gd name="T46" fmla="*/ 7938 w 329"/>
                <a:gd name="T47" fmla="*/ 53244 h 149"/>
                <a:gd name="T48" fmla="*/ 0 w 329"/>
                <a:gd name="T49" fmla="*/ 78465 h 149"/>
                <a:gd name="T50" fmla="*/ 11113 w 329"/>
                <a:gd name="T51" fmla="*/ 96680 h 149"/>
                <a:gd name="T52" fmla="*/ 12700 w 329"/>
                <a:gd name="T53" fmla="*/ 117698 h 149"/>
                <a:gd name="T54" fmla="*/ 30163 w 329"/>
                <a:gd name="T55" fmla="*/ 131709 h 149"/>
                <a:gd name="T56" fmla="*/ 25400 w 329"/>
                <a:gd name="T57" fmla="*/ 141517 h 149"/>
                <a:gd name="T58" fmla="*/ 28575 w 329"/>
                <a:gd name="T59" fmla="*/ 147122 h 149"/>
                <a:gd name="T60" fmla="*/ 38100 w 329"/>
                <a:gd name="T61" fmla="*/ 147122 h 149"/>
                <a:gd name="T62" fmla="*/ 73025 w 329"/>
                <a:gd name="T63" fmla="*/ 177947 h 149"/>
                <a:gd name="T64" fmla="*/ 98425 w 329"/>
                <a:gd name="T65" fmla="*/ 191959 h 149"/>
                <a:gd name="T66" fmla="*/ 117475 w 329"/>
                <a:gd name="T67" fmla="*/ 201767 h 149"/>
                <a:gd name="T68" fmla="*/ 131763 w 329"/>
                <a:gd name="T69" fmla="*/ 196163 h 149"/>
                <a:gd name="T70" fmla="*/ 134938 w 329"/>
                <a:gd name="T71" fmla="*/ 182151 h 149"/>
                <a:gd name="T72" fmla="*/ 150813 w 329"/>
                <a:gd name="T73" fmla="*/ 173744 h 149"/>
                <a:gd name="T74" fmla="*/ 174625 w 329"/>
                <a:gd name="T75" fmla="*/ 193360 h 149"/>
                <a:gd name="T76" fmla="*/ 211138 w 329"/>
                <a:gd name="T77" fmla="*/ 198965 h 149"/>
                <a:gd name="T78" fmla="*/ 239713 w 329"/>
                <a:gd name="T79" fmla="*/ 182151 h 149"/>
                <a:gd name="T80" fmla="*/ 254000 w 329"/>
                <a:gd name="T81" fmla="*/ 179349 h 149"/>
                <a:gd name="T82" fmla="*/ 274638 w 329"/>
                <a:gd name="T83" fmla="*/ 177947 h 149"/>
                <a:gd name="T84" fmla="*/ 274638 w 329"/>
                <a:gd name="T85" fmla="*/ 198965 h 149"/>
                <a:gd name="T86" fmla="*/ 295275 w 329"/>
                <a:gd name="T87" fmla="*/ 203168 h 149"/>
                <a:gd name="T88" fmla="*/ 309563 w 329"/>
                <a:gd name="T89" fmla="*/ 182151 h 149"/>
                <a:gd name="T90" fmla="*/ 344488 w 329"/>
                <a:gd name="T91" fmla="*/ 183552 h 149"/>
                <a:gd name="T92" fmla="*/ 395288 w 329"/>
                <a:gd name="T93" fmla="*/ 177947 h 149"/>
                <a:gd name="T94" fmla="*/ 447675 w 329"/>
                <a:gd name="T95" fmla="*/ 152727 h 149"/>
                <a:gd name="T96" fmla="*/ 471488 w 329"/>
                <a:gd name="T97" fmla="*/ 151325 h 149"/>
                <a:gd name="T98" fmla="*/ 487363 w 329"/>
                <a:gd name="T99" fmla="*/ 155529 h 149"/>
                <a:gd name="T100" fmla="*/ 511175 w 329"/>
                <a:gd name="T101" fmla="*/ 166738 h 149"/>
                <a:gd name="T102" fmla="*/ 512763 w 329"/>
                <a:gd name="T103" fmla="*/ 137314 h 149"/>
                <a:gd name="T104" fmla="*/ 498475 w 329"/>
                <a:gd name="T105" fmla="*/ 92477 h 149"/>
                <a:gd name="T106" fmla="*/ 495300 w 329"/>
                <a:gd name="T107" fmla="*/ 81267 h 14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9"/>
                <a:gd name="T163" fmla="*/ 0 h 149"/>
                <a:gd name="T164" fmla="*/ 329 w 329"/>
                <a:gd name="T165" fmla="*/ 149 h 14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9" h="149">
                  <a:moveTo>
                    <a:pt x="311" y="56"/>
                  </a:moveTo>
                  <a:lnTo>
                    <a:pt x="311" y="55"/>
                  </a:lnTo>
                  <a:lnTo>
                    <a:pt x="311" y="54"/>
                  </a:lnTo>
                  <a:lnTo>
                    <a:pt x="311" y="52"/>
                  </a:lnTo>
                  <a:lnTo>
                    <a:pt x="311" y="51"/>
                  </a:lnTo>
                  <a:lnTo>
                    <a:pt x="311" y="49"/>
                  </a:lnTo>
                  <a:lnTo>
                    <a:pt x="311" y="48"/>
                  </a:lnTo>
                  <a:lnTo>
                    <a:pt x="311" y="47"/>
                  </a:lnTo>
                  <a:lnTo>
                    <a:pt x="311" y="45"/>
                  </a:lnTo>
                  <a:lnTo>
                    <a:pt x="307" y="47"/>
                  </a:lnTo>
                  <a:lnTo>
                    <a:pt x="303" y="44"/>
                  </a:lnTo>
                  <a:lnTo>
                    <a:pt x="301" y="41"/>
                  </a:lnTo>
                  <a:lnTo>
                    <a:pt x="299" y="34"/>
                  </a:lnTo>
                  <a:lnTo>
                    <a:pt x="298" y="29"/>
                  </a:lnTo>
                  <a:lnTo>
                    <a:pt x="297" y="25"/>
                  </a:lnTo>
                  <a:lnTo>
                    <a:pt x="297" y="20"/>
                  </a:lnTo>
                  <a:lnTo>
                    <a:pt x="295" y="18"/>
                  </a:lnTo>
                  <a:lnTo>
                    <a:pt x="291" y="14"/>
                  </a:lnTo>
                  <a:lnTo>
                    <a:pt x="286" y="12"/>
                  </a:lnTo>
                  <a:lnTo>
                    <a:pt x="282" y="11"/>
                  </a:lnTo>
                  <a:lnTo>
                    <a:pt x="277" y="9"/>
                  </a:lnTo>
                  <a:lnTo>
                    <a:pt x="271" y="9"/>
                  </a:lnTo>
                  <a:lnTo>
                    <a:pt x="265" y="8"/>
                  </a:lnTo>
                  <a:lnTo>
                    <a:pt x="258" y="8"/>
                  </a:lnTo>
                  <a:lnTo>
                    <a:pt x="252" y="8"/>
                  </a:lnTo>
                  <a:lnTo>
                    <a:pt x="249" y="8"/>
                  </a:lnTo>
                  <a:lnTo>
                    <a:pt x="245" y="11"/>
                  </a:lnTo>
                  <a:lnTo>
                    <a:pt x="241" y="14"/>
                  </a:lnTo>
                  <a:lnTo>
                    <a:pt x="236" y="16"/>
                  </a:lnTo>
                  <a:lnTo>
                    <a:pt x="231" y="18"/>
                  </a:lnTo>
                  <a:lnTo>
                    <a:pt x="226" y="20"/>
                  </a:lnTo>
                  <a:lnTo>
                    <a:pt x="221" y="22"/>
                  </a:lnTo>
                  <a:lnTo>
                    <a:pt x="216" y="22"/>
                  </a:lnTo>
                  <a:lnTo>
                    <a:pt x="215" y="22"/>
                  </a:lnTo>
                  <a:lnTo>
                    <a:pt x="213" y="23"/>
                  </a:lnTo>
                  <a:lnTo>
                    <a:pt x="211" y="23"/>
                  </a:lnTo>
                  <a:lnTo>
                    <a:pt x="209" y="25"/>
                  </a:lnTo>
                  <a:lnTo>
                    <a:pt x="207" y="26"/>
                  </a:lnTo>
                  <a:lnTo>
                    <a:pt x="204" y="26"/>
                  </a:lnTo>
                  <a:lnTo>
                    <a:pt x="202" y="27"/>
                  </a:lnTo>
                  <a:lnTo>
                    <a:pt x="200" y="27"/>
                  </a:lnTo>
                  <a:lnTo>
                    <a:pt x="198" y="27"/>
                  </a:lnTo>
                  <a:lnTo>
                    <a:pt x="196" y="26"/>
                  </a:lnTo>
                  <a:lnTo>
                    <a:pt x="195" y="26"/>
                  </a:lnTo>
                  <a:lnTo>
                    <a:pt x="194" y="25"/>
                  </a:lnTo>
                  <a:lnTo>
                    <a:pt x="192" y="23"/>
                  </a:lnTo>
                  <a:lnTo>
                    <a:pt x="191" y="20"/>
                  </a:lnTo>
                  <a:lnTo>
                    <a:pt x="190" y="19"/>
                  </a:lnTo>
                  <a:lnTo>
                    <a:pt x="189" y="18"/>
                  </a:lnTo>
                  <a:lnTo>
                    <a:pt x="185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5" y="16"/>
                  </a:lnTo>
                  <a:lnTo>
                    <a:pt x="172" y="15"/>
                  </a:lnTo>
                  <a:lnTo>
                    <a:pt x="169" y="14"/>
                  </a:lnTo>
                  <a:lnTo>
                    <a:pt x="165" y="12"/>
                  </a:lnTo>
                  <a:lnTo>
                    <a:pt x="161" y="12"/>
                  </a:lnTo>
                  <a:lnTo>
                    <a:pt x="161" y="11"/>
                  </a:lnTo>
                  <a:lnTo>
                    <a:pt x="161" y="9"/>
                  </a:lnTo>
                  <a:lnTo>
                    <a:pt x="161" y="8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60" y="5"/>
                  </a:lnTo>
                  <a:lnTo>
                    <a:pt x="159" y="5"/>
                  </a:lnTo>
                  <a:lnTo>
                    <a:pt x="158" y="7"/>
                  </a:lnTo>
                  <a:lnTo>
                    <a:pt x="157" y="8"/>
                  </a:lnTo>
                  <a:lnTo>
                    <a:pt x="156" y="8"/>
                  </a:lnTo>
                  <a:lnTo>
                    <a:pt x="154" y="9"/>
                  </a:lnTo>
                  <a:lnTo>
                    <a:pt x="153" y="9"/>
                  </a:lnTo>
                  <a:lnTo>
                    <a:pt x="152" y="9"/>
                  </a:lnTo>
                  <a:lnTo>
                    <a:pt x="151" y="9"/>
                  </a:lnTo>
                  <a:lnTo>
                    <a:pt x="150" y="9"/>
                  </a:lnTo>
                  <a:lnTo>
                    <a:pt x="148" y="8"/>
                  </a:lnTo>
                  <a:lnTo>
                    <a:pt x="146" y="7"/>
                  </a:lnTo>
                  <a:lnTo>
                    <a:pt x="145" y="5"/>
                  </a:lnTo>
                  <a:lnTo>
                    <a:pt x="144" y="4"/>
                  </a:lnTo>
                  <a:lnTo>
                    <a:pt x="142" y="1"/>
                  </a:lnTo>
                  <a:lnTo>
                    <a:pt x="142" y="0"/>
                  </a:lnTo>
                  <a:lnTo>
                    <a:pt x="137" y="2"/>
                  </a:lnTo>
                  <a:lnTo>
                    <a:pt x="128" y="4"/>
                  </a:lnTo>
                  <a:lnTo>
                    <a:pt x="120" y="5"/>
                  </a:lnTo>
                  <a:lnTo>
                    <a:pt x="110" y="5"/>
                  </a:lnTo>
                  <a:lnTo>
                    <a:pt x="101" y="7"/>
                  </a:lnTo>
                  <a:lnTo>
                    <a:pt x="92" y="8"/>
                  </a:lnTo>
                  <a:lnTo>
                    <a:pt x="84" y="12"/>
                  </a:lnTo>
                  <a:lnTo>
                    <a:pt x="77" y="18"/>
                  </a:lnTo>
                  <a:lnTo>
                    <a:pt x="45" y="18"/>
                  </a:lnTo>
                  <a:lnTo>
                    <a:pt x="44" y="19"/>
                  </a:lnTo>
                  <a:lnTo>
                    <a:pt x="44" y="20"/>
                  </a:lnTo>
                  <a:lnTo>
                    <a:pt x="43" y="20"/>
                  </a:lnTo>
                  <a:lnTo>
                    <a:pt x="41" y="22"/>
                  </a:lnTo>
                  <a:lnTo>
                    <a:pt x="40" y="22"/>
                  </a:lnTo>
                  <a:lnTo>
                    <a:pt x="43" y="23"/>
                  </a:lnTo>
                  <a:lnTo>
                    <a:pt x="44" y="23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9" y="25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3" y="27"/>
                  </a:lnTo>
                  <a:lnTo>
                    <a:pt x="52" y="30"/>
                  </a:lnTo>
                  <a:lnTo>
                    <a:pt x="51" y="33"/>
                  </a:lnTo>
                  <a:lnTo>
                    <a:pt x="49" y="34"/>
                  </a:lnTo>
                  <a:lnTo>
                    <a:pt x="46" y="34"/>
                  </a:lnTo>
                  <a:lnTo>
                    <a:pt x="44" y="34"/>
                  </a:lnTo>
                  <a:lnTo>
                    <a:pt x="40" y="34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3" y="34"/>
                  </a:lnTo>
                  <a:lnTo>
                    <a:pt x="32" y="34"/>
                  </a:lnTo>
                  <a:lnTo>
                    <a:pt x="31" y="34"/>
                  </a:lnTo>
                  <a:lnTo>
                    <a:pt x="28" y="34"/>
                  </a:lnTo>
                  <a:lnTo>
                    <a:pt x="25" y="34"/>
                  </a:lnTo>
                  <a:lnTo>
                    <a:pt x="22" y="34"/>
                  </a:lnTo>
                  <a:lnTo>
                    <a:pt x="20" y="34"/>
                  </a:lnTo>
                  <a:lnTo>
                    <a:pt x="16" y="34"/>
                  </a:lnTo>
                  <a:lnTo>
                    <a:pt x="13" y="34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1" y="44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3" y="62"/>
                  </a:lnTo>
                  <a:lnTo>
                    <a:pt x="5" y="63"/>
                  </a:lnTo>
                  <a:lnTo>
                    <a:pt x="6" y="66"/>
                  </a:lnTo>
                  <a:lnTo>
                    <a:pt x="7" y="69"/>
                  </a:lnTo>
                  <a:lnTo>
                    <a:pt x="7" y="72"/>
                  </a:lnTo>
                  <a:lnTo>
                    <a:pt x="6" y="76"/>
                  </a:lnTo>
                  <a:lnTo>
                    <a:pt x="6" y="79"/>
                  </a:lnTo>
                  <a:lnTo>
                    <a:pt x="7" y="80"/>
                  </a:lnTo>
                  <a:lnTo>
                    <a:pt x="8" y="84"/>
                  </a:lnTo>
                  <a:lnTo>
                    <a:pt x="9" y="87"/>
                  </a:lnTo>
                  <a:lnTo>
                    <a:pt x="12" y="88"/>
                  </a:lnTo>
                  <a:lnTo>
                    <a:pt x="14" y="91"/>
                  </a:lnTo>
                  <a:lnTo>
                    <a:pt x="16" y="93"/>
                  </a:lnTo>
                  <a:lnTo>
                    <a:pt x="19" y="94"/>
                  </a:lnTo>
                  <a:lnTo>
                    <a:pt x="19" y="95"/>
                  </a:lnTo>
                  <a:lnTo>
                    <a:pt x="18" y="97"/>
                  </a:lnTo>
                  <a:lnTo>
                    <a:pt x="18" y="98"/>
                  </a:lnTo>
                  <a:lnTo>
                    <a:pt x="16" y="100"/>
                  </a:lnTo>
                  <a:lnTo>
                    <a:pt x="16" y="101"/>
                  </a:lnTo>
                  <a:lnTo>
                    <a:pt x="16" y="102"/>
                  </a:lnTo>
                  <a:lnTo>
                    <a:pt x="15" y="104"/>
                  </a:lnTo>
                  <a:lnTo>
                    <a:pt x="15" y="105"/>
                  </a:lnTo>
                  <a:lnTo>
                    <a:pt x="16" y="105"/>
                  </a:lnTo>
                  <a:lnTo>
                    <a:pt x="18" y="105"/>
                  </a:lnTo>
                  <a:lnTo>
                    <a:pt x="19" y="105"/>
                  </a:lnTo>
                  <a:lnTo>
                    <a:pt x="20" y="105"/>
                  </a:lnTo>
                  <a:lnTo>
                    <a:pt x="21" y="105"/>
                  </a:lnTo>
                  <a:lnTo>
                    <a:pt x="22" y="105"/>
                  </a:lnTo>
                  <a:lnTo>
                    <a:pt x="24" y="105"/>
                  </a:lnTo>
                  <a:lnTo>
                    <a:pt x="25" y="109"/>
                  </a:lnTo>
                  <a:lnTo>
                    <a:pt x="28" y="114"/>
                  </a:lnTo>
                  <a:lnTo>
                    <a:pt x="33" y="119"/>
                  </a:lnTo>
                  <a:lnTo>
                    <a:pt x="39" y="123"/>
                  </a:lnTo>
                  <a:lnTo>
                    <a:pt x="46" y="127"/>
                  </a:lnTo>
                  <a:lnTo>
                    <a:pt x="51" y="131"/>
                  </a:lnTo>
                  <a:lnTo>
                    <a:pt x="56" y="134"/>
                  </a:lnTo>
                  <a:lnTo>
                    <a:pt x="58" y="134"/>
                  </a:lnTo>
                  <a:lnTo>
                    <a:pt x="59" y="135"/>
                  </a:lnTo>
                  <a:lnTo>
                    <a:pt x="62" y="137"/>
                  </a:lnTo>
                  <a:lnTo>
                    <a:pt x="64" y="138"/>
                  </a:lnTo>
                  <a:lnTo>
                    <a:pt x="66" y="140"/>
                  </a:lnTo>
                  <a:lnTo>
                    <a:pt x="69" y="142"/>
                  </a:lnTo>
                  <a:lnTo>
                    <a:pt x="71" y="144"/>
                  </a:lnTo>
                  <a:lnTo>
                    <a:pt x="74" y="144"/>
                  </a:lnTo>
                  <a:lnTo>
                    <a:pt x="77" y="144"/>
                  </a:lnTo>
                  <a:lnTo>
                    <a:pt x="78" y="144"/>
                  </a:lnTo>
                  <a:lnTo>
                    <a:pt x="80" y="142"/>
                  </a:lnTo>
                  <a:lnTo>
                    <a:pt x="81" y="141"/>
                  </a:lnTo>
                  <a:lnTo>
                    <a:pt x="83" y="140"/>
                  </a:lnTo>
                  <a:lnTo>
                    <a:pt x="85" y="138"/>
                  </a:lnTo>
                  <a:lnTo>
                    <a:pt x="87" y="137"/>
                  </a:lnTo>
                  <a:lnTo>
                    <a:pt x="85" y="134"/>
                  </a:lnTo>
                  <a:lnTo>
                    <a:pt x="85" y="131"/>
                  </a:lnTo>
                  <a:lnTo>
                    <a:pt x="85" y="130"/>
                  </a:lnTo>
                  <a:lnTo>
                    <a:pt x="87" y="128"/>
                  </a:lnTo>
                  <a:lnTo>
                    <a:pt x="88" y="126"/>
                  </a:lnTo>
                  <a:lnTo>
                    <a:pt x="90" y="126"/>
                  </a:lnTo>
                  <a:lnTo>
                    <a:pt x="92" y="124"/>
                  </a:lnTo>
                  <a:lnTo>
                    <a:pt x="95" y="124"/>
                  </a:lnTo>
                  <a:lnTo>
                    <a:pt x="101" y="126"/>
                  </a:lnTo>
                  <a:lnTo>
                    <a:pt x="104" y="127"/>
                  </a:lnTo>
                  <a:lnTo>
                    <a:pt x="107" y="131"/>
                  </a:lnTo>
                  <a:lnTo>
                    <a:pt x="109" y="134"/>
                  </a:lnTo>
                  <a:lnTo>
                    <a:pt x="110" y="138"/>
                  </a:lnTo>
                  <a:lnTo>
                    <a:pt x="114" y="141"/>
                  </a:lnTo>
                  <a:lnTo>
                    <a:pt x="117" y="144"/>
                  </a:lnTo>
                  <a:lnTo>
                    <a:pt x="122" y="144"/>
                  </a:lnTo>
                  <a:lnTo>
                    <a:pt x="128" y="144"/>
                  </a:lnTo>
                  <a:lnTo>
                    <a:pt x="133" y="142"/>
                  </a:lnTo>
                  <a:lnTo>
                    <a:pt x="137" y="140"/>
                  </a:lnTo>
                  <a:lnTo>
                    <a:pt x="140" y="137"/>
                  </a:lnTo>
                  <a:lnTo>
                    <a:pt x="144" y="134"/>
                  </a:lnTo>
                  <a:lnTo>
                    <a:pt x="147" y="131"/>
                  </a:lnTo>
                  <a:lnTo>
                    <a:pt x="151" y="130"/>
                  </a:lnTo>
                  <a:lnTo>
                    <a:pt x="154" y="130"/>
                  </a:lnTo>
                  <a:lnTo>
                    <a:pt x="156" y="130"/>
                  </a:lnTo>
                  <a:lnTo>
                    <a:pt x="157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1" y="127"/>
                  </a:lnTo>
                  <a:lnTo>
                    <a:pt x="163" y="126"/>
                  </a:lnTo>
                  <a:lnTo>
                    <a:pt x="163" y="124"/>
                  </a:lnTo>
                  <a:lnTo>
                    <a:pt x="173" y="124"/>
                  </a:lnTo>
                  <a:lnTo>
                    <a:pt x="173" y="127"/>
                  </a:lnTo>
                  <a:lnTo>
                    <a:pt x="173" y="130"/>
                  </a:lnTo>
                  <a:lnTo>
                    <a:pt x="173" y="133"/>
                  </a:lnTo>
                  <a:lnTo>
                    <a:pt x="173" y="135"/>
                  </a:lnTo>
                  <a:lnTo>
                    <a:pt x="173" y="140"/>
                  </a:lnTo>
                  <a:lnTo>
                    <a:pt x="173" y="142"/>
                  </a:lnTo>
                  <a:lnTo>
                    <a:pt x="173" y="147"/>
                  </a:lnTo>
                  <a:lnTo>
                    <a:pt x="173" y="149"/>
                  </a:lnTo>
                  <a:lnTo>
                    <a:pt x="179" y="148"/>
                  </a:lnTo>
                  <a:lnTo>
                    <a:pt x="184" y="147"/>
                  </a:lnTo>
                  <a:lnTo>
                    <a:pt x="186" y="145"/>
                  </a:lnTo>
                  <a:lnTo>
                    <a:pt x="189" y="142"/>
                  </a:lnTo>
                  <a:lnTo>
                    <a:pt x="190" y="140"/>
                  </a:lnTo>
                  <a:lnTo>
                    <a:pt x="191" y="137"/>
                  </a:lnTo>
                  <a:lnTo>
                    <a:pt x="194" y="133"/>
                  </a:lnTo>
                  <a:lnTo>
                    <a:pt x="195" y="130"/>
                  </a:lnTo>
                  <a:lnTo>
                    <a:pt x="198" y="131"/>
                  </a:lnTo>
                  <a:lnTo>
                    <a:pt x="202" y="133"/>
                  </a:lnTo>
                  <a:lnTo>
                    <a:pt x="207" y="133"/>
                  </a:lnTo>
                  <a:lnTo>
                    <a:pt x="211" y="133"/>
                  </a:lnTo>
                  <a:lnTo>
                    <a:pt x="217" y="131"/>
                  </a:lnTo>
                  <a:lnTo>
                    <a:pt x="222" y="130"/>
                  </a:lnTo>
                  <a:lnTo>
                    <a:pt x="227" y="130"/>
                  </a:lnTo>
                  <a:lnTo>
                    <a:pt x="232" y="130"/>
                  </a:lnTo>
                  <a:lnTo>
                    <a:pt x="240" y="128"/>
                  </a:lnTo>
                  <a:lnTo>
                    <a:pt x="249" y="127"/>
                  </a:lnTo>
                  <a:lnTo>
                    <a:pt x="255" y="124"/>
                  </a:lnTo>
                  <a:lnTo>
                    <a:pt x="262" y="121"/>
                  </a:lnTo>
                  <a:lnTo>
                    <a:pt x="268" y="117"/>
                  </a:lnTo>
                  <a:lnTo>
                    <a:pt x="274" y="113"/>
                  </a:lnTo>
                  <a:lnTo>
                    <a:pt x="282" y="109"/>
                  </a:lnTo>
                  <a:lnTo>
                    <a:pt x="290" y="105"/>
                  </a:lnTo>
                  <a:lnTo>
                    <a:pt x="292" y="106"/>
                  </a:lnTo>
                  <a:lnTo>
                    <a:pt x="293" y="106"/>
                  </a:lnTo>
                  <a:lnTo>
                    <a:pt x="295" y="108"/>
                  </a:lnTo>
                  <a:lnTo>
                    <a:pt x="297" y="108"/>
                  </a:lnTo>
                  <a:lnTo>
                    <a:pt x="298" y="109"/>
                  </a:lnTo>
                  <a:lnTo>
                    <a:pt x="299" y="111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7" y="111"/>
                  </a:lnTo>
                  <a:lnTo>
                    <a:pt x="310" y="113"/>
                  </a:lnTo>
                  <a:lnTo>
                    <a:pt x="312" y="114"/>
                  </a:lnTo>
                  <a:lnTo>
                    <a:pt x="316" y="116"/>
                  </a:lnTo>
                  <a:lnTo>
                    <a:pt x="318" y="117"/>
                  </a:lnTo>
                  <a:lnTo>
                    <a:pt x="322" y="119"/>
                  </a:lnTo>
                  <a:lnTo>
                    <a:pt x="326" y="119"/>
                  </a:lnTo>
                  <a:lnTo>
                    <a:pt x="329" y="119"/>
                  </a:lnTo>
                  <a:lnTo>
                    <a:pt x="328" y="111"/>
                  </a:lnTo>
                  <a:lnTo>
                    <a:pt x="326" y="104"/>
                  </a:lnTo>
                  <a:lnTo>
                    <a:pt x="323" y="98"/>
                  </a:lnTo>
                  <a:lnTo>
                    <a:pt x="321" y="93"/>
                  </a:lnTo>
                  <a:lnTo>
                    <a:pt x="318" y="88"/>
                  </a:lnTo>
                  <a:lnTo>
                    <a:pt x="316" y="81"/>
                  </a:lnTo>
                  <a:lnTo>
                    <a:pt x="315" y="74"/>
                  </a:lnTo>
                  <a:lnTo>
                    <a:pt x="314" y="66"/>
                  </a:lnTo>
                  <a:lnTo>
                    <a:pt x="314" y="63"/>
                  </a:lnTo>
                  <a:lnTo>
                    <a:pt x="314" y="62"/>
                  </a:lnTo>
                  <a:lnTo>
                    <a:pt x="314" y="61"/>
                  </a:lnTo>
                  <a:lnTo>
                    <a:pt x="312" y="59"/>
                  </a:lnTo>
                  <a:lnTo>
                    <a:pt x="312" y="58"/>
                  </a:lnTo>
                  <a:lnTo>
                    <a:pt x="312" y="56"/>
                  </a:lnTo>
                  <a:lnTo>
                    <a:pt x="311" y="5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3" name="Freeform 316"/>
            <p:cNvSpPr>
              <a:spLocks/>
            </p:cNvSpPr>
            <p:nvPr/>
          </p:nvSpPr>
          <p:spPr bwMode="gray">
            <a:xfrm>
              <a:off x="5449694" y="3686106"/>
              <a:ext cx="39483" cy="50666"/>
            </a:xfrm>
            <a:custGeom>
              <a:avLst/>
              <a:gdLst>
                <a:gd name="T0" fmla="*/ 9525 w 27"/>
                <a:gd name="T1" fmla="*/ 1401 h 38"/>
                <a:gd name="T2" fmla="*/ 15875 w 27"/>
                <a:gd name="T3" fmla="*/ 0 h 38"/>
                <a:gd name="T4" fmla="*/ 19050 w 27"/>
                <a:gd name="T5" fmla="*/ 0 h 38"/>
                <a:gd name="T6" fmla="*/ 22225 w 27"/>
                <a:gd name="T7" fmla="*/ 0 h 38"/>
                <a:gd name="T8" fmla="*/ 23813 w 27"/>
                <a:gd name="T9" fmla="*/ 1401 h 38"/>
                <a:gd name="T10" fmla="*/ 28575 w 27"/>
                <a:gd name="T11" fmla="*/ 1401 h 38"/>
                <a:gd name="T12" fmla="*/ 33338 w 27"/>
                <a:gd name="T13" fmla="*/ 1401 h 38"/>
                <a:gd name="T14" fmla="*/ 39688 w 27"/>
                <a:gd name="T15" fmla="*/ 1401 h 38"/>
                <a:gd name="T16" fmla="*/ 42863 w 27"/>
                <a:gd name="T17" fmla="*/ 1401 h 38"/>
                <a:gd name="T18" fmla="*/ 42863 w 27"/>
                <a:gd name="T19" fmla="*/ 21017 h 38"/>
                <a:gd name="T20" fmla="*/ 41275 w 27"/>
                <a:gd name="T21" fmla="*/ 22419 h 38"/>
                <a:gd name="T22" fmla="*/ 38100 w 27"/>
                <a:gd name="T23" fmla="*/ 26622 h 38"/>
                <a:gd name="T24" fmla="*/ 33338 w 27"/>
                <a:gd name="T25" fmla="*/ 32227 h 38"/>
                <a:gd name="T26" fmla="*/ 28575 w 27"/>
                <a:gd name="T27" fmla="*/ 36430 h 38"/>
                <a:gd name="T28" fmla="*/ 26988 w 27"/>
                <a:gd name="T29" fmla="*/ 43436 h 38"/>
                <a:gd name="T30" fmla="*/ 23813 w 27"/>
                <a:gd name="T31" fmla="*/ 47639 h 38"/>
                <a:gd name="T32" fmla="*/ 22225 w 27"/>
                <a:gd name="T33" fmla="*/ 51843 h 38"/>
                <a:gd name="T34" fmla="*/ 20638 w 27"/>
                <a:gd name="T35" fmla="*/ 53244 h 38"/>
                <a:gd name="T36" fmla="*/ 19050 w 27"/>
                <a:gd name="T37" fmla="*/ 51843 h 38"/>
                <a:gd name="T38" fmla="*/ 17463 w 27"/>
                <a:gd name="T39" fmla="*/ 49041 h 38"/>
                <a:gd name="T40" fmla="*/ 15875 w 27"/>
                <a:gd name="T41" fmla="*/ 47639 h 38"/>
                <a:gd name="T42" fmla="*/ 12700 w 27"/>
                <a:gd name="T43" fmla="*/ 43436 h 38"/>
                <a:gd name="T44" fmla="*/ 7938 w 27"/>
                <a:gd name="T45" fmla="*/ 37831 h 38"/>
                <a:gd name="T46" fmla="*/ 6350 w 27"/>
                <a:gd name="T47" fmla="*/ 36430 h 38"/>
                <a:gd name="T48" fmla="*/ 1588 w 27"/>
                <a:gd name="T49" fmla="*/ 32227 h 38"/>
                <a:gd name="T50" fmla="*/ 0 w 27"/>
                <a:gd name="T51" fmla="*/ 30825 h 38"/>
                <a:gd name="T52" fmla="*/ 0 w 27"/>
                <a:gd name="T53" fmla="*/ 26622 h 38"/>
                <a:gd name="T54" fmla="*/ 1588 w 27"/>
                <a:gd name="T55" fmla="*/ 22419 h 38"/>
                <a:gd name="T56" fmla="*/ 4763 w 27"/>
                <a:gd name="T57" fmla="*/ 18215 h 38"/>
                <a:gd name="T58" fmla="*/ 4763 w 27"/>
                <a:gd name="T59" fmla="*/ 15413 h 38"/>
                <a:gd name="T60" fmla="*/ 6350 w 27"/>
                <a:gd name="T61" fmla="*/ 11209 h 38"/>
                <a:gd name="T62" fmla="*/ 7938 w 27"/>
                <a:gd name="T63" fmla="*/ 7006 h 38"/>
                <a:gd name="T64" fmla="*/ 7938 w 27"/>
                <a:gd name="T65" fmla="*/ 5605 h 38"/>
                <a:gd name="T66" fmla="*/ 9525 w 27"/>
                <a:gd name="T67" fmla="*/ 1401 h 3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7"/>
                <a:gd name="T103" fmla="*/ 0 h 38"/>
                <a:gd name="T104" fmla="*/ 27 w 27"/>
                <a:gd name="T105" fmla="*/ 38 h 3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7" h="38">
                  <a:moveTo>
                    <a:pt x="6" y="1"/>
                  </a:move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8" y="1"/>
                  </a:lnTo>
                  <a:lnTo>
                    <a:pt x="21" y="1"/>
                  </a:lnTo>
                  <a:lnTo>
                    <a:pt x="25" y="1"/>
                  </a:lnTo>
                  <a:lnTo>
                    <a:pt x="27" y="1"/>
                  </a:lnTo>
                  <a:lnTo>
                    <a:pt x="27" y="15"/>
                  </a:lnTo>
                  <a:lnTo>
                    <a:pt x="26" y="16"/>
                  </a:lnTo>
                  <a:lnTo>
                    <a:pt x="24" y="19"/>
                  </a:lnTo>
                  <a:lnTo>
                    <a:pt x="21" y="23"/>
                  </a:lnTo>
                  <a:lnTo>
                    <a:pt x="18" y="26"/>
                  </a:lnTo>
                  <a:lnTo>
                    <a:pt x="17" y="31"/>
                  </a:lnTo>
                  <a:lnTo>
                    <a:pt x="15" y="34"/>
                  </a:lnTo>
                  <a:lnTo>
                    <a:pt x="14" y="37"/>
                  </a:lnTo>
                  <a:lnTo>
                    <a:pt x="13" y="38"/>
                  </a:lnTo>
                  <a:lnTo>
                    <a:pt x="12" y="37"/>
                  </a:lnTo>
                  <a:lnTo>
                    <a:pt x="11" y="35"/>
                  </a:lnTo>
                  <a:lnTo>
                    <a:pt x="10" y="34"/>
                  </a:lnTo>
                  <a:lnTo>
                    <a:pt x="8" y="31"/>
                  </a:lnTo>
                  <a:lnTo>
                    <a:pt x="5" y="27"/>
                  </a:lnTo>
                  <a:lnTo>
                    <a:pt x="4" y="26"/>
                  </a:lnTo>
                  <a:lnTo>
                    <a:pt x="1" y="23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4" y="8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4" name="Freeform 317"/>
            <p:cNvSpPr>
              <a:spLocks/>
            </p:cNvSpPr>
            <p:nvPr/>
          </p:nvSpPr>
          <p:spPr bwMode="gray">
            <a:xfrm>
              <a:off x="5446535" y="3602655"/>
              <a:ext cx="184781" cy="150510"/>
            </a:xfrm>
            <a:custGeom>
              <a:avLst/>
              <a:gdLst>
                <a:gd name="T0" fmla="*/ 12700 w 126"/>
                <a:gd name="T1" fmla="*/ 91075 h 115"/>
                <a:gd name="T2" fmla="*/ 12700 w 126"/>
                <a:gd name="T3" fmla="*/ 86872 h 115"/>
                <a:gd name="T4" fmla="*/ 12700 w 126"/>
                <a:gd name="T5" fmla="*/ 82668 h 115"/>
                <a:gd name="T6" fmla="*/ 11113 w 126"/>
                <a:gd name="T7" fmla="*/ 81267 h 115"/>
                <a:gd name="T8" fmla="*/ 7938 w 126"/>
                <a:gd name="T9" fmla="*/ 77064 h 115"/>
                <a:gd name="T10" fmla="*/ 3175 w 126"/>
                <a:gd name="T11" fmla="*/ 72860 h 115"/>
                <a:gd name="T12" fmla="*/ 1588 w 126"/>
                <a:gd name="T13" fmla="*/ 67256 h 115"/>
                <a:gd name="T14" fmla="*/ 1588 w 126"/>
                <a:gd name="T15" fmla="*/ 61651 h 115"/>
                <a:gd name="T16" fmla="*/ 3175 w 126"/>
                <a:gd name="T17" fmla="*/ 57447 h 115"/>
                <a:gd name="T18" fmla="*/ 3175 w 126"/>
                <a:gd name="T19" fmla="*/ 53244 h 115"/>
                <a:gd name="T20" fmla="*/ 19050 w 126"/>
                <a:gd name="T21" fmla="*/ 50442 h 115"/>
                <a:gd name="T22" fmla="*/ 28575 w 126"/>
                <a:gd name="T23" fmla="*/ 43436 h 115"/>
                <a:gd name="T24" fmla="*/ 33338 w 126"/>
                <a:gd name="T25" fmla="*/ 35029 h 115"/>
                <a:gd name="T26" fmla="*/ 39688 w 126"/>
                <a:gd name="T27" fmla="*/ 25221 h 115"/>
                <a:gd name="T28" fmla="*/ 52388 w 126"/>
                <a:gd name="T29" fmla="*/ 29424 h 115"/>
                <a:gd name="T30" fmla="*/ 66675 w 126"/>
                <a:gd name="T31" fmla="*/ 29424 h 115"/>
                <a:gd name="T32" fmla="*/ 84138 w 126"/>
                <a:gd name="T33" fmla="*/ 25221 h 115"/>
                <a:gd name="T34" fmla="*/ 100013 w 126"/>
                <a:gd name="T35" fmla="*/ 25221 h 115"/>
                <a:gd name="T36" fmla="*/ 125413 w 126"/>
                <a:gd name="T37" fmla="*/ 21017 h 115"/>
                <a:gd name="T38" fmla="*/ 152400 w 126"/>
                <a:gd name="T39" fmla="*/ 15413 h 115"/>
                <a:gd name="T40" fmla="*/ 173038 w 126"/>
                <a:gd name="T41" fmla="*/ 7006 h 115"/>
                <a:gd name="T42" fmla="*/ 200025 w 126"/>
                <a:gd name="T43" fmla="*/ 0 h 115"/>
                <a:gd name="T44" fmla="*/ 193675 w 126"/>
                <a:gd name="T45" fmla="*/ 2802 h 115"/>
                <a:gd name="T46" fmla="*/ 182563 w 126"/>
                <a:gd name="T47" fmla="*/ 15413 h 115"/>
                <a:gd name="T48" fmla="*/ 171450 w 126"/>
                <a:gd name="T49" fmla="*/ 26622 h 115"/>
                <a:gd name="T50" fmla="*/ 165100 w 126"/>
                <a:gd name="T51" fmla="*/ 35029 h 115"/>
                <a:gd name="T52" fmla="*/ 165100 w 126"/>
                <a:gd name="T53" fmla="*/ 51843 h 115"/>
                <a:gd name="T54" fmla="*/ 166688 w 126"/>
                <a:gd name="T55" fmla="*/ 71459 h 115"/>
                <a:gd name="T56" fmla="*/ 166688 w 126"/>
                <a:gd name="T57" fmla="*/ 88273 h 115"/>
                <a:gd name="T58" fmla="*/ 165100 w 126"/>
                <a:gd name="T59" fmla="*/ 102284 h 115"/>
                <a:gd name="T60" fmla="*/ 157163 w 126"/>
                <a:gd name="T61" fmla="*/ 110691 h 115"/>
                <a:gd name="T62" fmla="*/ 142875 w 126"/>
                <a:gd name="T63" fmla="*/ 116296 h 115"/>
                <a:gd name="T64" fmla="*/ 130175 w 126"/>
                <a:gd name="T65" fmla="*/ 124703 h 115"/>
                <a:gd name="T66" fmla="*/ 115888 w 126"/>
                <a:gd name="T67" fmla="*/ 131709 h 115"/>
                <a:gd name="T68" fmla="*/ 22225 w 126"/>
                <a:gd name="T69" fmla="*/ 147121 h 115"/>
                <a:gd name="T70" fmla="*/ 25400 w 126"/>
                <a:gd name="T71" fmla="*/ 141517 h 115"/>
                <a:gd name="T72" fmla="*/ 30163 w 126"/>
                <a:gd name="T73" fmla="*/ 128906 h 115"/>
                <a:gd name="T74" fmla="*/ 38100 w 126"/>
                <a:gd name="T75" fmla="*/ 117697 h 115"/>
                <a:gd name="T76" fmla="*/ 42863 w 126"/>
                <a:gd name="T77" fmla="*/ 110691 h 115"/>
                <a:gd name="T78" fmla="*/ 39688 w 126"/>
                <a:gd name="T79" fmla="*/ 92476 h 115"/>
                <a:gd name="T80" fmla="*/ 30163 w 126"/>
                <a:gd name="T81" fmla="*/ 92476 h 115"/>
                <a:gd name="T82" fmla="*/ 23813 w 126"/>
                <a:gd name="T83" fmla="*/ 91075 h 115"/>
                <a:gd name="T84" fmla="*/ 17463 w 126"/>
                <a:gd name="T85" fmla="*/ 91075 h 11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26"/>
                <a:gd name="T130" fmla="*/ 0 h 115"/>
                <a:gd name="T131" fmla="*/ 126 w 126"/>
                <a:gd name="T132" fmla="*/ 115 h 11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26" h="115">
                  <a:moveTo>
                    <a:pt x="8" y="66"/>
                  </a:moveTo>
                  <a:lnTo>
                    <a:pt x="8" y="65"/>
                  </a:lnTo>
                  <a:lnTo>
                    <a:pt x="8" y="63"/>
                  </a:lnTo>
                  <a:lnTo>
                    <a:pt x="8" y="62"/>
                  </a:lnTo>
                  <a:lnTo>
                    <a:pt x="8" y="61"/>
                  </a:lnTo>
                  <a:lnTo>
                    <a:pt x="8" y="59"/>
                  </a:lnTo>
                  <a:lnTo>
                    <a:pt x="8" y="58"/>
                  </a:lnTo>
                  <a:lnTo>
                    <a:pt x="7" y="58"/>
                  </a:lnTo>
                  <a:lnTo>
                    <a:pt x="6" y="56"/>
                  </a:lnTo>
                  <a:lnTo>
                    <a:pt x="5" y="55"/>
                  </a:lnTo>
                  <a:lnTo>
                    <a:pt x="3" y="54"/>
                  </a:lnTo>
                  <a:lnTo>
                    <a:pt x="2" y="52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0" y="45"/>
                  </a:lnTo>
                  <a:lnTo>
                    <a:pt x="1" y="44"/>
                  </a:lnTo>
                  <a:lnTo>
                    <a:pt x="1" y="42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2" y="38"/>
                  </a:lnTo>
                  <a:lnTo>
                    <a:pt x="7" y="37"/>
                  </a:lnTo>
                  <a:lnTo>
                    <a:pt x="12" y="36"/>
                  </a:lnTo>
                  <a:lnTo>
                    <a:pt x="15" y="34"/>
                  </a:lnTo>
                  <a:lnTo>
                    <a:pt x="18" y="31"/>
                  </a:lnTo>
                  <a:lnTo>
                    <a:pt x="20" y="28"/>
                  </a:lnTo>
                  <a:lnTo>
                    <a:pt x="21" y="25"/>
                  </a:lnTo>
                  <a:lnTo>
                    <a:pt x="24" y="21"/>
                  </a:lnTo>
                  <a:lnTo>
                    <a:pt x="25" y="18"/>
                  </a:lnTo>
                  <a:lnTo>
                    <a:pt x="28" y="19"/>
                  </a:lnTo>
                  <a:lnTo>
                    <a:pt x="33" y="21"/>
                  </a:lnTo>
                  <a:lnTo>
                    <a:pt x="38" y="21"/>
                  </a:lnTo>
                  <a:lnTo>
                    <a:pt x="42" y="21"/>
                  </a:lnTo>
                  <a:lnTo>
                    <a:pt x="48" y="19"/>
                  </a:lnTo>
                  <a:lnTo>
                    <a:pt x="53" y="18"/>
                  </a:lnTo>
                  <a:lnTo>
                    <a:pt x="58" y="18"/>
                  </a:lnTo>
                  <a:lnTo>
                    <a:pt x="63" y="18"/>
                  </a:lnTo>
                  <a:lnTo>
                    <a:pt x="71" y="16"/>
                  </a:lnTo>
                  <a:lnTo>
                    <a:pt x="79" y="15"/>
                  </a:lnTo>
                  <a:lnTo>
                    <a:pt x="88" y="14"/>
                  </a:lnTo>
                  <a:lnTo>
                    <a:pt x="96" y="11"/>
                  </a:lnTo>
                  <a:lnTo>
                    <a:pt x="102" y="8"/>
                  </a:lnTo>
                  <a:lnTo>
                    <a:pt x="109" y="5"/>
                  </a:lnTo>
                  <a:lnTo>
                    <a:pt x="117" y="2"/>
                  </a:lnTo>
                  <a:lnTo>
                    <a:pt x="126" y="0"/>
                  </a:lnTo>
                  <a:lnTo>
                    <a:pt x="124" y="1"/>
                  </a:lnTo>
                  <a:lnTo>
                    <a:pt x="122" y="2"/>
                  </a:lnTo>
                  <a:lnTo>
                    <a:pt x="118" y="7"/>
                  </a:lnTo>
                  <a:lnTo>
                    <a:pt x="115" y="11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5" y="22"/>
                  </a:lnTo>
                  <a:lnTo>
                    <a:pt x="104" y="25"/>
                  </a:lnTo>
                  <a:lnTo>
                    <a:pt x="104" y="31"/>
                  </a:lnTo>
                  <a:lnTo>
                    <a:pt x="104" y="37"/>
                  </a:lnTo>
                  <a:lnTo>
                    <a:pt x="104" y="44"/>
                  </a:lnTo>
                  <a:lnTo>
                    <a:pt x="105" y="51"/>
                  </a:lnTo>
                  <a:lnTo>
                    <a:pt x="105" y="58"/>
                  </a:lnTo>
                  <a:lnTo>
                    <a:pt x="105" y="63"/>
                  </a:lnTo>
                  <a:lnTo>
                    <a:pt x="104" y="69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9" y="79"/>
                  </a:lnTo>
                  <a:lnTo>
                    <a:pt x="96" y="81"/>
                  </a:lnTo>
                  <a:lnTo>
                    <a:pt x="90" y="83"/>
                  </a:lnTo>
                  <a:lnTo>
                    <a:pt x="87" y="87"/>
                  </a:lnTo>
                  <a:lnTo>
                    <a:pt x="82" y="89"/>
                  </a:lnTo>
                  <a:lnTo>
                    <a:pt x="77" y="92"/>
                  </a:lnTo>
                  <a:lnTo>
                    <a:pt x="73" y="94"/>
                  </a:lnTo>
                  <a:lnTo>
                    <a:pt x="33" y="115"/>
                  </a:lnTo>
                  <a:lnTo>
                    <a:pt x="14" y="105"/>
                  </a:lnTo>
                  <a:lnTo>
                    <a:pt x="15" y="103"/>
                  </a:lnTo>
                  <a:lnTo>
                    <a:pt x="16" y="101"/>
                  </a:lnTo>
                  <a:lnTo>
                    <a:pt x="18" y="96"/>
                  </a:lnTo>
                  <a:lnTo>
                    <a:pt x="19" y="92"/>
                  </a:lnTo>
                  <a:lnTo>
                    <a:pt x="21" y="88"/>
                  </a:lnTo>
                  <a:lnTo>
                    <a:pt x="24" y="84"/>
                  </a:lnTo>
                  <a:lnTo>
                    <a:pt x="26" y="80"/>
                  </a:lnTo>
                  <a:lnTo>
                    <a:pt x="27" y="79"/>
                  </a:lnTo>
                  <a:lnTo>
                    <a:pt x="27" y="66"/>
                  </a:lnTo>
                  <a:lnTo>
                    <a:pt x="25" y="66"/>
                  </a:lnTo>
                  <a:lnTo>
                    <a:pt x="21" y="66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5" y="65"/>
                  </a:lnTo>
                  <a:lnTo>
                    <a:pt x="13" y="65"/>
                  </a:lnTo>
                  <a:lnTo>
                    <a:pt x="11" y="65"/>
                  </a:lnTo>
                  <a:lnTo>
                    <a:pt x="8" y="6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5" name="Freeform 318"/>
            <p:cNvSpPr>
              <a:spLocks/>
            </p:cNvSpPr>
            <p:nvPr/>
          </p:nvSpPr>
          <p:spPr bwMode="gray">
            <a:xfrm>
              <a:off x="5433901" y="3714418"/>
              <a:ext cx="36325" cy="129647"/>
            </a:xfrm>
            <a:custGeom>
              <a:avLst/>
              <a:gdLst>
                <a:gd name="T0" fmla="*/ 19050 w 25"/>
                <a:gd name="T1" fmla="*/ 0 h 99"/>
                <a:gd name="T2" fmla="*/ 20638 w 25"/>
                <a:gd name="T3" fmla="*/ 1401 h 99"/>
                <a:gd name="T4" fmla="*/ 25400 w 25"/>
                <a:gd name="T5" fmla="*/ 5605 h 99"/>
                <a:gd name="T6" fmla="*/ 26988 w 25"/>
                <a:gd name="T7" fmla="*/ 7006 h 99"/>
                <a:gd name="T8" fmla="*/ 31750 w 25"/>
                <a:gd name="T9" fmla="*/ 11209 h 99"/>
                <a:gd name="T10" fmla="*/ 34925 w 25"/>
                <a:gd name="T11" fmla="*/ 15413 h 99"/>
                <a:gd name="T12" fmla="*/ 36513 w 25"/>
                <a:gd name="T13" fmla="*/ 16814 h 99"/>
                <a:gd name="T14" fmla="*/ 38100 w 25"/>
                <a:gd name="T15" fmla="*/ 19616 h 99"/>
                <a:gd name="T16" fmla="*/ 39688 w 25"/>
                <a:gd name="T17" fmla="*/ 21017 h 99"/>
                <a:gd name="T18" fmla="*/ 39688 w 25"/>
                <a:gd name="T19" fmla="*/ 22419 h 99"/>
                <a:gd name="T20" fmla="*/ 39688 w 25"/>
                <a:gd name="T21" fmla="*/ 25221 h 99"/>
                <a:gd name="T22" fmla="*/ 39688 w 25"/>
                <a:gd name="T23" fmla="*/ 26622 h 99"/>
                <a:gd name="T24" fmla="*/ 39688 w 25"/>
                <a:gd name="T25" fmla="*/ 29424 h 99"/>
                <a:gd name="T26" fmla="*/ 39688 w 25"/>
                <a:gd name="T27" fmla="*/ 30826 h 99"/>
                <a:gd name="T28" fmla="*/ 39688 w 25"/>
                <a:gd name="T29" fmla="*/ 32227 h 99"/>
                <a:gd name="T30" fmla="*/ 39688 w 25"/>
                <a:gd name="T31" fmla="*/ 36430 h 99"/>
                <a:gd name="T32" fmla="*/ 28575 w 25"/>
                <a:gd name="T33" fmla="*/ 138715 h 99"/>
                <a:gd name="T34" fmla="*/ 0 w 25"/>
                <a:gd name="T35" fmla="*/ 50442 h 99"/>
                <a:gd name="T36" fmla="*/ 3175 w 25"/>
                <a:gd name="T37" fmla="*/ 46238 h 99"/>
                <a:gd name="T38" fmla="*/ 4763 w 25"/>
                <a:gd name="T39" fmla="*/ 40634 h 99"/>
                <a:gd name="T40" fmla="*/ 6350 w 25"/>
                <a:gd name="T41" fmla="*/ 32227 h 99"/>
                <a:gd name="T42" fmla="*/ 7938 w 25"/>
                <a:gd name="T43" fmla="*/ 25221 h 99"/>
                <a:gd name="T44" fmla="*/ 14288 w 25"/>
                <a:gd name="T45" fmla="*/ 16814 h 99"/>
                <a:gd name="T46" fmla="*/ 15875 w 25"/>
                <a:gd name="T47" fmla="*/ 7006 h 99"/>
                <a:gd name="T48" fmla="*/ 19050 w 25"/>
                <a:gd name="T49" fmla="*/ 0 h 9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99"/>
                <a:gd name="T77" fmla="*/ 25 w 25"/>
                <a:gd name="T78" fmla="*/ 99 h 9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99">
                  <a:moveTo>
                    <a:pt x="12" y="0"/>
                  </a:moveTo>
                  <a:lnTo>
                    <a:pt x="13" y="1"/>
                  </a:lnTo>
                  <a:lnTo>
                    <a:pt x="16" y="4"/>
                  </a:lnTo>
                  <a:lnTo>
                    <a:pt x="17" y="5"/>
                  </a:lnTo>
                  <a:lnTo>
                    <a:pt x="20" y="8"/>
                  </a:lnTo>
                  <a:lnTo>
                    <a:pt x="22" y="11"/>
                  </a:lnTo>
                  <a:lnTo>
                    <a:pt x="23" y="12"/>
                  </a:lnTo>
                  <a:lnTo>
                    <a:pt x="24" y="14"/>
                  </a:lnTo>
                  <a:lnTo>
                    <a:pt x="25" y="15"/>
                  </a:lnTo>
                  <a:lnTo>
                    <a:pt x="25" y="16"/>
                  </a:lnTo>
                  <a:lnTo>
                    <a:pt x="25" y="18"/>
                  </a:lnTo>
                  <a:lnTo>
                    <a:pt x="25" y="19"/>
                  </a:lnTo>
                  <a:lnTo>
                    <a:pt x="25" y="21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5" y="26"/>
                  </a:lnTo>
                  <a:lnTo>
                    <a:pt x="18" y="99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3" y="29"/>
                  </a:lnTo>
                  <a:lnTo>
                    <a:pt x="4" y="23"/>
                  </a:lnTo>
                  <a:lnTo>
                    <a:pt x="5" y="18"/>
                  </a:lnTo>
                  <a:lnTo>
                    <a:pt x="9" y="12"/>
                  </a:lnTo>
                  <a:lnTo>
                    <a:pt x="10" y="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6" name="Freeform 319"/>
            <p:cNvSpPr>
              <a:spLocks/>
            </p:cNvSpPr>
            <p:nvPr/>
          </p:nvSpPr>
          <p:spPr bwMode="gray">
            <a:xfrm>
              <a:off x="5384942" y="3766577"/>
              <a:ext cx="77386" cy="134117"/>
            </a:xfrm>
            <a:custGeom>
              <a:avLst/>
              <a:gdLst>
                <a:gd name="T0" fmla="*/ 55563 w 53"/>
                <a:gd name="T1" fmla="*/ 0 h 102"/>
                <a:gd name="T2" fmla="*/ 84138 w 53"/>
                <a:gd name="T3" fmla="*/ 81267 h 102"/>
                <a:gd name="T4" fmla="*/ 58738 w 53"/>
                <a:gd name="T5" fmla="*/ 142918 h 102"/>
                <a:gd name="T6" fmla="*/ 52388 w 53"/>
                <a:gd name="T7" fmla="*/ 141517 h 102"/>
                <a:gd name="T8" fmla="*/ 47625 w 53"/>
                <a:gd name="T9" fmla="*/ 137313 h 102"/>
                <a:gd name="T10" fmla="*/ 41275 w 53"/>
                <a:gd name="T11" fmla="*/ 131709 h 102"/>
                <a:gd name="T12" fmla="*/ 38100 w 53"/>
                <a:gd name="T13" fmla="*/ 126104 h 102"/>
                <a:gd name="T14" fmla="*/ 34925 w 53"/>
                <a:gd name="T15" fmla="*/ 117697 h 102"/>
                <a:gd name="T16" fmla="*/ 33338 w 53"/>
                <a:gd name="T17" fmla="*/ 110691 h 102"/>
                <a:gd name="T18" fmla="*/ 31750 w 53"/>
                <a:gd name="T19" fmla="*/ 100883 h 102"/>
                <a:gd name="T20" fmla="*/ 31750 w 53"/>
                <a:gd name="T21" fmla="*/ 95279 h 102"/>
                <a:gd name="T22" fmla="*/ 25400 w 53"/>
                <a:gd name="T23" fmla="*/ 95279 h 102"/>
                <a:gd name="T24" fmla="*/ 22225 w 53"/>
                <a:gd name="T25" fmla="*/ 93878 h 102"/>
                <a:gd name="T26" fmla="*/ 17463 w 53"/>
                <a:gd name="T27" fmla="*/ 91075 h 102"/>
                <a:gd name="T28" fmla="*/ 15875 w 53"/>
                <a:gd name="T29" fmla="*/ 86872 h 102"/>
                <a:gd name="T30" fmla="*/ 15875 w 53"/>
                <a:gd name="T31" fmla="*/ 84069 h 102"/>
                <a:gd name="T32" fmla="*/ 12700 w 53"/>
                <a:gd name="T33" fmla="*/ 77064 h 102"/>
                <a:gd name="T34" fmla="*/ 12700 w 53"/>
                <a:gd name="T35" fmla="*/ 74261 h 102"/>
                <a:gd name="T36" fmla="*/ 12700 w 53"/>
                <a:gd name="T37" fmla="*/ 67256 h 102"/>
                <a:gd name="T38" fmla="*/ 7938 w 53"/>
                <a:gd name="T39" fmla="*/ 65854 h 102"/>
                <a:gd name="T40" fmla="*/ 3175 w 53"/>
                <a:gd name="T41" fmla="*/ 64453 h 102"/>
                <a:gd name="T42" fmla="*/ 1588 w 53"/>
                <a:gd name="T43" fmla="*/ 57447 h 102"/>
                <a:gd name="T44" fmla="*/ 0 w 53"/>
                <a:gd name="T45" fmla="*/ 51843 h 102"/>
                <a:gd name="T46" fmla="*/ 0 w 53"/>
                <a:gd name="T47" fmla="*/ 46238 h 102"/>
                <a:gd name="T48" fmla="*/ 0 w 53"/>
                <a:gd name="T49" fmla="*/ 39232 h 102"/>
                <a:gd name="T50" fmla="*/ 0 w 53"/>
                <a:gd name="T51" fmla="*/ 30825 h 102"/>
                <a:gd name="T52" fmla="*/ 0 w 53"/>
                <a:gd name="T53" fmla="*/ 23820 h 102"/>
                <a:gd name="T54" fmla="*/ 11113 w 53"/>
                <a:gd name="T55" fmla="*/ 25221 h 102"/>
                <a:gd name="T56" fmla="*/ 19050 w 53"/>
                <a:gd name="T57" fmla="*/ 25221 h 102"/>
                <a:gd name="T58" fmla="*/ 30163 w 53"/>
                <a:gd name="T59" fmla="*/ 23820 h 102"/>
                <a:gd name="T60" fmla="*/ 34925 w 53"/>
                <a:gd name="T61" fmla="*/ 21017 h 102"/>
                <a:gd name="T62" fmla="*/ 41275 w 53"/>
                <a:gd name="T63" fmla="*/ 18215 h 102"/>
                <a:gd name="T64" fmla="*/ 47625 w 53"/>
                <a:gd name="T65" fmla="*/ 11209 h 102"/>
                <a:gd name="T66" fmla="*/ 52388 w 53"/>
                <a:gd name="T67" fmla="*/ 5605 h 102"/>
                <a:gd name="T68" fmla="*/ 55563 w 53"/>
                <a:gd name="T69" fmla="*/ 0 h 10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3"/>
                <a:gd name="T106" fmla="*/ 0 h 102"/>
                <a:gd name="T107" fmla="*/ 53 w 53"/>
                <a:gd name="T108" fmla="*/ 102 h 10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3" h="102">
                  <a:moveTo>
                    <a:pt x="35" y="0"/>
                  </a:moveTo>
                  <a:lnTo>
                    <a:pt x="53" y="58"/>
                  </a:lnTo>
                  <a:lnTo>
                    <a:pt x="37" y="102"/>
                  </a:lnTo>
                  <a:lnTo>
                    <a:pt x="33" y="101"/>
                  </a:lnTo>
                  <a:lnTo>
                    <a:pt x="30" y="98"/>
                  </a:lnTo>
                  <a:lnTo>
                    <a:pt x="26" y="94"/>
                  </a:lnTo>
                  <a:lnTo>
                    <a:pt x="24" y="90"/>
                  </a:lnTo>
                  <a:lnTo>
                    <a:pt x="22" y="84"/>
                  </a:lnTo>
                  <a:lnTo>
                    <a:pt x="21" y="79"/>
                  </a:lnTo>
                  <a:lnTo>
                    <a:pt x="20" y="72"/>
                  </a:lnTo>
                  <a:lnTo>
                    <a:pt x="20" y="68"/>
                  </a:lnTo>
                  <a:lnTo>
                    <a:pt x="16" y="68"/>
                  </a:lnTo>
                  <a:lnTo>
                    <a:pt x="14" y="67"/>
                  </a:lnTo>
                  <a:lnTo>
                    <a:pt x="11" y="65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8" y="55"/>
                  </a:lnTo>
                  <a:lnTo>
                    <a:pt x="8" y="53"/>
                  </a:lnTo>
                  <a:lnTo>
                    <a:pt x="8" y="48"/>
                  </a:lnTo>
                  <a:lnTo>
                    <a:pt x="5" y="47"/>
                  </a:lnTo>
                  <a:lnTo>
                    <a:pt x="2" y="46"/>
                  </a:lnTo>
                  <a:lnTo>
                    <a:pt x="1" y="41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7" y="18"/>
                  </a:lnTo>
                  <a:lnTo>
                    <a:pt x="12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3"/>
                  </a:lnTo>
                  <a:lnTo>
                    <a:pt x="30" y="8"/>
                  </a:lnTo>
                  <a:lnTo>
                    <a:pt x="33" y="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7" name="Freeform 320"/>
            <p:cNvSpPr>
              <a:spLocks/>
            </p:cNvSpPr>
            <p:nvPr/>
          </p:nvSpPr>
          <p:spPr bwMode="gray">
            <a:xfrm>
              <a:off x="4836918" y="3733792"/>
              <a:ext cx="394829" cy="426197"/>
            </a:xfrm>
            <a:custGeom>
              <a:avLst/>
              <a:gdLst>
                <a:gd name="T0" fmla="*/ 14288 w 271"/>
                <a:gd name="T1" fmla="*/ 88273 h 324"/>
                <a:gd name="T2" fmla="*/ 23813 w 271"/>
                <a:gd name="T3" fmla="*/ 56046 h 324"/>
                <a:gd name="T4" fmla="*/ 33338 w 271"/>
                <a:gd name="T5" fmla="*/ 36430 h 324"/>
                <a:gd name="T6" fmla="*/ 49213 w 271"/>
                <a:gd name="T7" fmla="*/ 21017 h 324"/>
                <a:gd name="T8" fmla="*/ 82550 w 271"/>
                <a:gd name="T9" fmla="*/ 5605 h 324"/>
                <a:gd name="T10" fmla="*/ 120650 w 271"/>
                <a:gd name="T11" fmla="*/ 14012 h 324"/>
                <a:gd name="T12" fmla="*/ 139700 w 271"/>
                <a:gd name="T13" fmla="*/ 33628 h 324"/>
                <a:gd name="T14" fmla="*/ 146050 w 271"/>
                <a:gd name="T15" fmla="*/ 54645 h 324"/>
                <a:gd name="T16" fmla="*/ 161925 w 271"/>
                <a:gd name="T17" fmla="*/ 63052 h 324"/>
                <a:gd name="T18" fmla="*/ 180975 w 271"/>
                <a:gd name="T19" fmla="*/ 63052 h 324"/>
                <a:gd name="T20" fmla="*/ 207963 w 271"/>
                <a:gd name="T21" fmla="*/ 75663 h 324"/>
                <a:gd name="T22" fmla="*/ 239713 w 271"/>
                <a:gd name="T23" fmla="*/ 93878 h 324"/>
                <a:gd name="T24" fmla="*/ 254000 w 271"/>
                <a:gd name="T25" fmla="*/ 93878 h 324"/>
                <a:gd name="T26" fmla="*/ 260350 w 271"/>
                <a:gd name="T27" fmla="*/ 85471 h 324"/>
                <a:gd name="T28" fmla="*/ 265113 w 271"/>
                <a:gd name="T29" fmla="*/ 72860 h 324"/>
                <a:gd name="T30" fmla="*/ 265113 w 271"/>
                <a:gd name="T31" fmla="*/ 60250 h 324"/>
                <a:gd name="T32" fmla="*/ 260350 w 271"/>
                <a:gd name="T33" fmla="*/ 49041 h 324"/>
                <a:gd name="T34" fmla="*/ 258763 w 271"/>
                <a:gd name="T35" fmla="*/ 36430 h 324"/>
                <a:gd name="T36" fmla="*/ 258763 w 271"/>
                <a:gd name="T37" fmla="*/ 29424 h 324"/>
                <a:gd name="T38" fmla="*/ 279400 w 271"/>
                <a:gd name="T39" fmla="*/ 19616 h 324"/>
                <a:gd name="T40" fmla="*/ 303213 w 271"/>
                <a:gd name="T41" fmla="*/ 0 h 324"/>
                <a:gd name="T42" fmla="*/ 334963 w 271"/>
                <a:gd name="T43" fmla="*/ 5605 h 324"/>
                <a:gd name="T44" fmla="*/ 344488 w 271"/>
                <a:gd name="T45" fmla="*/ 25221 h 324"/>
                <a:gd name="T46" fmla="*/ 365125 w 271"/>
                <a:gd name="T47" fmla="*/ 39232 h 324"/>
                <a:gd name="T48" fmla="*/ 398463 w 271"/>
                <a:gd name="T49" fmla="*/ 40634 h 324"/>
                <a:gd name="T50" fmla="*/ 407988 w 271"/>
                <a:gd name="T51" fmla="*/ 49041 h 324"/>
                <a:gd name="T52" fmla="*/ 407988 w 271"/>
                <a:gd name="T53" fmla="*/ 56046 h 324"/>
                <a:gd name="T54" fmla="*/ 409575 w 271"/>
                <a:gd name="T55" fmla="*/ 65855 h 324"/>
                <a:gd name="T56" fmla="*/ 412750 w 271"/>
                <a:gd name="T57" fmla="*/ 78465 h 324"/>
                <a:gd name="T58" fmla="*/ 411163 w 271"/>
                <a:gd name="T59" fmla="*/ 88273 h 324"/>
                <a:gd name="T60" fmla="*/ 403225 w 271"/>
                <a:gd name="T61" fmla="*/ 95279 h 324"/>
                <a:gd name="T62" fmla="*/ 404813 w 271"/>
                <a:gd name="T63" fmla="*/ 116296 h 324"/>
                <a:gd name="T64" fmla="*/ 420688 w 271"/>
                <a:gd name="T65" fmla="*/ 134511 h 324"/>
                <a:gd name="T66" fmla="*/ 430213 w 271"/>
                <a:gd name="T67" fmla="*/ 371308 h 324"/>
                <a:gd name="T68" fmla="*/ 430213 w 271"/>
                <a:gd name="T69" fmla="*/ 383918 h 324"/>
                <a:gd name="T70" fmla="*/ 430213 w 271"/>
                <a:gd name="T71" fmla="*/ 409139 h 324"/>
                <a:gd name="T72" fmla="*/ 422275 w 271"/>
                <a:gd name="T73" fmla="*/ 428755 h 324"/>
                <a:gd name="T74" fmla="*/ 407988 w 271"/>
                <a:gd name="T75" fmla="*/ 434360 h 324"/>
                <a:gd name="T76" fmla="*/ 407988 w 271"/>
                <a:gd name="T77" fmla="*/ 448371 h 324"/>
                <a:gd name="T78" fmla="*/ 184150 w 271"/>
                <a:gd name="T79" fmla="*/ 323668 h 324"/>
                <a:gd name="T80" fmla="*/ 177800 w 271"/>
                <a:gd name="T81" fmla="*/ 325069 h 324"/>
                <a:gd name="T82" fmla="*/ 169863 w 271"/>
                <a:gd name="T83" fmla="*/ 329273 h 324"/>
                <a:gd name="T84" fmla="*/ 161925 w 271"/>
                <a:gd name="T85" fmla="*/ 334877 h 324"/>
                <a:gd name="T86" fmla="*/ 150813 w 271"/>
                <a:gd name="T87" fmla="*/ 341883 h 324"/>
                <a:gd name="T88" fmla="*/ 139700 w 271"/>
                <a:gd name="T89" fmla="*/ 346087 h 324"/>
                <a:gd name="T90" fmla="*/ 122238 w 271"/>
                <a:gd name="T91" fmla="*/ 339081 h 324"/>
                <a:gd name="T92" fmla="*/ 109538 w 271"/>
                <a:gd name="T93" fmla="*/ 325069 h 324"/>
                <a:gd name="T94" fmla="*/ 88900 w 271"/>
                <a:gd name="T95" fmla="*/ 318063 h 324"/>
                <a:gd name="T96" fmla="*/ 73025 w 271"/>
                <a:gd name="T97" fmla="*/ 318063 h 324"/>
                <a:gd name="T98" fmla="*/ 61913 w 271"/>
                <a:gd name="T99" fmla="*/ 299848 h 324"/>
                <a:gd name="T100" fmla="*/ 28575 w 271"/>
                <a:gd name="T101" fmla="*/ 280232 h 324"/>
                <a:gd name="T102" fmla="*/ 11113 w 271"/>
                <a:gd name="T103" fmla="*/ 260616 h 324"/>
                <a:gd name="T104" fmla="*/ 11113 w 271"/>
                <a:gd name="T105" fmla="*/ 235395 h 324"/>
                <a:gd name="T106" fmla="*/ 12700 w 271"/>
                <a:gd name="T107" fmla="*/ 211575 h 324"/>
                <a:gd name="T108" fmla="*/ 12700 w 271"/>
                <a:gd name="T109" fmla="*/ 169540 h 324"/>
                <a:gd name="T110" fmla="*/ 3175 w 271"/>
                <a:gd name="T111" fmla="*/ 120500 h 3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71"/>
                <a:gd name="T169" fmla="*/ 0 h 324"/>
                <a:gd name="T170" fmla="*/ 271 w 271"/>
                <a:gd name="T171" fmla="*/ 324 h 32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71" h="324">
                  <a:moveTo>
                    <a:pt x="0" y="77"/>
                  </a:moveTo>
                  <a:lnTo>
                    <a:pt x="3" y="71"/>
                  </a:lnTo>
                  <a:lnTo>
                    <a:pt x="6" y="67"/>
                  </a:lnTo>
                  <a:lnTo>
                    <a:pt x="9" y="63"/>
                  </a:lnTo>
                  <a:lnTo>
                    <a:pt x="12" y="59"/>
                  </a:lnTo>
                  <a:lnTo>
                    <a:pt x="13" y="53"/>
                  </a:lnTo>
                  <a:lnTo>
                    <a:pt x="14" y="47"/>
                  </a:lnTo>
                  <a:lnTo>
                    <a:pt x="15" y="40"/>
                  </a:lnTo>
                  <a:lnTo>
                    <a:pt x="15" y="29"/>
                  </a:lnTo>
                  <a:lnTo>
                    <a:pt x="15" y="28"/>
                  </a:lnTo>
                  <a:lnTo>
                    <a:pt x="18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7" y="24"/>
                  </a:lnTo>
                  <a:lnTo>
                    <a:pt x="30" y="21"/>
                  </a:lnTo>
                  <a:lnTo>
                    <a:pt x="31" y="15"/>
                  </a:lnTo>
                  <a:lnTo>
                    <a:pt x="30" y="4"/>
                  </a:lnTo>
                  <a:lnTo>
                    <a:pt x="38" y="4"/>
                  </a:lnTo>
                  <a:lnTo>
                    <a:pt x="45" y="4"/>
                  </a:lnTo>
                  <a:lnTo>
                    <a:pt x="52" y="4"/>
                  </a:lnTo>
                  <a:lnTo>
                    <a:pt x="58" y="6"/>
                  </a:lnTo>
                  <a:lnTo>
                    <a:pt x="64" y="7"/>
                  </a:lnTo>
                  <a:lnTo>
                    <a:pt x="71" y="8"/>
                  </a:lnTo>
                  <a:lnTo>
                    <a:pt x="76" y="10"/>
                  </a:lnTo>
                  <a:lnTo>
                    <a:pt x="79" y="13"/>
                  </a:lnTo>
                  <a:lnTo>
                    <a:pt x="83" y="15"/>
                  </a:lnTo>
                  <a:lnTo>
                    <a:pt x="85" y="20"/>
                  </a:lnTo>
                  <a:lnTo>
                    <a:pt x="88" y="24"/>
                  </a:lnTo>
                  <a:lnTo>
                    <a:pt x="89" y="28"/>
                  </a:lnTo>
                  <a:lnTo>
                    <a:pt x="90" y="32"/>
                  </a:lnTo>
                  <a:lnTo>
                    <a:pt x="91" y="35"/>
                  </a:lnTo>
                  <a:lnTo>
                    <a:pt x="92" y="39"/>
                  </a:lnTo>
                  <a:lnTo>
                    <a:pt x="95" y="42"/>
                  </a:lnTo>
                  <a:lnTo>
                    <a:pt x="97" y="43"/>
                  </a:lnTo>
                  <a:lnTo>
                    <a:pt x="100" y="45"/>
                  </a:lnTo>
                  <a:lnTo>
                    <a:pt x="102" y="45"/>
                  </a:lnTo>
                  <a:lnTo>
                    <a:pt x="104" y="45"/>
                  </a:lnTo>
                  <a:lnTo>
                    <a:pt x="108" y="45"/>
                  </a:lnTo>
                  <a:lnTo>
                    <a:pt x="110" y="45"/>
                  </a:lnTo>
                  <a:lnTo>
                    <a:pt x="114" y="45"/>
                  </a:lnTo>
                  <a:lnTo>
                    <a:pt x="116" y="45"/>
                  </a:lnTo>
                  <a:lnTo>
                    <a:pt x="121" y="47"/>
                  </a:lnTo>
                  <a:lnTo>
                    <a:pt x="126" y="50"/>
                  </a:lnTo>
                  <a:lnTo>
                    <a:pt x="131" y="54"/>
                  </a:lnTo>
                  <a:lnTo>
                    <a:pt x="135" y="59"/>
                  </a:lnTo>
                  <a:lnTo>
                    <a:pt x="140" y="61"/>
                  </a:lnTo>
                  <a:lnTo>
                    <a:pt x="145" y="64"/>
                  </a:lnTo>
                  <a:lnTo>
                    <a:pt x="151" y="67"/>
                  </a:lnTo>
                  <a:lnTo>
                    <a:pt x="157" y="67"/>
                  </a:lnTo>
                  <a:lnTo>
                    <a:pt x="158" y="67"/>
                  </a:lnTo>
                  <a:lnTo>
                    <a:pt x="159" y="67"/>
                  </a:lnTo>
                  <a:lnTo>
                    <a:pt x="160" y="67"/>
                  </a:lnTo>
                  <a:lnTo>
                    <a:pt x="162" y="67"/>
                  </a:lnTo>
                  <a:lnTo>
                    <a:pt x="163" y="67"/>
                  </a:lnTo>
                  <a:lnTo>
                    <a:pt x="164" y="64"/>
                  </a:lnTo>
                  <a:lnTo>
                    <a:pt x="164" y="61"/>
                  </a:lnTo>
                  <a:lnTo>
                    <a:pt x="165" y="59"/>
                  </a:lnTo>
                  <a:lnTo>
                    <a:pt x="165" y="56"/>
                  </a:lnTo>
                  <a:lnTo>
                    <a:pt x="166" y="53"/>
                  </a:lnTo>
                  <a:lnTo>
                    <a:pt x="167" y="52"/>
                  </a:lnTo>
                  <a:lnTo>
                    <a:pt x="167" y="49"/>
                  </a:lnTo>
                  <a:lnTo>
                    <a:pt x="167" y="47"/>
                  </a:lnTo>
                  <a:lnTo>
                    <a:pt x="167" y="46"/>
                  </a:lnTo>
                  <a:lnTo>
                    <a:pt x="167" y="43"/>
                  </a:lnTo>
                  <a:lnTo>
                    <a:pt x="166" y="42"/>
                  </a:lnTo>
                  <a:lnTo>
                    <a:pt x="165" y="39"/>
                  </a:lnTo>
                  <a:lnTo>
                    <a:pt x="165" y="38"/>
                  </a:lnTo>
                  <a:lnTo>
                    <a:pt x="164" y="35"/>
                  </a:lnTo>
                  <a:lnTo>
                    <a:pt x="164" y="32"/>
                  </a:lnTo>
                  <a:lnTo>
                    <a:pt x="163" y="29"/>
                  </a:lnTo>
                  <a:lnTo>
                    <a:pt x="163" y="28"/>
                  </a:lnTo>
                  <a:lnTo>
                    <a:pt x="163" y="26"/>
                  </a:lnTo>
                  <a:lnTo>
                    <a:pt x="163" y="25"/>
                  </a:lnTo>
                  <a:lnTo>
                    <a:pt x="163" y="24"/>
                  </a:lnTo>
                  <a:lnTo>
                    <a:pt x="163" y="22"/>
                  </a:lnTo>
                  <a:lnTo>
                    <a:pt x="163" y="21"/>
                  </a:lnTo>
                  <a:lnTo>
                    <a:pt x="163" y="20"/>
                  </a:lnTo>
                  <a:lnTo>
                    <a:pt x="167" y="20"/>
                  </a:lnTo>
                  <a:lnTo>
                    <a:pt x="172" y="17"/>
                  </a:lnTo>
                  <a:lnTo>
                    <a:pt x="176" y="14"/>
                  </a:lnTo>
                  <a:lnTo>
                    <a:pt x="179" y="10"/>
                  </a:lnTo>
                  <a:lnTo>
                    <a:pt x="183" y="6"/>
                  </a:lnTo>
                  <a:lnTo>
                    <a:pt x="187" y="3"/>
                  </a:lnTo>
                  <a:lnTo>
                    <a:pt x="191" y="0"/>
                  </a:lnTo>
                  <a:lnTo>
                    <a:pt x="195" y="0"/>
                  </a:lnTo>
                  <a:lnTo>
                    <a:pt x="202" y="0"/>
                  </a:lnTo>
                  <a:lnTo>
                    <a:pt x="208" y="1"/>
                  </a:lnTo>
                  <a:lnTo>
                    <a:pt x="211" y="4"/>
                  </a:lnTo>
                  <a:lnTo>
                    <a:pt x="213" y="7"/>
                  </a:lnTo>
                  <a:lnTo>
                    <a:pt x="214" y="11"/>
                  </a:lnTo>
                  <a:lnTo>
                    <a:pt x="216" y="14"/>
                  </a:lnTo>
                  <a:lnTo>
                    <a:pt x="217" y="18"/>
                  </a:lnTo>
                  <a:lnTo>
                    <a:pt x="220" y="22"/>
                  </a:lnTo>
                  <a:lnTo>
                    <a:pt x="223" y="25"/>
                  </a:lnTo>
                  <a:lnTo>
                    <a:pt x="227" y="26"/>
                  </a:lnTo>
                  <a:lnTo>
                    <a:pt x="230" y="28"/>
                  </a:lnTo>
                  <a:lnTo>
                    <a:pt x="235" y="29"/>
                  </a:lnTo>
                  <a:lnTo>
                    <a:pt x="241" y="29"/>
                  </a:lnTo>
                  <a:lnTo>
                    <a:pt x="246" y="29"/>
                  </a:lnTo>
                  <a:lnTo>
                    <a:pt x="251" y="29"/>
                  </a:lnTo>
                  <a:lnTo>
                    <a:pt x="257" y="29"/>
                  </a:lnTo>
                  <a:lnTo>
                    <a:pt x="257" y="32"/>
                  </a:lnTo>
                  <a:lnTo>
                    <a:pt x="257" y="33"/>
                  </a:lnTo>
                  <a:lnTo>
                    <a:pt x="257" y="35"/>
                  </a:lnTo>
                  <a:lnTo>
                    <a:pt x="257" y="36"/>
                  </a:lnTo>
                  <a:lnTo>
                    <a:pt x="257" y="38"/>
                  </a:lnTo>
                  <a:lnTo>
                    <a:pt x="257" y="39"/>
                  </a:lnTo>
                  <a:lnTo>
                    <a:pt x="257" y="40"/>
                  </a:lnTo>
                  <a:lnTo>
                    <a:pt x="257" y="42"/>
                  </a:lnTo>
                  <a:lnTo>
                    <a:pt x="257" y="45"/>
                  </a:lnTo>
                  <a:lnTo>
                    <a:pt x="257" y="46"/>
                  </a:lnTo>
                  <a:lnTo>
                    <a:pt x="258" y="47"/>
                  </a:lnTo>
                  <a:lnTo>
                    <a:pt x="258" y="49"/>
                  </a:lnTo>
                  <a:lnTo>
                    <a:pt x="259" y="52"/>
                  </a:lnTo>
                  <a:lnTo>
                    <a:pt x="260" y="53"/>
                  </a:lnTo>
                  <a:lnTo>
                    <a:pt x="260" y="56"/>
                  </a:lnTo>
                  <a:lnTo>
                    <a:pt x="260" y="60"/>
                  </a:lnTo>
                  <a:lnTo>
                    <a:pt x="260" y="61"/>
                  </a:lnTo>
                  <a:lnTo>
                    <a:pt x="259" y="61"/>
                  </a:lnTo>
                  <a:lnTo>
                    <a:pt x="259" y="63"/>
                  </a:lnTo>
                  <a:lnTo>
                    <a:pt x="258" y="64"/>
                  </a:lnTo>
                  <a:lnTo>
                    <a:pt x="257" y="65"/>
                  </a:lnTo>
                  <a:lnTo>
                    <a:pt x="255" y="67"/>
                  </a:lnTo>
                  <a:lnTo>
                    <a:pt x="254" y="68"/>
                  </a:lnTo>
                  <a:lnTo>
                    <a:pt x="254" y="70"/>
                  </a:lnTo>
                  <a:lnTo>
                    <a:pt x="254" y="74"/>
                  </a:lnTo>
                  <a:lnTo>
                    <a:pt x="255" y="78"/>
                  </a:lnTo>
                  <a:lnTo>
                    <a:pt x="255" y="83"/>
                  </a:lnTo>
                  <a:lnTo>
                    <a:pt x="258" y="86"/>
                  </a:lnTo>
                  <a:lnTo>
                    <a:pt x="260" y="90"/>
                  </a:lnTo>
                  <a:lnTo>
                    <a:pt x="263" y="93"/>
                  </a:lnTo>
                  <a:lnTo>
                    <a:pt x="265" y="96"/>
                  </a:lnTo>
                  <a:lnTo>
                    <a:pt x="268" y="99"/>
                  </a:lnTo>
                  <a:lnTo>
                    <a:pt x="271" y="261"/>
                  </a:lnTo>
                  <a:lnTo>
                    <a:pt x="271" y="264"/>
                  </a:lnTo>
                  <a:lnTo>
                    <a:pt x="271" y="265"/>
                  </a:lnTo>
                  <a:lnTo>
                    <a:pt x="271" y="267"/>
                  </a:lnTo>
                  <a:lnTo>
                    <a:pt x="271" y="268"/>
                  </a:lnTo>
                  <a:lnTo>
                    <a:pt x="271" y="271"/>
                  </a:lnTo>
                  <a:lnTo>
                    <a:pt x="271" y="274"/>
                  </a:lnTo>
                  <a:lnTo>
                    <a:pt x="271" y="276"/>
                  </a:lnTo>
                  <a:lnTo>
                    <a:pt x="271" y="279"/>
                  </a:lnTo>
                  <a:lnTo>
                    <a:pt x="271" y="286"/>
                  </a:lnTo>
                  <a:lnTo>
                    <a:pt x="271" y="292"/>
                  </a:lnTo>
                  <a:lnTo>
                    <a:pt x="271" y="296"/>
                  </a:lnTo>
                  <a:lnTo>
                    <a:pt x="270" y="300"/>
                  </a:lnTo>
                  <a:lnTo>
                    <a:pt x="268" y="304"/>
                  </a:lnTo>
                  <a:lnTo>
                    <a:pt x="266" y="306"/>
                  </a:lnTo>
                  <a:lnTo>
                    <a:pt x="261" y="307"/>
                  </a:lnTo>
                  <a:lnTo>
                    <a:pt x="257" y="307"/>
                  </a:lnTo>
                  <a:lnTo>
                    <a:pt x="257" y="309"/>
                  </a:lnTo>
                  <a:lnTo>
                    <a:pt x="257" y="310"/>
                  </a:lnTo>
                  <a:lnTo>
                    <a:pt x="257" y="313"/>
                  </a:lnTo>
                  <a:lnTo>
                    <a:pt x="257" y="314"/>
                  </a:lnTo>
                  <a:lnTo>
                    <a:pt x="257" y="317"/>
                  </a:lnTo>
                  <a:lnTo>
                    <a:pt x="257" y="320"/>
                  </a:lnTo>
                  <a:lnTo>
                    <a:pt x="257" y="321"/>
                  </a:lnTo>
                  <a:lnTo>
                    <a:pt x="257" y="324"/>
                  </a:lnTo>
                  <a:lnTo>
                    <a:pt x="119" y="231"/>
                  </a:lnTo>
                  <a:lnTo>
                    <a:pt x="116" y="231"/>
                  </a:lnTo>
                  <a:lnTo>
                    <a:pt x="115" y="231"/>
                  </a:lnTo>
                  <a:lnTo>
                    <a:pt x="114" y="231"/>
                  </a:lnTo>
                  <a:lnTo>
                    <a:pt x="113" y="232"/>
                  </a:lnTo>
                  <a:lnTo>
                    <a:pt x="112" y="232"/>
                  </a:lnTo>
                  <a:lnTo>
                    <a:pt x="110" y="232"/>
                  </a:lnTo>
                  <a:lnTo>
                    <a:pt x="109" y="234"/>
                  </a:lnTo>
                  <a:lnTo>
                    <a:pt x="108" y="234"/>
                  </a:lnTo>
                  <a:lnTo>
                    <a:pt x="107" y="235"/>
                  </a:lnTo>
                  <a:lnTo>
                    <a:pt x="106" y="235"/>
                  </a:lnTo>
                  <a:lnTo>
                    <a:pt x="103" y="236"/>
                  </a:lnTo>
                  <a:lnTo>
                    <a:pt x="102" y="238"/>
                  </a:lnTo>
                  <a:lnTo>
                    <a:pt x="102" y="239"/>
                  </a:lnTo>
                  <a:lnTo>
                    <a:pt x="101" y="241"/>
                  </a:lnTo>
                  <a:lnTo>
                    <a:pt x="100" y="242"/>
                  </a:lnTo>
                  <a:lnTo>
                    <a:pt x="97" y="242"/>
                  </a:lnTo>
                  <a:lnTo>
                    <a:pt x="95" y="244"/>
                  </a:lnTo>
                  <a:lnTo>
                    <a:pt x="92" y="246"/>
                  </a:lnTo>
                  <a:lnTo>
                    <a:pt x="91" y="246"/>
                  </a:lnTo>
                  <a:lnTo>
                    <a:pt x="90" y="246"/>
                  </a:lnTo>
                  <a:lnTo>
                    <a:pt x="88" y="247"/>
                  </a:lnTo>
                  <a:lnTo>
                    <a:pt x="87" y="247"/>
                  </a:lnTo>
                  <a:lnTo>
                    <a:pt x="83" y="246"/>
                  </a:lnTo>
                  <a:lnTo>
                    <a:pt x="81" y="244"/>
                  </a:lnTo>
                  <a:lnTo>
                    <a:pt x="77" y="242"/>
                  </a:lnTo>
                  <a:lnTo>
                    <a:pt x="75" y="241"/>
                  </a:lnTo>
                  <a:lnTo>
                    <a:pt x="72" y="238"/>
                  </a:lnTo>
                  <a:lnTo>
                    <a:pt x="70" y="235"/>
                  </a:lnTo>
                  <a:lnTo>
                    <a:pt x="69" y="232"/>
                  </a:lnTo>
                  <a:lnTo>
                    <a:pt x="67" y="231"/>
                  </a:lnTo>
                  <a:lnTo>
                    <a:pt x="63" y="230"/>
                  </a:lnTo>
                  <a:lnTo>
                    <a:pt x="59" y="228"/>
                  </a:lnTo>
                  <a:lnTo>
                    <a:pt x="56" y="227"/>
                  </a:lnTo>
                  <a:lnTo>
                    <a:pt x="53" y="225"/>
                  </a:lnTo>
                  <a:lnTo>
                    <a:pt x="51" y="225"/>
                  </a:lnTo>
                  <a:lnTo>
                    <a:pt x="49" y="225"/>
                  </a:lnTo>
                  <a:lnTo>
                    <a:pt x="46" y="227"/>
                  </a:lnTo>
                  <a:lnTo>
                    <a:pt x="43" y="228"/>
                  </a:lnTo>
                  <a:lnTo>
                    <a:pt x="43" y="223"/>
                  </a:lnTo>
                  <a:lnTo>
                    <a:pt x="42" y="218"/>
                  </a:lnTo>
                  <a:lnTo>
                    <a:pt x="39" y="214"/>
                  </a:lnTo>
                  <a:lnTo>
                    <a:pt x="37" y="211"/>
                  </a:lnTo>
                  <a:lnTo>
                    <a:pt x="31" y="207"/>
                  </a:lnTo>
                  <a:lnTo>
                    <a:pt x="25" y="203"/>
                  </a:lnTo>
                  <a:lnTo>
                    <a:pt x="18" y="200"/>
                  </a:lnTo>
                  <a:lnTo>
                    <a:pt x="12" y="196"/>
                  </a:lnTo>
                  <a:lnTo>
                    <a:pt x="9" y="193"/>
                  </a:lnTo>
                  <a:lnTo>
                    <a:pt x="8" y="190"/>
                  </a:lnTo>
                  <a:lnTo>
                    <a:pt x="7" y="186"/>
                  </a:lnTo>
                  <a:lnTo>
                    <a:pt x="6" y="181"/>
                  </a:lnTo>
                  <a:lnTo>
                    <a:pt x="7" y="177"/>
                  </a:lnTo>
                  <a:lnTo>
                    <a:pt x="7" y="172"/>
                  </a:lnTo>
                  <a:lnTo>
                    <a:pt x="7" y="168"/>
                  </a:lnTo>
                  <a:lnTo>
                    <a:pt x="7" y="164"/>
                  </a:lnTo>
                  <a:lnTo>
                    <a:pt x="8" y="160"/>
                  </a:lnTo>
                  <a:lnTo>
                    <a:pt x="8" y="156"/>
                  </a:lnTo>
                  <a:lnTo>
                    <a:pt x="8" y="151"/>
                  </a:lnTo>
                  <a:lnTo>
                    <a:pt x="8" y="149"/>
                  </a:lnTo>
                  <a:lnTo>
                    <a:pt x="8" y="139"/>
                  </a:lnTo>
                  <a:lnTo>
                    <a:pt x="8" y="131"/>
                  </a:lnTo>
                  <a:lnTo>
                    <a:pt x="8" y="121"/>
                  </a:lnTo>
                  <a:lnTo>
                    <a:pt x="7" y="112"/>
                  </a:lnTo>
                  <a:lnTo>
                    <a:pt x="7" y="103"/>
                  </a:lnTo>
                  <a:lnTo>
                    <a:pt x="5" y="94"/>
                  </a:lnTo>
                  <a:lnTo>
                    <a:pt x="2" y="86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8" name="Freeform 321"/>
            <p:cNvSpPr>
              <a:spLocks/>
            </p:cNvSpPr>
            <p:nvPr/>
          </p:nvSpPr>
          <p:spPr bwMode="gray">
            <a:xfrm>
              <a:off x="4784801" y="3602655"/>
              <a:ext cx="99497" cy="232471"/>
            </a:xfrm>
            <a:custGeom>
              <a:avLst/>
              <a:gdLst>
                <a:gd name="T0" fmla="*/ 58737 w 68"/>
                <a:gd name="T1" fmla="*/ 240999 h 177"/>
                <a:gd name="T2" fmla="*/ 68262 w 68"/>
                <a:gd name="T3" fmla="*/ 228389 h 177"/>
                <a:gd name="T4" fmla="*/ 76200 w 68"/>
                <a:gd name="T5" fmla="*/ 217180 h 177"/>
                <a:gd name="T6" fmla="*/ 82550 w 68"/>
                <a:gd name="T7" fmla="*/ 198964 h 177"/>
                <a:gd name="T8" fmla="*/ 82550 w 68"/>
                <a:gd name="T9" fmla="*/ 180749 h 177"/>
                <a:gd name="T10" fmla="*/ 92075 w 68"/>
                <a:gd name="T11" fmla="*/ 177947 h 177"/>
                <a:gd name="T12" fmla="*/ 101600 w 68"/>
                <a:gd name="T13" fmla="*/ 175145 h 177"/>
                <a:gd name="T14" fmla="*/ 107950 w 68"/>
                <a:gd name="T15" fmla="*/ 159732 h 177"/>
                <a:gd name="T16" fmla="*/ 103188 w 68"/>
                <a:gd name="T17" fmla="*/ 142918 h 177"/>
                <a:gd name="T18" fmla="*/ 93662 w 68"/>
                <a:gd name="T19" fmla="*/ 137313 h 177"/>
                <a:gd name="T20" fmla="*/ 85725 w 68"/>
                <a:gd name="T21" fmla="*/ 130308 h 177"/>
                <a:gd name="T22" fmla="*/ 74612 w 68"/>
                <a:gd name="T23" fmla="*/ 121901 h 177"/>
                <a:gd name="T24" fmla="*/ 68262 w 68"/>
                <a:gd name="T25" fmla="*/ 120500 h 177"/>
                <a:gd name="T26" fmla="*/ 61912 w 68"/>
                <a:gd name="T27" fmla="*/ 117697 h 177"/>
                <a:gd name="T28" fmla="*/ 57150 w 68"/>
                <a:gd name="T29" fmla="*/ 113494 h 177"/>
                <a:gd name="T30" fmla="*/ 55562 w 68"/>
                <a:gd name="T31" fmla="*/ 110692 h 177"/>
                <a:gd name="T32" fmla="*/ 55562 w 68"/>
                <a:gd name="T33" fmla="*/ 106488 h 177"/>
                <a:gd name="T34" fmla="*/ 58737 w 68"/>
                <a:gd name="T35" fmla="*/ 96680 h 177"/>
                <a:gd name="T36" fmla="*/ 66675 w 68"/>
                <a:gd name="T37" fmla="*/ 85471 h 177"/>
                <a:gd name="T38" fmla="*/ 74612 w 68"/>
                <a:gd name="T39" fmla="*/ 72860 h 177"/>
                <a:gd name="T40" fmla="*/ 74612 w 68"/>
                <a:gd name="T41" fmla="*/ 68657 h 177"/>
                <a:gd name="T42" fmla="*/ 68262 w 68"/>
                <a:gd name="T43" fmla="*/ 63052 h 177"/>
                <a:gd name="T44" fmla="*/ 65087 w 68"/>
                <a:gd name="T45" fmla="*/ 56046 h 177"/>
                <a:gd name="T46" fmla="*/ 60325 w 68"/>
                <a:gd name="T47" fmla="*/ 49041 h 177"/>
                <a:gd name="T48" fmla="*/ 60325 w 68"/>
                <a:gd name="T49" fmla="*/ 42035 h 177"/>
                <a:gd name="T50" fmla="*/ 61912 w 68"/>
                <a:gd name="T51" fmla="*/ 39232 h 177"/>
                <a:gd name="T52" fmla="*/ 66675 w 68"/>
                <a:gd name="T53" fmla="*/ 35029 h 177"/>
                <a:gd name="T54" fmla="*/ 65087 w 68"/>
                <a:gd name="T55" fmla="*/ 16814 h 177"/>
                <a:gd name="T56" fmla="*/ 52388 w 68"/>
                <a:gd name="T57" fmla="*/ 12610 h 177"/>
                <a:gd name="T58" fmla="*/ 41275 w 68"/>
                <a:gd name="T59" fmla="*/ 7006 h 177"/>
                <a:gd name="T60" fmla="*/ 34925 w 68"/>
                <a:gd name="T61" fmla="*/ 1401 h 177"/>
                <a:gd name="T62" fmla="*/ 31750 w 68"/>
                <a:gd name="T63" fmla="*/ 1401 h 177"/>
                <a:gd name="T64" fmla="*/ 25400 w 68"/>
                <a:gd name="T65" fmla="*/ 12610 h 177"/>
                <a:gd name="T66" fmla="*/ 17462 w 68"/>
                <a:gd name="T67" fmla="*/ 36430 h 177"/>
                <a:gd name="T68" fmla="*/ 14287 w 68"/>
                <a:gd name="T69" fmla="*/ 71459 h 177"/>
                <a:gd name="T70" fmla="*/ 11112 w 68"/>
                <a:gd name="T71" fmla="*/ 96680 h 177"/>
                <a:gd name="T72" fmla="*/ 9525 w 68"/>
                <a:gd name="T73" fmla="*/ 106488 h 177"/>
                <a:gd name="T74" fmla="*/ 6350 w 68"/>
                <a:gd name="T75" fmla="*/ 116296 h 177"/>
                <a:gd name="T76" fmla="*/ 4762 w 68"/>
                <a:gd name="T77" fmla="*/ 123302 h 177"/>
                <a:gd name="T78" fmla="*/ 14287 w 68"/>
                <a:gd name="T79" fmla="*/ 140116 h 177"/>
                <a:gd name="T80" fmla="*/ 31750 w 68"/>
                <a:gd name="T81" fmla="*/ 165337 h 177"/>
                <a:gd name="T82" fmla="*/ 44450 w 68"/>
                <a:gd name="T83" fmla="*/ 193360 h 177"/>
                <a:gd name="T84" fmla="*/ 50800 w 68"/>
                <a:gd name="T85" fmla="*/ 226988 h 1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68"/>
                <a:gd name="T130" fmla="*/ 0 h 177"/>
                <a:gd name="T131" fmla="*/ 68 w 68"/>
                <a:gd name="T132" fmla="*/ 177 h 17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68" h="177">
                  <a:moveTo>
                    <a:pt x="33" y="177"/>
                  </a:moveTo>
                  <a:lnTo>
                    <a:pt x="37" y="172"/>
                  </a:lnTo>
                  <a:lnTo>
                    <a:pt x="39" y="167"/>
                  </a:lnTo>
                  <a:lnTo>
                    <a:pt x="43" y="163"/>
                  </a:lnTo>
                  <a:lnTo>
                    <a:pt x="45" y="161"/>
                  </a:lnTo>
                  <a:lnTo>
                    <a:pt x="48" y="155"/>
                  </a:lnTo>
                  <a:lnTo>
                    <a:pt x="50" y="149"/>
                  </a:lnTo>
                  <a:lnTo>
                    <a:pt x="52" y="142"/>
                  </a:lnTo>
                  <a:lnTo>
                    <a:pt x="52" y="130"/>
                  </a:lnTo>
                  <a:lnTo>
                    <a:pt x="52" y="129"/>
                  </a:lnTo>
                  <a:lnTo>
                    <a:pt x="55" y="127"/>
                  </a:lnTo>
                  <a:lnTo>
                    <a:pt x="58" y="127"/>
                  </a:lnTo>
                  <a:lnTo>
                    <a:pt x="61" y="126"/>
                  </a:lnTo>
                  <a:lnTo>
                    <a:pt x="64" y="125"/>
                  </a:lnTo>
                  <a:lnTo>
                    <a:pt x="67" y="121"/>
                  </a:lnTo>
                  <a:lnTo>
                    <a:pt x="68" y="114"/>
                  </a:lnTo>
                  <a:lnTo>
                    <a:pt x="67" y="104"/>
                  </a:lnTo>
                  <a:lnTo>
                    <a:pt x="65" y="102"/>
                  </a:lnTo>
                  <a:lnTo>
                    <a:pt x="62" y="101"/>
                  </a:lnTo>
                  <a:lnTo>
                    <a:pt x="59" y="98"/>
                  </a:lnTo>
                  <a:lnTo>
                    <a:pt x="56" y="95"/>
                  </a:lnTo>
                  <a:lnTo>
                    <a:pt x="54" y="93"/>
                  </a:lnTo>
                  <a:lnTo>
                    <a:pt x="49" y="90"/>
                  </a:lnTo>
                  <a:lnTo>
                    <a:pt x="47" y="87"/>
                  </a:lnTo>
                  <a:lnTo>
                    <a:pt x="44" y="86"/>
                  </a:lnTo>
                  <a:lnTo>
                    <a:pt x="43" y="86"/>
                  </a:lnTo>
                  <a:lnTo>
                    <a:pt x="41" y="84"/>
                  </a:lnTo>
                  <a:lnTo>
                    <a:pt x="39" y="84"/>
                  </a:lnTo>
                  <a:lnTo>
                    <a:pt x="37" y="83"/>
                  </a:lnTo>
                  <a:lnTo>
                    <a:pt x="36" y="81"/>
                  </a:lnTo>
                  <a:lnTo>
                    <a:pt x="35" y="80"/>
                  </a:lnTo>
                  <a:lnTo>
                    <a:pt x="35" y="79"/>
                  </a:lnTo>
                  <a:lnTo>
                    <a:pt x="33" y="79"/>
                  </a:lnTo>
                  <a:lnTo>
                    <a:pt x="35" y="76"/>
                  </a:lnTo>
                  <a:lnTo>
                    <a:pt x="36" y="73"/>
                  </a:lnTo>
                  <a:lnTo>
                    <a:pt x="37" y="69"/>
                  </a:lnTo>
                  <a:lnTo>
                    <a:pt x="39" y="65"/>
                  </a:lnTo>
                  <a:lnTo>
                    <a:pt x="42" y="61"/>
                  </a:lnTo>
                  <a:lnTo>
                    <a:pt x="44" y="56"/>
                  </a:lnTo>
                  <a:lnTo>
                    <a:pt x="47" y="52"/>
                  </a:lnTo>
                  <a:lnTo>
                    <a:pt x="49" y="51"/>
                  </a:lnTo>
                  <a:lnTo>
                    <a:pt x="47" y="49"/>
                  </a:lnTo>
                  <a:lnTo>
                    <a:pt x="45" y="47"/>
                  </a:lnTo>
                  <a:lnTo>
                    <a:pt x="43" y="45"/>
                  </a:lnTo>
                  <a:lnTo>
                    <a:pt x="42" y="41"/>
                  </a:lnTo>
                  <a:lnTo>
                    <a:pt x="41" y="40"/>
                  </a:lnTo>
                  <a:lnTo>
                    <a:pt x="39" y="37"/>
                  </a:lnTo>
                  <a:lnTo>
                    <a:pt x="38" y="35"/>
                  </a:lnTo>
                  <a:lnTo>
                    <a:pt x="38" y="32"/>
                  </a:lnTo>
                  <a:lnTo>
                    <a:pt x="38" y="30"/>
                  </a:lnTo>
                  <a:lnTo>
                    <a:pt x="39" y="29"/>
                  </a:lnTo>
                  <a:lnTo>
                    <a:pt x="39" y="28"/>
                  </a:lnTo>
                  <a:lnTo>
                    <a:pt x="41" y="26"/>
                  </a:lnTo>
                  <a:lnTo>
                    <a:pt x="42" y="25"/>
                  </a:lnTo>
                  <a:lnTo>
                    <a:pt x="42" y="12"/>
                  </a:lnTo>
                  <a:lnTo>
                    <a:pt x="41" y="12"/>
                  </a:lnTo>
                  <a:lnTo>
                    <a:pt x="37" y="11"/>
                  </a:lnTo>
                  <a:lnTo>
                    <a:pt x="33" y="9"/>
                  </a:lnTo>
                  <a:lnTo>
                    <a:pt x="30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1"/>
                  </a:lnTo>
                  <a:lnTo>
                    <a:pt x="19" y="4"/>
                  </a:lnTo>
                  <a:lnTo>
                    <a:pt x="16" y="9"/>
                  </a:lnTo>
                  <a:lnTo>
                    <a:pt x="13" y="16"/>
                  </a:lnTo>
                  <a:lnTo>
                    <a:pt x="11" y="26"/>
                  </a:lnTo>
                  <a:lnTo>
                    <a:pt x="9" y="37"/>
                  </a:lnTo>
                  <a:lnTo>
                    <a:pt x="9" y="51"/>
                  </a:lnTo>
                  <a:lnTo>
                    <a:pt x="10" y="66"/>
                  </a:lnTo>
                  <a:lnTo>
                    <a:pt x="7" y="69"/>
                  </a:lnTo>
                  <a:lnTo>
                    <a:pt x="6" y="72"/>
                  </a:lnTo>
                  <a:lnTo>
                    <a:pt x="6" y="76"/>
                  </a:lnTo>
                  <a:lnTo>
                    <a:pt x="5" y="79"/>
                  </a:lnTo>
                  <a:lnTo>
                    <a:pt x="4" y="83"/>
                  </a:lnTo>
                  <a:lnTo>
                    <a:pt x="4" y="86"/>
                  </a:lnTo>
                  <a:lnTo>
                    <a:pt x="3" y="88"/>
                  </a:lnTo>
                  <a:lnTo>
                    <a:pt x="0" y="91"/>
                  </a:lnTo>
                  <a:lnTo>
                    <a:pt x="9" y="100"/>
                  </a:lnTo>
                  <a:lnTo>
                    <a:pt x="15" y="108"/>
                  </a:lnTo>
                  <a:lnTo>
                    <a:pt x="20" y="118"/>
                  </a:lnTo>
                  <a:lnTo>
                    <a:pt x="24" y="126"/>
                  </a:lnTo>
                  <a:lnTo>
                    <a:pt x="28" y="138"/>
                  </a:lnTo>
                  <a:lnTo>
                    <a:pt x="30" y="149"/>
                  </a:lnTo>
                  <a:lnTo>
                    <a:pt x="32" y="162"/>
                  </a:lnTo>
                  <a:lnTo>
                    <a:pt x="33" y="17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299" name="Freeform 322"/>
            <p:cNvSpPr>
              <a:spLocks/>
            </p:cNvSpPr>
            <p:nvPr/>
          </p:nvSpPr>
          <p:spPr bwMode="gray">
            <a:xfrm>
              <a:off x="5203320" y="3775517"/>
              <a:ext cx="282698" cy="305489"/>
            </a:xfrm>
            <a:custGeom>
              <a:avLst/>
              <a:gdLst>
                <a:gd name="T0" fmla="*/ 6350 w 194"/>
                <a:gd name="T1" fmla="*/ 0 h 232"/>
                <a:gd name="T2" fmla="*/ 9525 w 194"/>
                <a:gd name="T3" fmla="*/ 0 h 232"/>
                <a:gd name="T4" fmla="*/ 14288 w 194"/>
                <a:gd name="T5" fmla="*/ 1401 h 232"/>
                <a:gd name="T6" fmla="*/ 17463 w 194"/>
                <a:gd name="T7" fmla="*/ 4203 h 232"/>
                <a:gd name="T8" fmla="*/ 39687 w 194"/>
                <a:gd name="T9" fmla="*/ 8407 h 232"/>
                <a:gd name="T10" fmla="*/ 55563 w 194"/>
                <a:gd name="T11" fmla="*/ 14012 h 232"/>
                <a:gd name="T12" fmla="*/ 66675 w 194"/>
                <a:gd name="T13" fmla="*/ 21017 h 232"/>
                <a:gd name="T14" fmla="*/ 79375 w 194"/>
                <a:gd name="T15" fmla="*/ 25221 h 232"/>
                <a:gd name="T16" fmla="*/ 103188 w 194"/>
                <a:gd name="T17" fmla="*/ 23820 h 232"/>
                <a:gd name="T18" fmla="*/ 120650 w 194"/>
                <a:gd name="T19" fmla="*/ 19616 h 232"/>
                <a:gd name="T20" fmla="*/ 136525 w 194"/>
                <a:gd name="T21" fmla="*/ 14012 h 232"/>
                <a:gd name="T22" fmla="*/ 155575 w 194"/>
                <a:gd name="T23" fmla="*/ 8407 h 232"/>
                <a:gd name="T24" fmla="*/ 196850 w 194"/>
                <a:gd name="T25" fmla="*/ 35029 h 232"/>
                <a:gd name="T26" fmla="*/ 204788 w 194"/>
                <a:gd name="T27" fmla="*/ 63052 h 232"/>
                <a:gd name="T28" fmla="*/ 215900 w 194"/>
                <a:gd name="T29" fmla="*/ 85471 h 232"/>
                <a:gd name="T30" fmla="*/ 227013 w 194"/>
                <a:gd name="T31" fmla="*/ 103686 h 232"/>
                <a:gd name="T32" fmla="*/ 236538 w 194"/>
                <a:gd name="T33" fmla="*/ 114895 h 232"/>
                <a:gd name="T34" fmla="*/ 238125 w 194"/>
                <a:gd name="T35" fmla="*/ 126104 h 232"/>
                <a:gd name="T36" fmla="*/ 239713 w 194"/>
                <a:gd name="T37" fmla="*/ 134511 h 232"/>
                <a:gd name="T38" fmla="*/ 242888 w 194"/>
                <a:gd name="T39" fmla="*/ 141517 h 232"/>
                <a:gd name="T40" fmla="*/ 250825 w 194"/>
                <a:gd name="T41" fmla="*/ 148523 h 232"/>
                <a:gd name="T42" fmla="*/ 258763 w 194"/>
                <a:gd name="T43" fmla="*/ 159732 h 232"/>
                <a:gd name="T44" fmla="*/ 263525 w 194"/>
                <a:gd name="T45" fmla="*/ 173744 h 232"/>
                <a:gd name="T46" fmla="*/ 268288 w 194"/>
                <a:gd name="T47" fmla="*/ 189157 h 232"/>
                <a:gd name="T48" fmla="*/ 269875 w 194"/>
                <a:gd name="T49" fmla="*/ 200366 h 232"/>
                <a:gd name="T50" fmla="*/ 279400 w 194"/>
                <a:gd name="T51" fmla="*/ 215779 h 232"/>
                <a:gd name="T52" fmla="*/ 293688 w 194"/>
                <a:gd name="T53" fmla="*/ 235395 h 232"/>
                <a:gd name="T54" fmla="*/ 306388 w 194"/>
                <a:gd name="T55" fmla="*/ 250808 h 232"/>
                <a:gd name="T56" fmla="*/ 307975 w 194"/>
                <a:gd name="T57" fmla="*/ 255011 h 232"/>
                <a:gd name="T58" fmla="*/ 303213 w 194"/>
                <a:gd name="T59" fmla="*/ 256412 h 232"/>
                <a:gd name="T60" fmla="*/ 301625 w 194"/>
                <a:gd name="T61" fmla="*/ 260616 h 232"/>
                <a:gd name="T62" fmla="*/ 298450 w 194"/>
                <a:gd name="T63" fmla="*/ 262017 h 232"/>
                <a:gd name="T64" fmla="*/ 303213 w 194"/>
                <a:gd name="T65" fmla="*/ 270424 h 232"/>
                <a:gd name="T66" fmla="*/ 306388 w 194"/>
                <a:gd name="T67" fmla="*/ 276028 h 232"/>
                <a:gd name="T68" fmla="*/ 306388 w 194"/>
                <a:gd name="T69" fmla="*/ 281633 h 232"/>
                <a:gd name="T70" fmla="*/ 307975 w 194"/>
                <a:gd name="T71" fmla="*/ 290040 h 232"/>
                <a:gd name="T72" fmla="*/ 303213 w 194"/>
                <a:gd name="T73" fmla="*/ 299848 h 232"/>
                <a:gd name="T74" fmla="*/ 290513 w 194"/>
                <a:gd name="T75" fmla="*/ 311057 h 232"/>
                <a:gd name="T76" fmla="*/ 279400 w 194"/>
                <a:gd name="T77" fmla="*/ 319464 h 232"/>
                <a:gd name="T78" fmla="*/ 273050 w 194"/>
                <a:gd name="T79" fmla="*/ 325069 h 232"/>
                <a:gd name="T80" fmla="*/ 22225 w 194"/>
                <a:gd name="T81" fmla="*/ 93878 h 232"/>
                <a:gd name="T82" fmla="*/ 14288 w 194"/>
                <a:gd name="T83" fmla="*/ 85471 h 232"/>
                <a:gd name="T84" fmla="*/ 6350 w 194"/>
                <a:gd name="T85" fmla="*/ 74261 h 232"/>
                <a:gd name="T86" fmla="*/ 1588 w 194"/>
                <a:gd name="T87" fmla="*/ 64453 h 232"/>
                <a:gd name="T88" fmla="*/ 0 w 194"/>
                <a:gd name="T89" fmla="*/ 53244 h 232"/>
                <a:gd name="T90" fmla="*/ 1588 w 194"/>
                <a:gd name="T91" fmla="*/ 49041 h 232"/>
                <a:gd name="T92" fmla="*/ 6350 w 194"/>
                <a:gd name="T93" fmla="*/ 44837 h 232"/>
                <a:gd name="T94" fmla="*/ 7938 w 194"/>
                <a:gd name="T95" fmla="*/ 40634 h 232"/>
                <a:gd name="T96" fmla="*/ 9525 w 194"/>
                <a:gd name="T97" fmla="*/ 39232 h 232"/>
                <a:gd name="T98" fmla="*/ 9525 w 194"/>
                <a:gd name="T99" fmla="*/ 29424 h 232"/>
                <a:gd name="T100" fmla="*/ 6350 w 194"/>
                <a:gd name="T101" fmla="*/ 23820 h 232"/>
                <a:gd name="T102" fmla="*/ 4763 w 194"/>
                <a:gd name="T103" fmla="*/ 19616 h 232"/>
                <a:gd name="T104" fmla="*/ 4763 w 194"/>
                <a:gd name="T105" fmla="*/ 14012 h 232"/>
                <a:gd name="T106" fmla="*/ 4763 w 194"/>
                <a:gd name="T107" fmla="*/ 9808 h 232"/>
                <a:gd name="T108" fmla="*/ 4763 w 194"/>
                <a:gd name="T109" fmla="*/ 5605 h 232"/>
                <a:gd name="T110" fmla="*/ 4763 w 194"/>
                <a:gd name="T111" fmla="*/ 1401 h 23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4"/>
                <a:gd name="T169" fmla="*/ 0 h 232"/>
                <a:gd name="T170" fmla="*/ 194 w 194"/>
                <a:gd name="T171" fmla="*/ 232 h 23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4" h="232">
                  <a:moveTo>
                    <a:pt x="3" y="0"/>
                  </a:move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3"/>
                  </a:lnTo>
                  <a:lnTo>
                    <a:pt x="19" y="3"/>
                  </a:lnTo>
                  <a:lnTo>
                    <a:pt x="25" y="6"/>
                  </a:lnTo>
                  <a:lnTo>
                    <a:pt x="30" y="7"/>
                  </a:lnTo>
                  <a:lnTo>
                    <a:pt x="35" y="10"/>
                  </a:lnTo>
                  <a:lnTo>
                    <a:pt x="38" y="13"/>
                  </a:lnTo>
                  <a:lnTo>
                    <a:pt x="42" y="15"/>
                  </a:lnTo>
                  <a:lnTo>
                    <a:pt x="45" y="17"/>
                  </a:lnTo>
                  <a:lnTo>
                    <a:pt x="50" y="18"/>
                  </a:lnTo>
                  <a:lnTo>
                    <a:pt x="58" y="17"/>
                  </a:lnTo>
                  <a:lnTo>
                    <a:pt x="65" y="17"/>
                  </a:lnTo>
                  <a:lnTo>
                    <a:pt x="71" y="15"/>
                  </a:lnTo>
                  <a:lnTo>
                    <a:pt x="76" y="14"/>
                  </a:lnTo>
                  <a:lnTo>
                    <a:pt x="81" y="11"/>
                  </a:lnTo>
                  <a:lnTo>
                    <a:pt x="86" y="10"/>
                  </a:lnTo>
                  <a:lnTo>
                    <a:pt x="92" y="7"/>
                  </a:lnTo>
                  <a:lnTo>
                    <a:pt x="98" y="6"/>
                  </a:lnTo>
                  <a:lnTo>
                    <a:pt x="123" y="13"/>
                  </a:lnTo>
                  <a:lnTo>
                    <a:pt x="124" y="25"/>
                  </a:lnTo>
                  <a:lnTo>
                    <a:pt x="126" y="36"/>
                  </a:lnTo>
                  <a:lnTo>
                    <a:pt x="129" y="45"/>
                  </a:lnTo>
                  <a:lnTo>
                    <a:pt x="132" y="53"/>
                  </a:lnTo>
                  <a:lnTo>
                    <a:pt x="136" y="61"/>
                  </a:lnTo>
                  <a:lnTo>
                    <a:pt x="139" y="67"/>
                  </a:lnTo>
                  <a:lnTo>
                    <a:pt x="143" y="74"/>
                  </a:lnTo>
                  <a:lnTo>
                    <a:pt x="147" y="79"/>
                  </a:lnTo>
                  <a:lnTo>
                    <a:pt x="149" y="82"/>
                  </a:lnTo>
                  <a:lnTo>
                    <a:pt x="150" y="86"/>
                  </a:lnTo>
                  <a:lnTo>
                    <a:pt x="150" y="90"/>
                  </a:lnTo>
                  <a:lnTo>
                    <a:pt x="150" y="93"/>
                  </a:lnTo>
                  <a:lnTo>
                    <a:pt x="151" y="96"/>
                  </a:lnTo>
                  <a:lnTo>
                    <a:pt x="151" y="99"/>
                  </a:lnTo>
                  <a:lnTo>
                    <a:pt x="153" y="101"/>
                  </a:lnTo>
                  <a:lnTo>
                    <a:pt x="156" y="104"/>
                  </a:lnTo>
                  <a:lnTo>
                    <a:pt x="158" y="106"/>
                  </a:lnTo>
                  <a:lnTo>
                    <a:pt x="160" y="108"/>
                  </a:lnTo>
                  <a:lnTo>
                    <a:pt x="163" y="114"/>
                  </a:lnTo>
                  <a:lnTo>
                    <a:pt x="164" y="118"/>
                  </a:lnTo>
                  <a:lnTo>
                    <a:pt x="166" y="124"/>
                  </a:lnTo>
                  <a:lnTo>
                    <a:pt x="168" y="129"/>
                  </a:lnTo>
                  <a:lnTo>
                    <a:pt x="169" y="135"/>
                  </a:lnTo>
                  <a:lnTo>
                    <a:pt x="169" y="139"/>
                  </a:lnTo>
                  <a:lnTo>
                    <a:pt x="170" y="143"/>
                  </a:lnTo>
                  <a:lnTo>
                    <a:pt x="172" y="149"/>
                  </a:lnTo>
                  <a:lnTo>
                    <a:pt x="176" y="154"/>
                  </a:lnTo>
                  <a:lnTo>
                    <a:pt x="181" y="161"/>
                  </a:lnTo>
                  <a:lnTo>
                    <a:pt x="185" y="168"/>
                  </a:lnTo>
                  <a:lnTo>
                    <a:pt x="189" y="175"/>
                  </a:lnTo>
                  <a:lnTo>
                    <a:pt x="193" y="179"/>
                  </a:lnTo>
                  <a:lnTo>
                    <a:pt x="194" y="180"/>
                  </a:lnTo>
                  <a:lnTo>
                    <a:pt x="194" y="182"/>
                  </a:lnTo>
                  <a:lnTo>
                    <a:pt x="193" y="183"/>
                  </a:lnTo>
                  <a:lnTo>
                    <a:pt x="191" y="183"/>
                  </a:lnTo>
                  <a:lnTo>
                    <a:pt x="190" y="185"/>
                  </a:lnTo>
                  <a:lnTo>
                    <a:pt x="190" y="186"/>
                  </a:lnTo>
                  <a:lnTo>
                    <a:pt x="189" y="186"/>
                  </a:lnTo>
                  <a:lnTo>
                    <a:pt x="188" y="187"/>
                  </a:lnTo>
                  <a:lnTo>
                    <a:pt x="190" y="190"/>
                  </a:lnTo>
                  <a:lnTo>
                    <a:pt x="191" y="193"/>
                  </a:lnTo>
                  <a:lnTo>
                    <a:pt x="193" y="196"/>
                  </a:lnTo>
                  <a:lnTo>
                    <a:pt x="193" y="197"/>
                  </a:lnTo>
                  <a:lnTo>
                    <a:pt x="193" y="199"/>
                  </a:lnTo>
                  <a:lnTo>
                    <a:pt x="193" y="201"/>
                  </a:lnTo>
                  <a:lnTo>
                    <a:pt x="193" y="204"/>
                  </a:lnTo>
                  <a:lnTo>
                    <a:pt x="194" y="207"/>
                  </a:lnTo>
                  <a:lnTo>
                    <a:pt x="194" y="211"/>
                  </a:lnTo>
                  <a:lnTo>
                    <a:pt x="191" y="214"/>
                  </a:lnTo>
                  <a:lnTo>
                    <a:pt x="188" y="218"/>
                  </a:lnTo>
                  <a:lnTo>
                    <a:pt x="183" y="222"/>
                  </a:lnTo>
                  <a:lnTo>
                    <a:pt x="180" y="225"/>
                  </a:lnTo>
                  <a:lnTo>
                    <a:pt x="176" y="228"/>
                  </a:lnTo>
                  <a:lnTo>
                    <a:pt x="174" y="231"/>
                  </a:lnTo>
                  <a:lnTo>
                    <a:pt x="172" y="232"/>
                  </a:lnTo>
                  <a:lnTo>
                    <a:pt x="17" y="229"/>
                  </a:lnTo>
                  <a:lnTo>
                    <a:pt x="14" y="67"/>
                  </a:lnTo>
                  <a:lnTo>
                    <a:pt x="11" y="64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4" y="53"/>
                  </a:lnTo>
                  <a:lnTo>
                    <a:pt x="1" y="50"/>
                  </a:lnTo>
                  <a:lnTo>
                    <a:pt x="1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6"/>
                  </a:lnTo>
                  <a:lnTo>
                    <a:pt x="1" y="35"/>
                  </a:lnTo>
                  <a:lnTo>
                    <a:pt x="3" y="33"/>
                  </a:lnTo>
                  <a:lnTo>
                    <a:pt x="4" y="32"/>
                  </a:lnTo>
                  <a:lnTo>
                    <a:pt x="5" y="31"/>
                  </a:lnTo>
                  <a:lnTo>
                    <a:pt x="5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4"/>
                  </a:lnTo>
                  <a:lnTo>
                    <a:pt x="6" y="21"/>
                  </a:lnTo>
                  <a:lnTo>
                    <a:pt x="5" y="20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0" name="Freeform 324"/>
            <p:cNvSpPr>
              <a:spLocks/>
            </p:cNvSpPr>
            <p:nvPr/>
          </p:nvSpPr>
          <p:spPr bwMode="gray">
            <a:xfrm>
              <a:off x="4757953" y="3312067"/>
              <a:ext cx="265325" cy="271216"/>
            </a:xfrm>
            <a:custGeom>
              <a:avLst/>
              <a:gdLst>
                <a:gd name="T0" fmla="*/ 160337 w 182"/>
                <a:gd name="T1" fmla="*/ 56046 h 206"/>
                <a:gd name="T2" fmla="*/ 150812 w 182"/>
                <a:gd name="T3" fmla="*/ 42035 h 206"/>
                <a:gd name="T4" fmla="*/ 130175 w 182"/>
                <a:gd name="T5" fmla="*/ 42035 h 206"/>
                <a:gd name="T6" fmla="*/ 128588 w 182"/>
                <a:gd name="T7" fmla="*/ 60250 h 206"/>
                <a:gd name="T8" fmla="*/ 131763 w 182"/>
                <a:gd name="T9" fmla="*/ 86872 h 206"/>
                <a:gd name="T10" fmla="*/ 147637 w 182"/>
                <a:gd name="T11" fmla="*/ 102285 h 206"/>
                <a:gd name="T12" fmla="*/ 160337 w 182"/>
                <a:gd name="T13" fmla="*/ 113494 h 206"/>
                <a:gd name="T14" fmla="*/ 184150 w 182"/>
                <a:gd name="T15" fmla="*/ 128907 h 206"/>
                <a:gd name="T16" fmla="*/ 228600 w 182"/>
                <a:gd name="T17" fmla="*/ 170942 h 206"/>
                <a:gd name="T18" fmla="*/ 241300 w 182"/>
                <a:gd name="T19" fmla="*/ 180750 h 206"/>
                <a:gd name="T20" fmla="*/ 258763 w 182"/>
                <a:gd name="T21" fmla="*/ 186354 h 206"/>
                <a:gd name="T22" fmla="*/ 280988 w 182"/>
                <a:gd name="T23" fmla="*/ 203168 h 206"/>
                <a:gd name="T24" fmla="*/ 288925 w 182"/>
                <a:gd name="T25" fmla="*/ 211575 h 206"/>
                <a:gd name="T26" fmla="*/ 285750 w 182"/>
                <a:gd name="T27" fmla="*/ 222784 h 206"/>
                <a:gd name="T28" fmla="*/ 273050 w 182"/>
                <a:gd name="T29" fmla="*/ 217180 h 206"/>
                <a:gd name="T30" fmla="*/ 265113 w 182"/>
                <a:gd name="T31" fmla="*/ 211575 h 206"/>
                <a:gd name="T32" fmla="*/ 258763 w 182"/>
                <a:gd name="T33" fmla="*/ 207372 h 206"/>
                <a:gd name="T34" fmla="*/ 250825 w 182"/>
                <a:gd name="T35" fmla="*/ 207372 h 206"/>
                <a:gd name="T36" fmla="*/ 250825 w 182"/>
                <a:gd name="T37" fmla="*/ 217180 h 206"/>
                <a:gd name="T38" fmla="*/ 250825 w 182"/>
                <a:gd name="T39" fmla="*/ 226988 h 206"/>
                <a:gd name="T40" fmla="*/ 255588 w 182"/>
                <a:gd name="T41" fmla="*/ 236796 h 206"/>
                <a:gd name="T42" fmla="*/ 260350 w 182"/>
                <a:gd name="T43" fmla="*/ 243802 h 206"/>
                <a:gd name="T44" fmla="*/ 255588 w 182"/>
                <a:gd name="T45" fmla="*/ 253610 h 206"/>
                <a:gd name="T46" fmla="*/ 249238 w 182"/>
                <a:gd name="T47" fmla="*/ 263418 h 206"/>
                <a:gd name="T48" fmla="*/ 242888 w 182"/>
                <a:gd name="T49" fmla="*/ 278831 h 206"/>
                <a:gd name="T50" fmla="*/ 239713 w 182"/>
                <a:gd name="T51" fmla="*/ 288639 h 206"/>
                <a:gd name="T52" fmla="*/ 225425 w 182"/>
                <a:gd name="T53" fmla="*/ 285837 h 206"/>
                <a:gd name="T54" fmla="*/ 220663 w 182"/>
                <a:gd name="T55" fmla="*/ 278831 h 206"/>
                <a:gd name="T56" fmla="*/ 230188 w 182"/>
                <a:gd name="T57" fmla="*/ 267622 h 206"/>
                <a:gd name="T58" fmla="*/ 233363 w 182"/>
                <a:gd name="T59" fmla="*/ 246604 h 206"/>
                <a:gd name="T60" fmla="*/ 217488 w 182"/>
                <a:gd name="T61" fmla="*/ 217180 h 206"/>
                <a:gd name="T62" fmla="*/ 193675 w 182"/>
                <a:gd name="T63" fmla="*/ 201767 h 206"/>
                <a:gd name="T64" fmla="*/ 171450 w 182"/>
                <a:gd name="T65" fmla="*/ 187755 h 206"/>
                <a:gd name="T66" fmla="*/ 155575 w 182"/>
                <a:gd name="T67" fmla="*/ 180750 h 206"/>
                <a:gd name="T68" fmla="*/ 106363 w 182"/>
                <a:gd name="T69" fmla="*/ 151325 h 206"/>
                <a:gd name="T70" fmla="*/ 66675 w 182"/>
                <a:gd name="T71" fmla="*/ 92477 h 206"/>
                <a:gd name="T72" fmla="*/ 50800 w 182"/>
                <a:gd name="T73" fmla="*/ 84070 h 206"/>
                <a:gd name="T74" fmla="*/ 39687 w 182"/>
                <a:gd name="T75" fmla="*/ 84070 h 206"/>
                <a:gd name="T76" fmla="*/ 28575 w 182"/>
                <a:gd name="T77" fmla="*/ 86872 h 206"/>
                <a:gd name="T78" fmla="*/ 17463 w 182"/>
                <a:gd name="T79" fmla="*/ 92477 h 206"/>
                <a:gd name="T80" fmla="*/ 7938 w 182"/>
                <a:gd name="T81" fmla="*/ 84070 h 206"/>
                <a:gd name="T82" fmla="*/ 0 w 182"/>
                <a:gd name="T83" fmla="*/ 61651 h 206"/>
                <a:gd name="T84" fmla="*/ 1588 w 182"/>
                <a:gd name="T85" fmla="*/ 47639 h 206"/>
                <a:gd name="T86" fmla="*/ 4762 w 182"/>
                <a:gd name="T87" fmla="*/ 37831 h 206"/>
                <a:gd name="T88" fmla="*/ 17463 w 182"/>
                <a:gd name="T89" fmla="*/ 26622 h 206"/>
                <a:gd name="T90" fmla="*/ 28575 w 182"/>
                <a:gd name="T91" fmla="*/ 18215 h 206"/>
                <a:gd name="T92" fmla="*/ 34925 w 182"/>
                <a:gd name="T93" fmla="*/ 18215 h 206"/>
                <a:gd name="T94" fmla="*/ 46037 w 182"/>
                <a:gd name="T95" fmla="*/ 26622 h 206"/>
                <a:gd name="T96" fmla="*/ 57150 w 182"/>
                <a:gd name="T97" fmla="*/ 25221 h 206"/>
                <a:gd name="T98" fmla="*/ 79375 w 182"/>
                <a:gd name="T99" fmla="*/ 8407 h 206"/>
                <a:gd name="T100" fmla="*/ 125413 w 182"/>
                <a:gd name="T101" fmla="*/ 0 h 206"/>
                <a:gd name="T102" fmla="*/ 144463 w 182"/>
                <a:gd name="T103" fmla="*/ 11209 h 206"/>
                <a:gd name="T104" fmla="*/ 168275 w 182"/>
                <a:gd name="T105" fmla="*/ 12610 h 206"/>
                <a:gd name="T106" fmla="*/ 165100 w 182"/>
                <a:gd name="T107" fmla="*/ 36430 h 206"/>
                <a:gd name="T108" fmla="*/ 168275 w 182"/>
                <a:gd name="T109" fmla="*/ 56046 h 2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"/>
                <a:gd name="T166" fmla="*/ 0 h 206"/>
                <a:gd name="T167" fmla="*/ 182 w 182"/>
                <a:gd name="T168" fmla="*/ 206 h 2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" h="206">
                  <a:moveTo>
                    <a:pt x="106" y="40"/>
                  </a:moveTo>
                  <a:lnTo>
                    <a:pt x="105" y="40"/>
                  </a:lnTo>
                  <a:lnTo>
                    <a:pt x="102" y="40"/>
                  </a:lnTo>
                  <a:lnTo>
                    <a:pt x="101" y="40"/>
                  </a:lnTo>
                  <a:lnTo>
                    <a:pt x="100" y="39"/>
                  </a:lnTo>
                  <a:lnTo>
                    <a:pt x="98" y="37"/>
                  </a:lnTo>
                  <a:lnTo>
                    <a:pt x="97" y="34"/>
                  </a:lnTo>
                  <a:lnTo>
                    <a:pt x="95" y="30"/>
                  </a:lnTo>
                  <a:lnTo>
                    <a:pt x="93" y="25"/>
                  </a:lnTo>
                  <a:lnTo>
                    <a:pt x="88" y="26"/>
                  </a:lnTo>
                  <a:lnTo>
                    <a:pt x="85" y="29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1" y="34"/>
                  </a:lnTo>
                  <a:lnTo>
                    <a:pt x="81" y="39"/>
                  </a:lnTo>
                  <a:lnTo>
                    <a:pt x="81" y="43"/>
                  </a:lnTo>
                  <a:lnTo>
                    <a:pt x="81" y="47"/>
                  </a:lnTo>
                  <a:lnTo>
                    <a:pt x="81" y="53"/>
                  </a:lnTo>
                  <a:lnTo>
                    <a:pt x="82" y="58"/>
                  </a:lnTo>
                  <a:lnTo>
                    <a:pt x="83" y="62"/>
                  </a:lnTo>
                  <a:lnTo>
                    <a:pt x="85" y="66"/>
                  </a:lnTo>
                  <a:lnTo>
                    <a:pt x="87" y="69"/>
                  </a:lnTo>
                  <a:lnTo>
                    <a:pt x="89" y="72"/>
                  </a:lnTo>
                  <a:lnTo>
                    <a:pt x="93" y="73"/>
                  </a:lnTo>
                  <a:lnTo>
                    <a:pt x="95" y="73"/>
                  </a:lnTo>
                  <a:lnTo>
                    <a:pt x="97" y="76"/>
                  </a:lnTo>
                  <a:lnTo>
                    <a:pt x="99" y="79"/>
                  </a:lnTo>
                  <a:lnTo>
                    <a:pt x="101" y="81"/>
                  </a:lnTo>
                  <a:lnTo>
                    <a:pt x="105" y="84"/>
                  </a:lnTo>
                  <a:lnTo>
                    <a:pt x="110" y="87"/>
                  </a:lnTo>
                  <a:lnTo>
                    <a:pt x="113" y="90"/>
                  </a:lnTo>
                  <a:lnTo>
                    <a:pt x="116" y="92"/>
                  </a:lnTo>
                  <a:lnTo>
                    <a:pt x="117" y="94"/>
                  </a:lnTo>
                  <a:lnTo>
                    <a:pt x="139" y="116"/>
                  </a:lnTo>
                  <a:lnTo>
                    <a:pt x="142" y="119"/>
                  </a:lnTo>
                  <a:lnTo>
                    <a:pt x="144" y="122"/>
                  </a:lnTo>
                  <a:lnTo>
                    <a:pt x="146" y="123"/>
                  </a:lnTo>
                  <a:lnTo>
                    <a:pt x="147" y="126"/>
                  </a:lnTo>
                  <a:lnTo>
                    <a:pt x="150" y="127"/>
                  </a:lnTo>
                  <a:lnTo>
                    <a:pt x="152" y="129"/>
                  </a:lnTo>
                  <a:lnTo>
                    <a:pt x="156" y="129"/>
                  </a:lnTo>
                  <a:lnTo>
                    <a:pt x="158" y="129"/>
                  </a:lnTo>
                  <a:lnTo>
                    <a:pt x="159" y="130"/>
                  </a:lnTo>
                  <a:lnTo>
                    <a:pt x="163" y="133"/>
                  </a:lnTo>
                  <a:lnTo>
                    <a:pt x="165" y="137"/>
                  </a:lnTo>
                  <a:lnTo>
                    <a:pt x="169" y="140"/>
                  </a:lnTo>
                  <a:lnTo>
                    <a:pt x="174" y="143"/>
                  </a:lnTo>
                  <a:lnTo>
                    <a:pt x="177" y="145"/>
                  </a:lnTo>
                  <a:lnTo>
                    <a:pt x="180" y="148"/>
                  </a:lnTo>
                  <a:lnTo>
                    <a:pt x="182" y="148"/>
                  </a:lnTo>
                  <a:lnTo>
                    <a:pt x="182" y="150"/>
                  </a:lnTo>
                  <a:lnTo>
                    <a:pt x="182" y="151"/>
                  </a:lnTo>
                  <a:lnTo>
                    <a:pt x="181" y="152"/>
                  </a:lnTo>
                  <a:lnTo>
                    <a:pt x="181" y="156"/>
                  </a:lnTo>
                  <a:lnTo>
                    <a:pt x="180" y="158"/>
                  </a:lnTo>
                  <a:lnTo>
                    <a:pt x="180" y="159"/>
                  </a:lnTo>
                  <a:lnTo>
                    <a:pt x="178" y="160"/>
                  </a:lnTo>
                  <a:lnTo>
                    <a:pt x="177" y="162"/>
                  </a:lnTo>
                  <a:lnTo>
                    <a:pt x="174" y="155"/>
                  </a:lnTo>
                  <a:lnTo>
                    <a:pt x="172" y="155"/>
                  </a:lnTo>
                  <a:lnTo>
                    <a:pt x="171" y="152"/>
                  </a:lnTo>
                  <a:lnTo>
                    <a:pt x="170" y="152"/>
                  </a:lnTo>
                  <a:lnTo>
                    <a:pt x="169" y="152"/>
                  </a:lnTo>
                  <a:lnTo>
                    <a:pt x="167" y="151"/>
                  </a:lnTo>
                  <a:lnTo>
                    <a:pt x="165" y="150"/>
                  </a:lnTo>
                  <a:lnTo>
                    <a:pt x="165" y="148"/>
                  </a:lnTo>
                  <a:lnTo>
                    <a:pt x="164" y="148"/>
                  </a:lnTo>
                  <a:lnTo>
                    <a:pt x="163" y="148"/>
                  </a:lnTo>
                  <a:lnTo>
                    <a:pt x="162" y="148"/>
                  </a:lnTo>
                  <a:lnTo>
                    <a:pt x="161" y="148"/>
                  </a:lnTo>
                  <a:lnTo>
                    <a:pt x="159" y="148"/>
                  </a:lnTo>
                  <a:lnTo>
                    <a:pt x="158" y="148"/>
                  </a:lnTo>
                  <a:lnTo>
                    <a:pt x="158" y="150"/>
                  </a:lnTo>
                  <a:lnTo>
                    <a:pt x="158" y="151"/>
                  </a:lnTo>
                  <a:lnTo>
                    <a:pt x="158" y="152"/>
                  </a:lnTo>
                  <a:lnTo>
                    <a:pt x="158" y="155"/>
                  </a:lnTo>
                  <a:lnTo>
                    <a:pt x="158" y="156"/>
                  </a:lnTo>
                  <a:lnTo>
                    <a:pt x="158" y="158"/>
                  </a:lnTo>
                  <a:lnTo>
                    <a:pt x="158" y="159"/>
                  </a:lnTo>
                  <a:lnTo>
                    <a:pt x="158" y="162"/>
                  </a:lnTo>
                  <a:lnTo>
                    <a:pt x="159" y="163"/>
                  </a:lnTo>
                  <a:lnTo>
                    <a:pt x="159" y="166"/>
                  </a:lnTo>
                  <a:lnTo>
                    <a:pt x="161" y="167"/>
                  </a:lnTo>
                  <a:lnTo>
                    <a:pt x="161" y="169"/>
                  </a:lnTo>
                  <a:lnTo>
                    <a:pt x="162" y="170"/>
                  </a:lnTo>
                  <a:lnTo>
                    <a:pt x="163" y="172"/>
                  </a:lnTo>
                  <a:lnTo>
                    <a:pt x="165" y="172"/>
                  </a:lnTo>
                  <a:lnTo>
                    <a:pt x="164" y="174"/>
                  </a:lnTo>
                  <a:lnTo>
                    <a:pt x="163" y="176"/>
                  </a:lnTo>
                  <a:lnTo>
                    <a:pt x="163" y="178"/>
                  </a:lnTo>
                  <a:lnTo>
                    <a:pt x="162" y="180"/>
                  </a:lnTo>
                  <a:lnTo>
                    <a:pt x="161" y="181"/>
                  </a:lnTo>
                  <a:lnTo>
                    <a:pt x="161" y="183"/>
                  </a:lnTo>
                  <a:lnTo>
                    <a:pt x="159" y="184"/>
                  </a:lnTo>
                  <a:lnTo>
                    <a:pt x="158" y="184"/>
                  </a:lnTo>
                  <a:lnTo>
                    <a:pt x="157" y="188"/>
                  </a:lnTo>
                  <a:lnTo>
                    <a:pt x="157" y="191"/>
                  </a:lnTo>
                  <a:lnTo>
                    <a:pt x="156" y="194"/>
                  </a:lnTo>
                  <a:lnTo>
                    <a:pt x="155" y="197"/>
                  </a:lnTo>
                  <a:lnTo>
                    <a:pt x="153" y="199"/>
                  </a:lnTo>
                  <a:lnTo>
                    <a:pt x="152" y="202"/>
                  </a:lnTo>
                  <a:lnTo>
                    <a:pt x="152" y="204"/>
                  </a:lnTo>
                  <a:lnTo>
                    <a:pt x="152" y="206"/>
                  </a:lnTo>
                  <a:lnTo>
                    <a:pt x="151" y="206"/>
                  </a:lnTo>
                  <a:lnTo>
                    <a:pt x="149" y="206"/>
                  </a:lnTo>
                  <a:lnTo>
                    <a:pt x="146" y="205"/>
                  </a:lnTo>
                  <a:lnTo>
                    <a:pt x="144" y="205"/>
                  </a:lnTo>
                  <a:lnTo>
                    <a:pt x="142" y="204"/>
                  </a:lnTo>
                  <a:lnTo>
                    <a:pt x="139" y="202"/>
                  </a:lnTo>
                  <a:lnTo>
                    <a:pt x="138" y="202"/>
                  </a:lnTo>
                  <a:lnTo>
                    <a:pt x="137" y="202"/>
                  </a:lnTo>
                  <a:lnTo>
                    <a:pt x="139" y="199"/>
                  </a:lnTo>
                  <a:lnTo>
                    <a:pt x="140" y="197"/>
                  </a:lnTo>
                  <a:lnTo>
                    <a:pt x="143" y="195"/>
                  </a:lnTo>
                  <a:lnTo>
                    <a:pt x="144" y="192"/>
                  </a:lnTo>
                  <a:lnTo>
                    <a:pt x="145" y="191"/>
                  </a:lnTo>
                  <a:lnTo>
                    <a:pt x="146" y="188"/>
                  </a:lnTo>
                  <a:lnTo>
                    <a:pt x="147" y="185"/>
                  </a:lnTo>
                  <a:lnTo>
                    <a:pt x="147" y="181"/>
                  </a:lnTo>
                  <a:lnTo>
                    <a:pt x="147" y="176"/>
                  </a:lnTo>
                  <a:lnTo>
                    <a:pt x="145" y="170"/>
                  </a:lnTo>
                  <a:lnTo>
                    <a:pt x="143" y="165"/>
                  </a:lnTo>
                  <a:lnTo>
                    <a:pt x="140" y="159"/>
                  </a:lnTo>
                  <a:lnTo>
                    <a:pt x="137" y="155"/>
                  </a:lnTo>
                  <a:lnTo>
                    <a:pt x="132" y="150"/>
                  </a:lnTo>
                  <a:lnTo>
                    <a:pt x="129" y="147"/>
                  </a:lnTo>
                  <a:lnTo>
                    <a:pt x="125" y="145"/>
                  </a:lnTo>
                  <a:lnTo>
                    <a:pt x="122" y="144"/>
                  </a:lnTo>
                  <a:lnTo>
                    <a:pt x="117" y="143"/>
                  </a:lnTo>
                  <a:lnTo>
                    <a:pt x="113" y="140"/>
                  </a:lnTo>
                  <a:lnTo>
                    <a:pt x="111" y="137"/>
                  </a:lnTo>
                  <a:lnTo>
                    <a:pt x="108" y="134"/>
                  </a:lnTo>
                  <a:lnTo>
                    <a:pt x="107" y="133"/>
                  </a:lnTo>
                  <a:lnTo>
                    <a:pt x="106" y="131"/>
                  </a:lnTo>
                  <a:lnTo>
                    <a:pt x="106" y="130"/>
                  </a:lnTo>
                  <a:lnTo>
                    <a:pt x="98" y="129"/>
                  </a:lnTo>
                  <a:lnTo>
                    <a:pt x="91" y="126"/>
                  </a:lnTo>
                  <a:lnTo>
                    <a:pt x="85" y="122"/>
                  </a:lnTo>
                  <a:lnTo>
                    <a:pt x="77" y="118"/>
                  </a:lnTo>
                  <a:lnTo>
                    <a:pt x="67" y="108"/>
                  </a:lnTo>
                  <a:lnTo>
                    <a:pt x="58" y="97"/>
                  </a:lnTo>
                  <a:lnTo>
                    <a:pt x="52" y="86"/>
                  </a:lnTo>
                  <a:lnTo>
                    <a:pt x="47" y="74"/>
                  </a:lnTo>
                  <a:lnTo>
                    <a:pt x="42" y="66"/>
                  </a:lnTo>
                  <a:lnTo>
                    <a:pt x="40" y="60"/>
                  </a:lnTo>
                  <a:lnTo>
                    <a:pt x="37" y="60"/>
                  </a:lnTo>
                  <a:lnTo>
                    <a:pt x="35" y="60"/>
                  </a:lnTo>
                  <a:lnTo>
                    <a:pt x="32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8" y="60"/>
                  </a:lnTo>
                  <a:lnTo>
                    <a:pt x="25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19" y="62"/>
                  </a:lnTo>
                  <a:lnTo>
                    <a:pt x="18" y="62"/>
                  </a:lnTo>
                  <a:lnTo>
                    <a:pt x="16" y="63"/>
                  </a:lnTo>
                  <a:lnTo>
                    <a:pt x="15" y="63"/>
                  </a:lnTo>
                  <a:lnTo>
                    <a:pt x="12" y="65"/>
                  </a:lnTo>
                  <a:lnTo>
                    <a:pt x="11" y="66"/>
                  </a:lnTo>
                  <a:lnTo>
                    <a:pt x="9" y="69"/>
                  </a:lnTo>
                  <a:lnTo>
                    <a:pt x="7" y="66"/>
                  </a:lnTo>
                  <a:lnTo>
                    <a:pt x="6" y="63"/>
                  </a:lnTo>
                  <a:lnTo>
                    <a:pt x="5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1" y="48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0" y="39"/>
                  </a:lnTo>
                  <a:lnTo>
                    <a:pt x="1" y="36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3" y="30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3" y="20"/>
                  </a:lnTo>
                  <a:lnTo>
                    <a:pt x="9" y="20"/>
                  </a:lnTo>
                  <a:lnTo>
                    <a:pt x="11" y="19"/>
                  </a:lnTo>
                  <a:lnTo>
                    <a:pt x="13" y="18"/>
                  </a:lnTo>
                  <a:lnTo>
                    <a:pt x="15" y="16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19" y="12"/>
                  </a:lnTo>
                  <a:lnTo>
                    <a:pt x="21" y="11"/>
                  </a:lnTo>
                  <a:lnTo>
                    <a:pt x="22" y="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25" y="18"/>
                  </a:lnTo>
                  <a:lnTo>
                    <a:pt x="26" y="19"/>
                  </a:lnTo>
                  <a:lnTo>
                    <a:pt x="29" y="19"/>
                  </a:lnTo>
                  <a:lnTo>
                    <a:pt x="31" y="19"/>
                  </a:lnTo>
                  <a:lnTo>
                    <a:pt x="32" y="20"/>
                  </a:lnTo>
                  <a:lnTo>
                    <a:pt x="35" y="20"/>
                  </a:lnTo>
                  <a:lnTo>
                    <a:pt x="36" y="18"/>
                  </a:lnTo>
                  <a:lnTo>
                    <a:pt x="38" y="15"/>
                  </a:lnTo>
                  <a:lnTo>
                    <a:pt x="42" y="12"/>
                  </a:lnTo>
                  <a:lnTo>
                    <a:pt x="47" y="9"/>
                  </a:lnTo>
                  <a:lnTo>
                    <a:pt x="50" y="6"/>
                  </a:lnTo>
                  <a:lnTo>
                    <a:pt x="54" y="4"/>
                  </a:lnTo>
                  <a:lnTo>
                    <a:pt x="56" y="2"/>
                  </a:lnTo>
                  <a:lnTo>
                    <a:pt x="57" y="2"/>
                  </a:lnTo>
                  <a:lnTo>
                    <a:pt x="79" y="0"/>
                  </a:lnTo>
                  <a:lnTo>
                    <a:pt x="81" y="4"/>
                  </a:lnTo>
                  <a:lnTo>
                    <a:pt x="83" y="5"/>
                  </a:lnTo>
                  <a:lnTo>
                    <a:pt x="87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8" y="9"/>
                  </a:lnTo>
                  <a:lnTo>
                    <a:pt x="102" y="9"/>
                  </a:lnTo>
                  <a:lnTo>
                    <a:pt x="106" y="9"/>
                  </a:lnTo>
                  <a:lnTo>
                    <a:pt x="106" y="15"/>
                  </a:lnTo>
                  <a:lnTo>
                    <a:pt x="105" y="19"/>
                  </a:lnTo>
                  <a:lnTo>
                    <a:pt x="105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4" y="33"/>
                  </a:lnTo>
                  <a:lnTo>
                    <a:pt x="105" y="36"/>
                  </a:lnTo>
                  <a:lnTo>
                    <a:pt x="106" y="4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1" name="Freeform 325"/>
            <p:cNvSpPr>
              <a:spLocks/>
            </p:cNvSpPr>
            <p:nvPr/>
          </p:nvSpPr>
          <p:spPr bwMode="gray">
            <a:xfrm>
              <a:off x="4882719" y="3580302"/>
              <a:ext cx="71069" cy="47686"/>
            </a:xfrm>
            <a:custGeom>
              <a:avLst/>
              <a:gdLst>
                <a:gd name="T0" fmla="*/ 44450 w 48"/>
                <a:gd name="T1" fmla="*/ 0 h 37"/>
                <a:gd name="T2" fmla="*/ 52388 w 48"/>
                <a:gd name="T3" fmla="*/ 9808 h 37"/>
                <a:gd name="T4" fmla="*/ 53975 w 48"/>
                <a:gd name="T5" fmla="*/ 5605 h 37"/>
                <a:gd name="T6" fmla="*/ 58738 w 48"/>
                <a:gd name="T7" fmla="*/ 4203 h 37"/>
                <a:gd name="T8" fmla="*/ 60325 w 48"/>
                <a:gd name="T9" fmla="*/ 1401 h 37"/>
                <a:gd name="T10" fmla="*/ 61913 w 48"/>
                <a:gd name="T11" fmla="*/ 0 h 37"/>
                <a:gd name="T12" fmla="*/ 63500 w 48"/>
                <a:gd name="T13" fmla="*/ 0 h 37"/>
                <a:gd name="T14" fmla="*/ 66675 w 48"/>
                <a:gd name="T15" fmla="*/ 0 h 37"/>
                <a:gd name="T16" fmla="*/ 71438 w 48"/>
                <a:gd name="T17" fmla="*/ 0 h 37"/>
                <a:gd name="T18" fmla="*/ 74613 w 48"/>
                <a:gd name="T19" fmla="*/ 0 h 37"/>
                <a:gd name="T20" fmla="*/ 76200 w 48"/>
                <a:gd name="T21" fmla="*/ 0 h 37"/>
                <a:gd name="T22" fmla="*/ 76200 w 48"/>
                <a:gd name="T23" fmla="*/ 51843 h 37"/>
                <a:gd name="T24" fmla="*/ 73025 w 48"/>
                <a:gd name="T25" fmla="*/ 51843 h 37"/>
                <a:gd name="T26" fmla="*/ 66675 w 48"/>
                <a:gd name="T27" fmla="*/ 51843 h 37"/>
                <a:gd name="T28" fmla="*/ 63500 w 48"/>
                <a:gd name="T29" fmla="*/ 49041 h 37"/>
                <a:gd name="T30" fmla="*/ 58738 w 48"/>
                <a:gd name="T31" fmla="*/ 47640 h 37"/>
                <a:gd name="T32" fmla="*/ 52388 w 48"/>
                <a:gd name="T33" fmla="*/ 43436 h 37"/>
                <a:gd name="T34" fmla="*/ 50800 w 48"/>
                <a:gd name="T35" fmla="*/ 37831 h 37"/>
                <a:gd name="T36" fmla="*/ 47625 w 48"/>
                <a:gd name="T37" fmla="*/ 32227 h 37"/>
                <a:gd name="T38" fmla="*/ 44450 w 48"/>
                <a:gd name="T39" fmla="*/ 28023 h 37"/>
                <a:gd name="T40" fmla="*/ 42862 w 48"/>
                <a:gd name="T41" fmla="*/ 28023 h 37"/>
                <a:gd name="T42" fmla="*/ 41275 w 48"/>
                <a:gd name="T43" fmla="*/ 28023 h 37"/>
                <a:gd name="T44" fmla="*/ 39687 w 48"/>
                <a:gd name="T45" fmla="*/ 28023 h 37"/>
                <a:gd name="T46" fmla="*/ 38100 w 48"/>
                <a:gd name="T47" fmla="*/ 28023 h 37"/>
                <a:gd name="T48" fmla="*/ 34925 w 48"/>
                <a:gd name="T49" fmla="*/ 28023 h 37"/>
                <a:gd name="T50" fmla="*/ 31750 w 48"/>
                <a:gd name="T51" fmla="*/ 28023 h 37"/>
                <a:gd name="T52" fmla="*/ 25400 w 48"/>
                <a:gd name="T53" fmla="*/ 26622 h 37"/>
                <a:gd name="T54" fmla="*/ 20637 w 48"/>
                <a:gd name="T55" fmla="*/ 22419 h 37"/>
                <a:gd name="T56" fmla="*/ 15875 w 48"/>
                <a:gd name="T57" fmla="*/ 18215 h 37"/>
                <a:gd name="T58" fmla="*/ 9525 w 48"/>
                <a:gd name="T59" fmla="*/ 15413 h 37"/>
                <a:gd name="T60" fmla="*/ 6350 w 48"/>
                <a:gd name="T61" fmla="*/ 9808 h 37"/>
                <a:gd name="T62" fmla="*/ 1588 w 48"/>
                <a:gd name="T63" fmla="*/ 4203 h 37"/>
                <a:gd name="T64" fmla="*/ 0 w 48"/>
                <a:gd name="T65" fmla="*/ 0 h 37"/>
                <a:gd name="T66" fmla="*/ 44450 w 48"/>
                <a:gd name="T67" fmla="*/ 0 h 3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8"/>
                <a:gd name="T103" fmla="*/ 0 h 37"/>
                <a:gd name="T104" fmla="*/ 48 w 48"/>
                <a:gd name="T105" fmla="*/ 37 h 3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8" h="37">
                  <a:moveTo>
                    <a:pt x="28" y="0"/>
                  </a:moveTo>
                  <a:lnTo>
                    <a:pt x="33" y="7"/>
                  </a:lnTo>
                  <a:lnTo>
                    <a:pt x="34" y="4"/>
                  </a:lnTo>
                  <a:lnTo>
                    <a:pt x="37" y="3"/>
                  </a:lnTo>
                  <a:lnTo>
                    <a:pt x="38" y="1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8" y="37"/>
                  </a:lnTo>
                  <a:lnTo>
                    <a:pt x="46" y="37"/>
                  </a:lnTo>
                  <a:lnTo>
                    <a:pt x="42" y="37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3" y="31"/>
                  </a:lnTo>
                  <a:lnTo>
                    <a:pt x="32" y="27"/>
                  </a:lnTo>
                  <a:lnTo>
                    <a:pt x="30" y="23"/>
                  </a:lnTo>
                  <a:lnTo>
                    <a:pt x="28" y="20"/>
                  </a:lnTo>
                  <a:lnTo>
                    <a:pt x="27" y="20"/>
                  </a:lnTo>
                  <a:lnTo>
                    <a:pt x="26" y="20"/>
                  </a:lnTo>
                  <a:lnTo>
                    <a:pt x="25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6" y="19"/>
                  </a:lnTo>
                  <a:lnTo>
                    <a:pt x="13" y="1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2" name="Freeform 326"/>
            <p:cNvSpPr>
              <a:spLocks/>
            </p:cNvSpPr>
            <p:nvPr/>
          </p:nvSpPr>
          <p:spPr bwMode="gray">
            <a:xfrm>
              <a:off x="4776904" y="3480459"/>
              <a:ext cx="44221" cy="81960"/>
            </a:xfrm>
            <a:custGeom>
              <a:avLst/>
              <a:gdLst>
                <a:gd name="T0" fmla="*/ 0 w 30"/>
                <a:gd name="T1" fmla="*/ 16814 h 62"/>
                <a:gd name="T2" fmla="*/ 7938 w 30"/>
                <a:gd name="T3" fmla="*/ 15413 h 62"/>
                <a:gd name="T4" fmla="*/ 14288 w 30"/>
                <a:gd name="T5" fmla="*/ 15413 h 62"/>
                <a:gd name="T6" fmla="*/ 17463 w 30"/>
                <a:gd name="T7" fmla="*/ 11209 h 62"/>
                <a:gd name="T8" fmla="*/ 20638 w 30"/>
                <a:gd name="T9" fmla="*/ 9808 h 62"/>
                <a:gd name="T10" fmla="*/ 25400 w 30"/>
                <a:gd name="T11" fmla="*/ 5605 h 62"/>
                <a:gd name="T12" fmla="*/ 26988 w 30"/>
                <a:gd name="T13" fmla="*/ 2802 h 62"/>
                <a:gd name="T14" fmla="*/ 28575 w 30"/>
                <a:gd name="T15" fmla="*/ 1401 h 62"/>
                <a:gd name="T16" fmla="*/ 31750 w 30"/>
                <a:gd name="T17" fmla="*/ 0 h 62"/>
                <a:gd name="T18" fmla="*/ 38100 w 30"/>
                <a:gd name="T19" fmla="*/ 1401 h 62"/>
                <a:gd name="T20" fmla="*/ 41275 w 30"/>
                <a:gd name="T21" fmla="*/ 5605 h 62"/>
                <a:gd name="T22" fmla="*/ 42863 w 30"/>
                <a:gd name="T23" fmla="*/ 9808 h 62"/>
                <a:gd name="T24" fmla="*/ 42863 w 30"/>
                <a:gd name="T25" fmla="*/ 12610 h 62"/>
                <a:gd name="T26" fmla="*/ 42863 w 30"/>
                <a:gd name="T27" fmla="*/ 19616 h 62"/>
                <a:gd name="T28" fmla="*/ 46038 w 30"/>
                <a:gd name="T29" fmla="*/ 23820 h 62"/>
                <a:gd name="T30" fmla="*/ 46038 w 30"/>
                <a:gd name="T31" fmla="*/ 30826 h 62"/>
                <a:gd name="T32" fmla="*/ 47625 w 30"/>
                <a:gd name="T33" fmla="*/ 36430 h 62"/>
                <a:gd name="T34" fmla="*/ 47625 w 30"/>
                <a:gd name="T35" fmla="*/ 53244 h 62"/>
                <a:gd name="T36" fmla="*/ 46038 w 30"/>
                <a:gd name="T37" fmla="*/ 57448 h 62"/>
                <a:gd name="T38" fmla="*/ 41275 w 30"/>
                <a:gd name="T39" fmla="*/ 61651 h 62"/>
                <a:gd name="T40" fmla="*/ 39688 w 30"/>
                <a:gd name="T41" fmla="*/ 67256 h 62"/>
                <a:gd name="T42" fmla="*/ 36513 w 30"/>
                <a:gd name="T43" fmla="*/ 70058 h 62"/>
                <a:gd name="T44" fmla="*/ 31750 w 30"/>
                <a:gd name="T45" fmla="*/ 72860 h 62"/>
                <a:gd name="T46" fmla="*/ 30163 w 30"/>
                <a:gd name="T47" fmla="*/ 77064 h 62"/>
                <a:gd name="T48" fmla="*/ 30163 w 30"/>
                <a:gd name="T49" fmla="*/ 79866 h 62"/>
                <a:gd name="T50" fmla="*/ 28575 w 30"/>
                <a:gd name="T51" fmla="*/ 86872 h 62"/>
                <a:gd name="T52" fmla="*/ 20638 w 30"/>
                <a:gd name="T53" fmla="*/ 79866 h 62"/>
                <a:gd name="T54" fmla="*/ 15875 w 30"/>
                <a:gd name="T55" fmla="*/ 72860 h 62"/>
                <a:gd name="T56" fmla="*/ 7938 w 30"/>
                <a:gd name="T57" fmla="*/ 63052 h 62"/>
                <a:gd name="T58" fmla="*/ 4763 w 30"/>
                <a:gd name="T59" fmla="*/ 56046 h 62"/>
                <a:gd name="T60" fmla="*/ 3175 w 30"/>
                <a:gd name="T61" fmla="*/ 46238 h 62"/>
                <a:gd name="T62" fmla="*/ 0 w 30"/>
                <a:gd name="T63" fmla="*/ 36430 h 62"/>
                <a:gd name="T64" fmla="*/ 0 w 30"/>
                <a:gd name="T65" fmla="*/ 26622 h 62"/>
                <a:gd name="T66" fmla="*/ 0 w 30"/>
                <a:gd name="T67" fmla="*/ 16814 h 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0"/>
                <a:gd name="T103" fmla="*/ 0 h 62"/>
                <a:gd name="T104" fmla="*/ 30 w 30"/>
                <a:gd name="T105" fmla="*/ 62 h 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0" h="62">
                  <a:moveTo>
                    <a:pt x="0" y="12"/>
                  </a:moveTo>
                  <a:lnTo>
                    <a:pt x="5" y="11"/>
                  </a:lnTo>
                  <a:lnTo>
                    <a:pt x="9" y="11"/>
                  </a:lnTo>
                  <a:lnTo>
                    <a:pt x="11" y="8"/>
                  </a:lnTo>
                  <a:lnTo>
                    <a:pt x="13" y="7"/>
                  </a:lnTo>
                  <a:lnTo>
                    <a:pt x="16" y="4"/>
                  </a:lnTo>
                  <a:lnTo>
                    <a:pt x="17" y="2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6" y="4"/>
                  </a:lnTo>
                  <a:lnTo>
                    <a:pt x="27" y="7"/>
                  </a:lnTo>
                  <a:lnTo>
                    <a:pt x="27" y="9"/>
                  </a:lnTo>
                  <a:lnTo>
                    <a:pt x="27" y="14"/>
                  </a:lnTo>
                  <a:lnTo>
                    <a:pt x="29" y="17"/>
                  </a:lnTo>
                  <a:lnTo>
                    <a:pt x="29" y="22"/>
                  </a:lnTo>
                  <a:lnTo>
                    <a:pt x="30" y="26"/>
                  </a:lnTo>
                  <a:lnTo>
                    <a:pt x="30" y="38"/>
                  </a:lnTo>
                  <a:lnTo>
                    <a:pt x="29" y="41"/>
                  </a:lnTo>
                  <a:lnTo>
                    <a:pt x="26" y="44"/>
                  </a:lnTo>
                  <a:lnTo>
                    <a:pt x="25" y="48"/>
                  </a:lnTo>
                  <a:lnTo>
                    <a:pt x="23" y="50"/>
                  </a:lnTo>
                  <a:lnTo>
                    <a:pt x="20" y="52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18" y="62"/>
                  </a:lnTo>
                  <a:lnTo>
                    <a:pt x="13" y="57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3" y="40"/>
                  </a:lnTo>
                  <a:lnTo>
                    <a:pt x="2" y="33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3" name="Freeform 328"/>
            <p:cNvSpPr>
              <a:spLocks/>
            </p:cNvSpPr>
            <p:nvPr/>
          </p:nvSpPr>
          <p:spPr bwMode="gray">
            <a:xfrm>
              <a:off x="4483151" y="3179440"/>
              <a:ext cx="300070" cy="271216"/>
            </a:xfrm>
            <a:custGeom>
              <a:avLst/>
              <a:gdLst>
                <a:gd name="T0" fmla="*/ 74613 w 206"/>
                <a:gd name="T1" fmla="*/ 243802 h 206"/>
                <a:gd name="T2" fmla="*/ 71438 w 206"/>
                <a:gd name="T3" fmla="*/ 233994 h 206"/>
                <a:gd name="T4" fmla="*/ 71438 w 206"/>
                <a:gd name="T5" fmla="*/ 224186 h 206"/>
                <a:gd name="T6" fmla="*/ 74613 w 206"/>
                <a:gd name="T7" fmla="*/ 205971 h 206"/>
                <a:gd name="T8" fmla="*/ 76200 w 206"/>
                <a:gd name="T9" fmla="*/ 197564 h 206"/>
                <a:gd name="T10" fmla="*/ 76200 w 206"/>
                <a:gd name="T11" fmla="*/ 183552 h 206"/>
                <a:gd name="T12" fmla="*/ 71438 w 206"/>
                <a:gd name="T13" fmla="*/ 165337 h 206"/>
                <a:gd name="T14" fmla="*/ 66675 w 206"/>
                <a:gd name="T15" fmla="*/ 144320 h 206"/>
                <a:gd name="T16" fmla="*/ 53975 w 206"/>
                <a:gd name="T17" fmla="*/ 134511 h 206"/>
                <a:gd name="T18" fmla="*/ 19050 w 206"/>
                <a:gd name="T19" fmla="*/ 116296 h 206"/>
                <a:gd name="T20" fmla="*/ 0 w 206"/>
                <a:gd name="T21" fmla="*/ 103686 h 206"/>
                <a:gd name="T22" fmla="*/ 7938 w 206"/>
                <a:gd name="T23" fmla="*/ 91075 h 206"/>
                <a:gd name="T24" fmla="*/ 17463 w 206"/>
                <a:gd name="T25" fmla="*/ 85471 h 206"/>
                <a:gd name="T26" fmla="*/ 25400 w 206"/>
                <a:gd name="T27" fmla="*/ 84070 h 206"/>
                <a:gd name="T28" fmla="*/ 53975 w 206"/>
                <a:gd name="T29" fmla="*/ 89674 h 206"/>
                <a:gd name="T30" fmla="*/ 66675 w 206"/>
                <a:gd name="T31" fmla="*/ 89674 h 206"/>
                <a:gd name="T32" fmla="*/ 76200 w 206"/>
                <a:gd name="T33" fmla="*/ 93878 h 206"/>
                <a:gd name="T34" fmla="*/ 79375 w 206"/>
                <a:gd name="T35" fmla="*/ 54645 h 206"/>
                <a:gd name="T36" fmla="*/ 88900 w 206"/>
                <a:gd name="T37" fmla="*/ 60250 h 206"/>
                <a:gd name="T38" fmla="*/ 98425 w 206"/>
                <a:gd name="T39" fmla="*/ 64453 h 206"/>
                <a:gd name="T40" fmla="*/ 125413 w 206"/>
                <a:gd name="T41" fmla="*/ 50442 h 206"/>
                <a:gd name="T42" fmla="*/ 147638 w 206"/>
                <a:gd name="T43" fmla="*/ 25221 h 206"/>
                <a:gd name="T44" fmla="*/ 160338 w 206"/>
                <a:gd name="T45" fmla="*/ 8407 h 206"/>
                <a:gd name="T46" fmla="*/ 174625 w 206"/>
                <a:gd name="T47" fmla="*/ 5605 h 206"/>
                <a:gd name="T48" fmla="*/ 185737 w 206"/>
                <a:gd name="T49" fmla="*/ 2802 h 206"/>
                <a:gd name="T50" fmla="*/ 198437 w 206"/>
                <a:gd name="T51" fmla="*/ 22419 h 206"/>
                <a:gd name="T52" fmla="*/ 227013 w 206"/>
                <a:gd name="T53" fmla="*/ 37831 h 206"/>
                <a:gd name="T54" fmla="*/ 252413 w 206"/>
                <a:gd name="T55" fmla="*/ 53244 h 206"/>
                <a:gd name="T56" fmla="*/ 268288 w 206"/>
                <a:gd name="T57" fmla="*/ 60250 h 206"/>
                <a:gd name="T58" fmla="*/ 280988 w 206"/>
                <a:gd name="T59" fmla="*/ 67256 h 206"/>
                <a:gd name="T60" fmla="*/ 290513 w 206"/>
                <a:gd name="T61" fmla="*/ 68657 h 206"/>
                <a:gd name="T62" fmla="*/ 306388 w 206"/>
                <a:gd name="T63" fmla="*/ 70058 h 206"/>
                <a:gd name="T64" fmla="*/ 320675 w 206"/>
                <a:gd name="T65" fmla="*/ 74261 h 206"/>
                <a:gd name="T66" fmla="*/ 317500 w 206"/>
                <a:gd name="T67" fmla="*/ 95279 h 206"/>
                <a:gd name="T68" fmla="*/ 303213 w 206"/>
                <a:gd name="T69" fmla="*/ 130308 h 206"/>
                <a:gd name="T70" fmla="*/ 285750 w 206"/>
                <a:gd name="T71" fmla="*/ 155529 h 206"/>
                <a:gd name="T72" fmla="*/ 290513 w 206"/>
                <a:gd name="T73" fmla="*/ 163936 h 206"/>
                <a:gd name="T74" fmla="*/ 301625 w 206"/>
                <a:gd name="T75" fmla="*/ 169540 h 206"/>
                <a:gd name="T76" fmla="*/ 306388 w 206"/>
                <a:gd name="T77" fmla="*/ 180750 h 206"/>
                <a:gd name="T78" fmla="*/ 303213 w 206"/>
                <a:gd name="T79" fmla="*/ 190558 h 206"/>
                <a:gd name="T80" fmla="*/ 301625 w 206"/>
                <a:gd name="T81" fmla="*/ 197564 h 206"/>
                <a:gd name="T82" fmla="*/ 303213 w 206"/>
                <a:gd name="T83" fmla="*/ 210174 h 206"/>
                <a:gd name="T84" fmla="*/ 309563 w 206"/>
                <a:gd name="T85" fmla="*/ 226988 h 206"/>
                <a:gd name="T86" fmla="*/ 315913 w 206"/>
                <a:gd name="T87" fmla="*/ 239598 h 206"/>
                <a:gd name="T88" fmla="*/ 295275 w 206"/>
                <a:gd name="T89" fmla="*/ 259215 h 206"/>
                <a:gd name="T90" fmla="*/ 268288 w 206"/>
                <a:gd name="T91" fmla="*/ 270424 h 206"/>
                <a:gd name="T92" fmla="*/ 246063 w 206"/>
                <a:gd name="T93" fmla="*/ 260616 h 206"/>
                <a:gd name="T94" fmla="*/ 236538 w 206"/>
                <a:gd name="T95" fmla="*/ 255011 h 206"/>
                <a:gd name="T96" fmla="*/ 227013 w 206"/>
                <a:gd name="T97" fmla="*/ 253610 h 206"/>
                <a:gd name="T98" fmla="*/ 209550 w 206"/>
                <a:gd name="T99" fmla="*/ 256412 h 206"/>
                <a:gd name="T100" fmla="*/ 195262 w 206"/>
                <a:gd name="T101" fmla="*/ 270424 h 206"/>
                <a:gd name="T102" fmla="*/ 188912 w 206"/>
                <a:gd name="T103" fmla="*/ 288639 h 206"/>
                <a:gd name="T104" fmla="*/ 174625 w 206"/>
                <a:gd name="T105" fmla="*/ 288639 h 206"/>
                <a:gd name="T106" fmla="*/ 158750 w 206"/>
                <a:gd name="T107" fmla="*/ 284436 h 206"/>
                <a:gd name="T108" fmla="*/ 150813 w 206"/>
                <a:gd name="T109" fmla="*/ 278831 h 206"/>
                <a:gd name="T110" fmla="*/ 146050 w 206"/>
                <a:gd name="T111" fmla="*/ 281633 h 206"/>
                <a:gd name="T112" fmla="*/ 139700 w 206"/>
                <a:gd name="T113" fmla="*/ 288639 h 206"/>
                <a:gd name="T114" fmla="*/ 120650 w 206"/>
                <a:gd name="T115" fmla="*/ 284436 h 206"/>
                <a:gd name="T116" fmla="*/ 92075 w 206"/>
                <a:gd name="T117" fmla="*/ 270424 h 206"/>
                <a:gd name="T118" fmla="*/ 71438 w 206"/>
                <a:gd name="T119" fmla="*/ 249407 h 2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06"/>
                <a:gd name="T181" fmla="*/ 0 h 206"/>
                <a:gd name="T182" fmla="*/ 206 w 206"/>
                <a:gd name="T183" fmla="*/ 206 h 2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06" h="206">
                  <a:moveTo>
                    <a:pt x="45" y="178"/>
                  </a:moveTo>
                  <a:lnTo>
                    <a:pt x="47" y="176"/>
                  </a:lnTo>
                  <a:lnTo>
                    <a:pt x="47" y="174"/>
                  </a:lnTo>
                  <a:lnTo>
                    <a:pt x="47" y="171"/>
                  </a:lnTo>
                  <a:lnTo>
                    <a:pt x="47" y="169"/>
                  </a:lnTo>
                  <a:lnTo>
                    <a:pt x="45" y="167"/>
                  </a:lnTo>
                  <a:lnTo>
                    <a:pt x="45" y="164"/>
                  </a:lnTo>
                  <a:lnTo>
                    <a:pt x="45" y="162"/>
                  </a:lnTo>
                  <a:lnTo>
                    <a:pt x="45" y="160"/>
                  </a:lnTo>
                  <a:lnTo>
                    <a:pt x="45" y="155"/>
                  </a:lnTo>
                  <a:lnTo>
                    <a:pt x="45" y="150"/>
                  </a:lnTo>
                  <a:lnTo>
                    <a:pt x="47" y="147"/>
                  </a:lnTo>
                  <a:lnTo>
                    <a:pt x="47" y="145"/>
                  </a:lnTo>
                  <a:lnTo>
                    <a:pt x="47" y="143"/>
                  </a:lnTo>
                  <a:lnTo>
                    <a:pt x="48" y="141"/>
                  </a:lnTo>
                  <a:lnTo>
                    <a:pt x="48" y="138"/>
                  </a:lnTo>
                  <a:lnTo>
                    <a:pt x="48" y="135"/>
                  </a:lnTo>
                  <a:lnTo>
                    <a:pt x="48" y="131"/>
                  </a:lnTo>
                  <a:lnTo>
                    <a:pt x="47" y="127"/>
                  </a:lnTo>
                  <a:lnTo>
                    <a:pt x="47" y="122"/>
                  </a:lnTo>
                  <a:lnTo>
                    <a:pt x="45" y="118"/>
                  </a:lnTo>
                  <a:lnTo>
                    <a:pt x="44" y="113"/>
                  </a:lnTo>
                  <a:lnTo>
                    <a:pt x="43" y="108"/>
                  </a:lnTo>
                  <a:lnTo>
                    <a:pt x="42" y="103"/>
                  </a:lnTo>
                  <a:lnTo>
                    <a:pt x="41" y="99"/>
                  </a:lnTo>
                  <a:lnTo>
                    <a:pt x="38" y="99"/>
                  </a:lnTo>
                  <a:lnTo>
                    <a:pt x="34" y="96"/>
                  </a:lnTo>
                  <a:lnTo>
                    <a:pt x="26" y="92"/>
                  </a:lnTo>
                  <a:lnTo>
                    <a:pt x="19" y="88"/>
                  </a:lnTo>
                  <a:lnTo>
                    <a:pt x="12" y="83"/>
                  </a:lnTo>
                  <a:lnTo>
                    <a:pt x="6" y="79"/>
                  </a:lnTo>
                  <a:lnTo>
                    <a:pt x="3" y="76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3" y="67"/>
                  </a:lnTo>
                  <a:lnTo>
                    <a:pt x="5" y="65"/>
                  </a:lnTo>
                  <a:lnTo>
                    <a:pt x="6" y="64"/>
                  </a:lnTo>
                  <a:lnTo>
                    <a:pt x="9" y="62"/>
                  </a:lnTo>
                  <a:lnTo>
                    <a:pt x="11" y="61"/>
                  </a:lnTo>
                  <a:lnTo>
                    <a:pt x="13" y="61"/>
                  </a:lnTo>
                  <a:lnTo>
                    <a:pt x="14" y="60"/>
                  </a:lnTo>
                  <a:lnTo>
                    <a:pt x="16" y="60"/>
                  </a:lnTo>
                  <a:lnTo>
                    <a:pt x="29" y="67"/>
                  </a:lnTo>
                  <a:lnTo>
                    <a:pt x="31" y="65"/>
                  </a:lnTo>
                  <a:lnTo>
                    <a:pt x="34" y="64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42" y="64"/>
                  </a:lnTo>
                  <a:lnTo>
                    <a:pt x="44" y="65"/>
                  </a:lnTo>
                  <a:lnTo>
                    <a:pt x="45" y="65"/>
                  </a:lnTo>
                  <a:lnTo>
                    <a:pt x="48" y="67"/>
                  </a:lnTo>
                  <a:lnTo>
                    <a:pt x="48" y="36"/>
                  </a:lnTo>
                  <a:lnTo>
                    <a:pt x="49" y="38"/>
                  </a:lnTo>
                  <a:lnTo>
                    <a:pt x="50" y="39"/>
                  </a:lnTo>
                  <a:lnTo>
                    <a:pt x="52" y="41"/>
                  </a:lnTo>
                  <a:lnTo>
                    <a:pt x="54" y="42"/>
                  </a:lnTo>
                  <a:lnTo>
                    <a:pt x="56" y="43"/>
                  </a:lnTo>
                  <a:lnTo>
                    <a:pt x="57" y="45"/>
                  </a:lnTo>
                  <a:lnTo>
                    <a:pt x="60" y="46"/>
                  </a:lnTo>
                  <a:lnTo>
                    <a:pt x="62" y="46"/>
                  </a:lnTo>
                  <a:lnTo>
                    <a:pt x="67" y="45"/>
                  </a:lnTo>
                  <a:lnTo>
                    <a:pt x="73" y="42"/>
                  </a:lnTo>
                  <a:lnTo>
                    <a:pt x="79" y="36"/>
                  </a:lnTo>
                  <a:lnTo>
                    <a:pt x="85" y="31"/>
                  </a:lnTo>
                  <a:lnTo>
                    <a:pt x="89" y="25"/>
                  </a:lnTo>
                  <a:lnTo>
                    <a:pt x="93" y="18"/>
                  </a:lnTo>
                  <a:lnTo>
                    <a:pt x="96" y="11"/>
                  </a:lnTo>
                  <a:lnTo>
                    <a:pt x="98" y="6"/>
                  </a:lnTo>
                  <a:lnTo>
                    <a:pt x="101" y="6"/>
                  </a:lnTo>
                  <a:lnTo>
                    <a:pt x="104" y="6"/>
                  </a:lnTo>
                  <a:lnTo>
                    <a:pt x="106" y="4"/>
                  </a:lnTo>
                  <a:lnTo>
                    <a:pt x="110" y="4"/>
                  </a:lnTo>
                  <a:lnTo>
                    <a:pt x="112" y="3"/>
                  </a:lnTo>
                  <a:lnTo>
                    <a:pt x="114" y="3"/>
                  </a:lnTo>
                  <a:lnTo>
                    <a:pt x="117" y="2"/>
                  </a:lnTo>
                  <a:lnTo>
                    <a:pt x="119" y="0"/>
                  </a:lnTo>
                  <a:lnTo>
                    <a:pt x="119" y="13"/>
                  </a:lnTo>
                  <a:lnTo>
                    <a:pt x="125" y="16"/>
                  </a:lnTo>
                  <a:lnTo>
                    <a:pt x="131" y="18"/>
                  </a:lnTo>
                  <a:lnTo>
                    <a:pt x="137" y="22"/>
                  </a:lnTo>
                  <a:lnTo>
                    <a:pt x="143" y="27"/>
                  </a:lnTo>
                  <a:lnTo>
                    <a:pt x="148" y="29"/>
                  </a:lnTo>
                  <a:lnTo>
                    <a:pt x="155" y="34"/>
                  </a:lnTo>
                  <a:lnTo>
                    <a:pt x="159" y="38"/>
                  </a:lnTo>
                  <a:lnTo>
                    <a:pt x="165" y="41"/>
                  </a:lnTo>
                  <a:lnTo>
                    <a:pt x="166" y="42"/>
                  </a:lnTo>
                  <a:lnTo>
                    <a:pt x="169" y="43"/>
                  </a:lnTo>
                  <a:lnTo>
                    <a:pt x="171" y="45"/>
                  </a:lnTo>
                  <a:lnTo>
                    <a:pt x="174" y="46"/>
                  </a:lnTo>
                  <a:lnTo>
                    <a:pt x="177" y="48"/>
                  </a:lnTo>
                  <a:lnTo>
                    <a:pt x="178" y="48"/>
                  </a:lnTo>
                  <a:lnTo>
                    <a:pt x="180" y="49"/>
                  </a:lnTo>
                  <a:lnTo>
                    <a:pt x="183" y="49"/>
                  </a:lnTo>
                  <a:lnTo>
                    <a:pt x="187" y="49"/>
                  </a:lnTo>
                  <a:lnTo>
                    <a:pt x="189" y="49"/>
                  </a:lnTo>
                  <a:lnTo>
                    <a:pt x="193" y="50"/>
                  </a:lnTo>
                  <a:lnTo>
                    <a:pt x="196" y="50"/>
                  </a:lnTo>
                  <a:lnTo>
                    <a:pt x="199" y="53"/>
                  </a:lnTo>
                  <a:lnTo>
                    <a:pt x="202" y="53"/>
                  </a:lnTo>
                  <a:lnTo>
                    <a:pt x="206" y="54"/>
                  </a:lnTo>
                  <a:lnTo>
                    <a:pt x="202" y="60"/>
                  </a:lnTo>
                  <a:lnTo>
                    <a:pt x="200" y="68"/>
                  </a:lnTo>
                  <a:lnTo>
                    <a:pt x="197" y="76"/>
                  </a:lnTo>
                  <a:lnTo>
                    <a:pt x="194" y="85"/>
                  </a:lnTo>
                  <a:lnTo>
                    <a:pt x="191" y="93"/>
                  </a:lnTo>
                  <a:lnTo>
                    <a:pt x="188" y="102"/>
                  </a:lnTo>
                  <a:lnTo>
                    <a:pt x="184" y="107"/>
                  </a:lnTo>
                  <a:lnTo>
                    <a:pt x="180" y="111"/>
                  </a:lnTo>
                  <a:lnTo>
                    <a:pt x="181" y="114"/>
                  </a:lnTo>
                  <a:lnTo>
                    <a:pt x="182" y="115"/>
                  </a:lnTo>
                  <a:lnTo>
                    <a:pt x="183" y="117"/>
                  </a:lnTo>
                  <a:lnTo>
                    <a:pt x="186" y="118"/>
                  </a:lnTo>
                  <a:lnTo>
                    <a:pt x="188" y="120"/>
                  </a:lnTo>
                  <a:lnTo>
                    <a:pt x="190" y="121"/>
                  </a:lnTo>
                  <a:lnTo>
                    <a:pt x="191" y="121"/>
                  </a:lnTo>
                  <a:lnTo>
                    <a:pt x="193" y="122"/>
                  </a:lnTo>
                  <a:lnTo>
                    <a:pt x="193" y="129"/>
                  </a:lnTo>
                  <a:lnTo>
                    <a:pt x="193" y="132"/>
                  </a:lnTo>
                  <a:lnTo>
                    <a:pt x="193" y="135"/>
                  </a:lnTo>
                  <a:lnTo>
                    <a:pt x="191" y="136"/>
                  </a:lnTo>
                  <a:lnTo>
                    <a:pt x="191" y="138"/>
                  </a:lnTo>
                  <a:lnTo>
                    <a:pt x="191" y="139"/>
                  </a:lnTo>
                  <a:lnTo>
                    <a:pt x="190" y="141"/>
                  </a:lnTo>
                  <a:lnTo>
                    <a:pt x="190" y="142"/>
                  </a:lnTo>
                  <a:lnTo>
                    <a:pt x="190" y="146"/>
                  </a:lnTo>
                  <a:lnTo>
                    <a:pt x="191" y="150"/>
                  </a:lnTo>
                  <a:lnTo>
                    <a:pt x="193" y="153"/>
                  </a:lnTo>
                  <a:lnTo>
                    <a:pt x="193" y="158"/>
                  </a:lnTo>
                  <a:lnTo>
                    <a:pt x="195" y="162"/>
                  </a:lnTo>
                  <a:lnTo>
                    <a:pt x="196" y="165"/>
                  </a:lnTo>
                  <a:lnTo>
                    <a:pt x="197" y="168"/>
                  </a:lnTo>
                  <a:lnTo>
                    <a:pt x="199" y="171"/>
                  </a:lnTo>
                  <a:lnTo>
                    <a:pt x="194" y="175"/>
                  </a:lnTo>
                  <a:lnTo>
                    <a:pt x="190" y="181"/>
                  </a:lnTo>
                  <a:lnTo>
                    <a:pt x="186" y="185"/>
                  </a:lnTo>
                  <a:lnTo>
                    <a:pt x="180" y="189"/>
                  </a:lnTo>
                  <a:lnTo>
                    <a:pt x="175" y="192"/>
                  </a:lnTo>
                  <a:lnTo>
                    <a:pt x="169" y="193"/>
                  </a:lnTo>
                  <a:lnTo>
                    <a:pt x="163" y="192"/>
                  </a:lnTo>
                  <a:lnTo>
                    <a:pt x="157" y="188"/>
                  </a:lnTo>
                  <a:lnTo>
                    <a:pt x="155" y="186"/>
                  </a:lnTo>
                  <a:lnTo>
                    <a:pt x="152" y="185"/>
                  </a:lnTo>
                  <a:lnTo>
                    <a:pt x="150" y="183"/>
                  </a:lnTo>
                  <a:lnTo>
                    <a:pt x="149" y="182"/>
                  </a:lnTo>
                  <a:lnTo>
                    <a:pt x="146" y="182"/>
                  </a:lnTo>
                  <a:lnTo>
                    <a:pt x="145" y="181"/>
                  </a:lnTo>
                  <a:lnTo>
                    <a:pt x="143" y="181"/>
                  </a:lnTo>
                  <a:lnTo>
                    <a:pt x="140" y="181"/>
                  </a:lnTo>
                  <a:lnTo>
                    <a:pt x="137" y="181"/>
                  </a:lnTo>
                  <a:lnTo>
                    <a:pt x="132" y="183"/>
                  </a:lnTo>
                  <a:lnTo>
                    <a:pt x="129" y="186"/>
                  </a:lnTo>
                  <a:lnTo>
                    <a:pt x="126" y="189"/>
                  </a:lnTo>
                  <a:lnTo>
                    <a:pt x="123" y="193"/>
                  </a:lnTo>
                  <a:lnTo>
                    <a:pt x="121" y="197"/>
                  </a:lnTo>
                  <a:lnTo>
                    <a:pt x="119" y="201"/>
                  </a:lnTo>
                  <a:lnTo>
                    <a:pt x="119" y="206"/>
                  </a:lnTo>
                  <a:lnTo>
                    <a:pt x="115" y="206"/>
                  </a:lnTo>
                  <a:lnTo>
                    <a:pt x="112" y="206"/>
                  </a:lnTo>
                  <a:lnTo>
                    <a:pt x="110" y="206"/>
                  </a:lnTo>
                  <a:lnTo>
                    <a:pt x="106" y="206"/>
                  </a:lnTo>
                  <a:lnTo>
                    <a:pt x="102" y="204"/>
                  </a:lnTo>
                  <a:lnTo>
                    <a:pt x="100" y="203"/>
                  </a:lnTo>
                  <a:lnTo>
                    <a:pt x="98" y="201"/>
                  </a:lnTo>
                  <a:lnTo>
                    <a:pt x="95" y="197"/>
                  </a:lnTo>
                  <a:lnTo>
                    <a:pt x="95" y="199"/>
                  </a:lnTo>
                  <a:lnTo>
                    <a:pt x="94" y="199"/>
                  </a:lnTo>
                  <a:lnTo>
                    <a:pt x="93" y="200"/>
                  </a:lnTo>
                  <a:lnTo>
                    <a:pt x="92" y="201"/>
                  </a:lnTo>
                  <a:lnTo>
                    <a:pt x="90" y="203"/>
                  </a:lnTo>
                  <a:lnTo>
                    <a:pt x="89" y="204"/>
                  </a:lnTo>
                  <a:lnTo>
                    <a:pt x="88" y="206"/>
                  </a:lnTo>
                  <a:lnTo>
                    <a:pt x="87" y="206"/>
                  </a:lnTo>
                  <a:lnTo>
                    <a:pt x="82" y="204"/>
                  </a:lnTo>
                  <a:lnTo>
                    <a:pt x="76" y="203"/>
                  </a:lnTo>
                  <a:lnTo>
                    <a:pt x="70" y="200"/>
                  </a:lnTo>
                  <a:lnTo>
                    <a:pt x="64" y="197"/>
                  </a:lnTo>
                  <a:lnTo>
                    <a:pt x="58" y="193"/>
                  </a:lnTo>
                  <a:lnTo>
                    <a:pt x="54" y="189"/>
                  </a:lnTo>
                  <a:lnTo>
                    <a:pt x="48" y="183"/>
                  </a:lnTo>
                  <a:lnTo>
                    <a:pt x="45" y="178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4" name="Freeform 329"/>
            <p:cNvSpPr>
              <a:spLocks/>
            </p:cNvSpPr>
            <p:nvPr/>
          </p:nvSpPr>
          <p:spPr bwMode="gray">
            <a:xfrm>
              <a:off x="4784801" y="3423832"/>
              <a:ext cx="26848" cy="52157"/>
            </a:xfrm>
            <a:custGeom>
              <a:avLst/>
              <a:gdLst>
                <a:gd name="T0" fmla="*/ 9525 w 18"/>
                <a:gd name="T1" fmla="*/ 18215 h 39"/>
                <a:gd name="T2" fmla="*/ 11112 w 18"/>
                <a:gd name="T3" fmla="*/ 18215 h 39"/>
                <a:gd name="T4" fmla="*/ 12700 w 18"/>
                <a:gd name="T5" fmla="*/ 16814 h 39"/>
                <a:gd name="T6" fmla="*/ 17462 w 18"/>
                <a:gd name="T7" fmla="*/ 11209 h 39"/>
                <a:gd name="T8" fmla="*/ 19050 w 18"/>
                <a:gd name="T9" fmla="*/ 8407 h 39"/>
                <a:gd name="T10" fmla="*/ 23812 w 18"/>
                <a:gd name="T11" fmla="*/ 5605 h 39"/>
                <a:gd name="T12" fmla="*/ 26988 w 18"/>
                <a:gd name="T13" fmla="*/ 2802 h 39"/>
                <a:gd name="T14" fmla="*/ 28575 w 18"/>
                <a:gd name="T15" fmla="*/ 1401 h 39"/>
                <a:gd name="T16" fmla="*/ 28575 w 18"/>
                <a:gd name="T17" fmla="*/ 0 h 39"/>
                <a:gd name="T18" fmla="*/ 28575 w 18"/>
                <a:gd name="T19" fmla="*/ 7006 h 39"/>
                <a:gd name="T20" fmla="*/ 26988 w 18"/>
                <a:gd name="T21" fmla="*/ 16814 h 39"/>
                <a:gd name="T22" fmla="*/ 26988 w 18"/>
                <a:gd name="T23" fmla="*/ 23820 h 39"/>
                <a:gd name="T24" fmla="*/ 26988 w 18"/>
                <a:gd name="T25" fmla="*/ 32227 h 39"/>
                <a:gd name="T26" fmla="*/ 23812 w 18"/>
                <a:gd name="T27" fmla="*/ 37831 h 39"/>
                <a:gd name="T28" fmla="*/ 23812 w 18"/>
                <a:gd name="T29" fmla="*/ 47639 h 39"/>
                <a:gd name="T30" fmla="*/ 26988 w 18"/>
                <a:gd name="T31" fmla="*/ 50442 h 39"/>
                <a:gd name="T32" fmla="*/ 28575 w 18"/>
                <a:gd name="T33" fmla="*/ 54645 h 39"/>
                <a:gd name="T34" fmla="*/ 26988 w 18"/>
                <a:gd name="T35" fmla="*/ 54645 h 39"/>
                <a:gd name="T36" fmla="*/ 23812 w 18"/>
                <a:gd name="T37" fmla="*/ 54645 h 39"/>
                <a:gd name="T38" fmla="*/ 22225 w 18"/>
                <a:gd name="T39" fmla="*/ 54645 h 39"/>
                <a:gd name="T40" fmla="*/ 19050 w 18"/>
                <a:gd name="T41" fmla="*/ 54645 h 39"/>
                <a:gd name="T42" fmla="*/ 17462 w 18"/>
                <a:gd name="T43" fmla="*/ 54645 h 39"/>
                <a:gd name="T44" fmla="*/ 15875 w 18"/>
                <a:gd name="T45" fmla="*/ 54645 h 39"/>
                <a:gd name="T46" fmla="*/ 12700 w 18"/>
                <a:gd name="T47" fmla="*/ 54645 h 39"/>
                <a:gd name="T48" fmla="*/ 11112 w 18"/>
                <a:gd name="T49" fmla="*/ 54645 h 39"/>
                <a:gd name="T50" fmla="*/ 7937 w 18"/>
                <a:gd name="T51" fmla="*/ 53244 h 39"/>
                <a:gd name="T52" fmla="*/ 4762 w 18"/>
                <a:gd name="T53" fmla="*/ 53244 h 39"/>
                <a:gd name="T54" fmla="*/ 4762 w 18"/>
                <a:gd name="T55" fmla="*/ 50442 h 39"/>
                <a:gd name="T56" fmla="*/ 3175 w 18"/>
                <a:gd name="T57" fmla="*/ 49040 h 39"/>
                <a:gd name="T58" fmla="*/ 3175 w 18"/>
                <a:gd name="T59" fmla="*/ 47639 h 39"/>
                <a:gd name="T60" fmla="*/ 0 w 18"/>
                <a:gd name="T61" fmla="*/ 43436 h 39"/>
                <a:gd name="T62" fmla="*/ 0 w 18"/>
                <a:gd name="T63" fmla="*/ 39232 h 39"/>
                <a:gd name="T64" fmla="*/ 3175 w 18"/>
                <a:gd name="T65" fmla="*/ 37831 h 39"/>
                <a:gd name="T66" fmla="*/ 3175 w 18"/>
                <a:gd name="T67" fmla="*/ 36430 h 39"/>
                <a:gd name="T68" fmla="*/ 4762 w 18"/>
                <a:gd name="T69" fmla="*/ 33628 h 39"/>
                <a:gd name="T70" fmla="*/ 4762 w 18"/>
                <a:gd name="T71" fmla="*/ 29424 h 39"/>
                <a:gd name="T72" fmla="*/ 7937 w 18"/>
                <a:gd name="T73" fmla="*/ 26622 h 39"/>
                <a:gd name="T74" fmla="*/ 7937 w 18"/>
                <a:gd name="T75" fmla="*/ 22418 h 39"/>
                <a:gd name="T76" fmla="*/ 9525 w 18"/>
                <a:gd name="T77" fmla="*/ 19616 h 39"/>
                <a:gd name="T78" fmla="*/ 9525 w 18"/>
                <a:gd name="T79" fmla="*/ 18215 h 3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"/>
                <a:gd name="T121" fmla="*/ 0 h 39"/>
                <a:gd name="T122" fmla="*/ 18 w 18"/>
                <a:gd name="T123" fmla="*/ 39 h 3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" h="39">
                  <a:moveTo>
                    <a:pt x="6" y="13"/>
                  </a:moveTo>
                  <a:lnTo>
                    <a:pt x="7" y="13"/>
                  </a:lnTo>
                  <a:lnTo>
                    <a:pt x="8" y="12"/>
                  </a:lnTo>
                  <a:lnTo>
                    <a:pt x="11" y="8"/>
                  </a:lnTo>
                  <a:lnTo>
                    <a:pt x="12" y="6"/>
                  </a:lnTo>
                  <a:lnTo>
                    <a:pt x="15" y="4"/>
                  </a:lnTo>
                  <a:lnTo>
                    <a:pt x="17" y="2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18" y="5"/>
                  </a:lnTo>
                  <a:lnTo>
                    <a:pt x="17" y="12"/>
                  </a:lnTo>
                  <a:lnTo>
                    <a:pt x="17" y="17"/>
                  </a:lnTo>
                  <a:lnTo>
                    <a:pt x="17" y="23"/>
                  </a:lnTo>
                  <a:lnTo>
                    <a:pt x="15" y="27"/>
                  </a:lnTo>
                  <a:lnTo>
                    <a:pt x="15" y="34"/>
                  </a:lnTo>
                  <a:lnTo>
                    <a:pt x="17" y="36"/>
                  </a:lnTo>
                  <a:lnTo>
                    <a:pt x="18" y="39"/>
                  </a:lnTo>
                  <a:lnTo>
                    <a:pt x="17" y="39"/>
                  </a:lnTo>
                  <a:lnTo>
                    <a:pt x="15" y="39"/>
                  </a:lnTo>
                  <a:lnTo>
                    <a:pt x="14" y="39"/>
                  </a:lnTo>
                  <a:lnTo>
                    <a:pt x="12" y="39"/>
                  </a:lnTo>
                  <a:lnTo>
                    <a:pt x="11" y="39"/>
                  </a:lnTo>
                  <a:lnTo>
                    <a:pt x="10" y="39"/>
                  </a:lnTo>
                  <a:lnTo>
                    <a:pt x="8" y="39"/>
                  </a:lnTo>
                  <a:lnTo>
                    <a:pt x="7" y="39"/>
                  </a:lnTo>
                  <a:lnTo>
                    <a:pt x="5" y="38"/>
                  </a:lnTo>
                  <a:lnTo>
                    <a:pt x="3" y="38"/>
                  </a:lnTo>
                  <a:lnTo>
                    <a:pt x="3" y="36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7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6" y="14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5" name="Freeform 330"/>
            <p:cNvSpPr>
              <a:spLocks/>
            </p:cNvSpPr>
            <p:nvPr/>
          </p:nvSpPr>
          <p:spPr bwMode="gray">
            <a:xfrm>
              <a:off x="5372307" y="3650342"/>
              <a:ext cx="52117" cy="40235"/>
            </a:xfrm>
            <a:custGeom>
              <a:avLst/>
              <a:gdLst>
                <a:gd name="T0" fmla="*/ 0 w 35"/>
                <a:gd name="T1" fmla="*/ 26622 h 30"/>
                <a:gd name="T2" fmla="*/ 4763 w 35"/>
                <a:gd name="T3" fmla="*/ 42035 h 30"/>
                <a:gd name="T4" fmla="*/ 12700 w 35"/>
                <a:gd name="T5" fmla="*/ 37832 h 30"/>
                <a:gd name="T6" fmla="*/ 22225 w 35"/>
                <a:gd name="T7" fmla="*/ 36430 h 30"/>
                <a:gd name="T8" fmla="*/ 26988 w 35"/>
                <a:gd name="T9" fmla="*/ 32227 h 30"/>
                <a:gd name="T10" fmla="*/ 33338 w 35"/>
                <a:gd name="T11" fmla="*/ 29425 h 30"/>
                <a:gd name="T12" fmla="*/ 38100 w 35"/>
                <a:gd name="T13" fmla="*/ 25221 h 30"/>
                <a:gd name="T14" fmla="*/ 44450 w 35"/>
                <a:gd name="T15" fmla="*/ 19616 h 30"/>
                <a:gd name="T16" fmla="*/ 46038 w 35"/>
                <a:gd name="T17" fmla="*/ 15413 h 30"/>
                <a:gd name="T18" fmla="*/ 46038 w 35"/>
                <a:gd name="T19" fmla="*/ 8407 h 30"/>
                <a:gd name="T20" fmla="*/ 47625 w 35"/>
                <a:gd name="T21" fmla="*/ 8407 h 30"/>
                <a:gd name="T22" fmla="*/ 49213 w 35"/>
                <a:gd name="T23" fmla="*/ 5605 h 30"/>
                <a:gd name="T24" fmla="*/ 52388 w 35"/>
                <a:gd name="T25" fmla="*/ 5605 h 30"/>
                <a:gd name="T26" fmla="*/ 52388 w 35"/>
                <a:gd name="T27" fmla="*/ 4204 h 30"/>
                <a:gd name="T28" fmla="*/ 53975 w 35"/>
                <a:gd name="T29" fmla="*/ 4204 h 30"/>
                <a:gd name="T30" fmla="*/ 55563 w 35"/>
                <a:gd name="T31" fmla="*/ 2802 h 30"/>
                <a:gd name="T32" fmla="*/ 55563 w 35"/>
                <a:gd name="T33" fmla="*/ 0 h 30"/>
                <a:gd name="T34" fmla="*/ 47625 w 35"/>
                <a:gd name="T35" fmla="*/ 2802 h 30"/>
                <a:gd name="T36" fmla="*/ 38100 w 35"/>
                <a:gd name="T37" fmla="*/ 4204 h 30"/>
                <a:gd name="T38" fmla="*/ 31750 w 35"/>
                <a:gd name="T39" fmla="*/ 8407 h 30"/>
                <a:gd name="T40" fmla="*/ 23813 w 35"/>
                <a:gd name="T41" fmla="*/ 14012 h 30"/>
                <a:gd name="T42" fmla="*/ 15875 w 35"/>
                <a:gd name="T43" fmla="*/ 15413 h 30"/>
                <a:gd name="T44" fmla="*/ 9525 w 35"/>
                <a:gd name="T45" fmla="*/ 19616 h 30"/>
                <a:gd name="T46" fmla="*/ 3175 w 35"/>
                <a:gd name="T47" fmla="*/ 23820 h 30"/>
                <a:gd name="T48" fmla="*/ 0 w 35"/>
                <a:gd name="T49" fmla="*/ 26622 h 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5"/>
                <a:gd name="T76" fmla="*/ 0 h 30"/>
                <a:gd name="T77" fmla="*/ 35 w 35"/>
                <a:gd name="T78" fmla="*/ 30 h 3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5" h="30">
                  <a:moveTo>
                    <a:pt x="0" y="19"/>
                  </a:moveTo>
                  <a:lnTo>
                    <a:pt x="3" y="30"/>
                  </a:lnTo>
                  <a:lnTo>
                    <a:pt x="8" y="27"/>
                  </a:lnTo>
                  <a:lnTo>
                    <a:pt x="14" y="26"/>
                  </a:lnTo>
                  <a:lnTo>
                    <a:pt x="17" y="23"/>
                  </a:lnTo>
                  <a:lnTo>
                    <a:pt x="21" y="21"/>
                  </a:lnTo>
                  <a:lnTo>
                    <a:pt x="24" y="18"/>
                  </a:lnTo>
                  <a:lnTo>
                    <a:pt x="28" y="14"/>
                  </a:lnTo>
                  <a:lnTo>
                    <a:pt x="29" y="11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3" y="4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5" y="2"/>
                  </a:lnTo>
                  <a:lnTo>
                    <a:pt x="35" y="0"/>
                  </a:lnTo>
                  <a:lnTo>
                    <a:pt x="30" y="2"/>
                  </a:lnTo>
                  <a:lnTo>
                    <a:pt x="24" y="3"/>
                  </a:lnTo>
                  <a:lnTo>
                    <a:pt x="20" y="6"/>
                  </a:lnTo>
                  <a:lnTo>
                    <a:pt x="15" y="10"/>
                  </a:lnTo>
                  <a:lnTo>
                    <a:pt x="10" y="11"/>
                  </a:lnTo>
                  <a:lnTo>
                    <a:pt x="6" y="14"/>
                  </a:lnTo>
                  <a:lnTo>
                    <a:pt x="2" y="17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6" name="Freeform 331"/>
            <p:cNvSpPr>
              <a:spLocks/>
            </p:cNvSpPr>
            <p:nvPr/>
          </p:nvSpPr>
          <p:spPr bwMode="gray">
            <a:xfrm>
              <a:off x="4821125" y="3249478"/>
              <a:ext cx="173725" cy="77491"/>
            </a:xfrm>
            <a:custGeom>
              <a:avLst/>
              <a:gdLst>
                <a:gd name="T0" fmla="*/ 98425 w 120"/>
                <a:gd name="T1" fmla="*/ 8407 h 59"/>
                <a:gd name="T2" fmla="*/ 93663 w 120"/>
                <a:gd name="T3" fmla="*/ 9808 h 59"/>
                <a:gd name="T4" fmla="*/ 90488 w 120"/>
                <a:gd name="T5" fmla="*/ 9808 h 59"/>
                <a:gd name="T6" fmla="*/ 88900 w 120"/>
                <a:gd name="T7" fmla="*/ 15413 h 59"/>
                <a:gd name="T8" fmla="*/ 88900 w 120"/>
                <a:gd name="T9" fmla="*/ 22418 h 59"/>
                <a:gd name="T10" fmla="*/ 87313 w 120"/>
                <a:gd name="T11" fmla="*/ 29424 h 59"/>
                <a:gd name="T12" fmla="*/ 82550 w 120"/>
                <a:gd name="T13" fmla="*/ 29424 h 59"/>
                <a:gd name="T14" fmla="*/ 85725 w 120"/>
                <a:gd name="T15" fmla="*/ 35029 h 59"/>
                <a:gd name="T16" fmla="*/ 87313 w 120"/>
                <a:gd name="T17" fmla="*/ 39232 h 59"/>
                <a:gd name="T18" fmla="*/ 90488 w 120"/>
                <a:gd name="T19" fmla="*/ 40633 h 59"/>
                <a:gd name="T20" fmla="*/ 93663 w 120"/>
                <a:gd name="T21" fmla="*/ 44837 h 59"/>
                <a:gd name="T22" fmla="*/ 79375 w 120"/>
                <a:gd name="T23" fmla="*/ 49040 h 59"/>
                <a:gd name="T24" fmla="*/ 63500 w 120"/>
                <a:gd name="T25" fmla="*/ 51843 h 59"/>
                <a:gd name="T26" fmla="*/ 46038 w 120"/>
                <a:gd name="T27" fmla="*/ 54645 h 59"/>
                <a:gd name="T28" fmla="*/ 20638 w 120"/>
                <a:gd name="T29" fmla="*/ 50441 h 59"/>
                <a:gd name="T30" fmla="*/ 0 w 120"/>
                <a:gd name="T31" fmla="*/ 65854 h 59"/>
                <a:gd name="T32" fmla="*/ 0 w 120"/>
                <a:gd name="T33" fmla="*/ 70058 h 59"/>
                <a:gd name="T34" fmla="*/ 4763 w 120"/>
                <a:gd name="T35" fmla="*/ 72860 h 59"/>
                <a:gd name="T36" fmla="*/ 15875 w 120"/>
                <a:gd name="T37" fmla="*/ 71459 h 59"/>
                <a:gd name="T38" fmla="*/ 57150 w 120"/>
                <a:gd name="T39" fmla="*/ 65854 h 59"/>
                <a:gd name="T40" fmla="*/ 63500 w 120"/>
                <a:gd name="T41" fmla="*/ 75662 h 59"/>
                <a:gd name="T42" fmla="*/ 76200 w 120"/>
                <a:gd name="T43" fmla="*/ 81267 h 59"/>
                <a:gd name="T44" fmla="*/ 87313 w 120"/>
                <a:gd name="T45" fmla="*/ 82668 h 59"/>
                <a:gd name="T46" fmla="*/ 96837 w 120"/>
                <a:gd name="T47" fmla="*/ 82668 h 59"/>
                <a:gd name="T48" fmla="*/ 103188 w 120"/>
                <a:gd name="T49" fmla="*/ 82668 h 59"/>
                <a:gd name="T50" fmla="*/ 109538 w 120"/>
                <a:gd name="T51" fmla="*/ 82668 h 59"/>
                <a:gd name="T52" fmla="*/ 115888 w 120"/>
                <a:gd name="T53" fmla="*/ 82668 h 59"/>
                <a:gd name="T54" fmla="*/ 120650 w 120"/>
                <a:gd name="T55" fmla="*/ 82668 h 59"/>
                <a:gd name="T56" fmla="*/ 130175 w 120"/>
                <a:gd name="T57" fmla="*/ 82668 h 59"/>
                <a:gd name="T58" fmla="*/ 139700 w 120"/>
                <a:gd name="T59" fmla="*/ 78465 h 59"/>
                <a:gd name="T60" fmla="*/ 150813 w 120"/>
                <a:gd name="T61" fmla="*/ 75662 h 59"/>
                <a:gd name="T62" fmla="*/ 160338 w 120"/>
                <a:gd name="T63" fmla="*/ 70058 h 59"/>
                <a:gd name="T64" fmla="*/ 169863 w 120"/>
                <a:gd name="T65" fmla="*/ 63052 h 59"/>
                <a:gd name="T66" fmla="*/ 179388 w 120"/>
                <a:gd name="T67" fmla="*/ 51843 h 59"/>
                <a:gd name="T68" fmla="*/ 184150 w 120"/>
                <a:gd name="T69" fmla="*/ 42035 h 59"/>
                <a:gd name="T70" fmla="*/ 190500 w 120"/>
                <a:gd name="T71" fmla="*/ 32227 h 59"/>
                <a:gd name="T72" fmla="*/ 187325 w 120"/>
                <a:gd name="T73" fmla="*/ 30825 h 59"/>
                <a:gd name="T74" fmla="*/ 182563 w 120"/>
                <a:gd name="T75" fmla="*/ 26622 h 59"/>
                <a:gd name="T76" fmla="*/ 179388 w 120"/>
                <a:gd name="T77" fmla="*/ 19616 h 59"/>
                <a:gd name="T78" fmla="*/ 177800 w 120"/>
                <a:gd name="T79" fmla="*/ 9808 h 59"/>
                <a:gd name="T80" fmla="*/ 168275 w 120"/>
                <a:gd name="T81" fmla="*/ 9808 h 59"/>
                <a:gd name="T82" fmla="*/ 161925 w 120"/>
                <a:gd name="T83" fmla="*/ 5605 h 59"/>
                <a:gd name="T84" fmla="*/ 158750 w 120"/>
                <a:gd name="T85" fmla="*/ 4203 h 59"/>
                <a:gd name="T86" fmla="*/ 149225 w 120"/>
                <a:gd name="T87" fmla="*/ 0 h 5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0"/>
                <a:gd name="T133" fmla="*/ 0 h 59"/>
                <a:gd name="T134" fmla="*/ 120 w 120"/>
                <a:gd name="T135" fmla="*/ 59 h 5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0" h="59">
                  <a:moveTo>
                    <a:pt x="63" y="6"/>
                  </a:moveTo>
                  <a:lnTo>
                    <a:pt x="62" y="6"/>
                  </a:lnTo>
                  <a:lnTo>
                    <a:pt x="61" y="6"/>
                  </a:lnTo>
                  <a:lnTo>
                    <a:pt x="59" y="7"/>
                  </a:lnTo>
                  <a:lnTo>
                    <a:pt x="58" y="7"/>
                  </a:lnTo>
                  <a:lnTo>
                    <a:pt x="57" y="7"/>
                  </a:lnTo>
                  <a:lnTo>
                    <a:pt x="57" y="10"/>
                  </a:lnTo>
                  <a:lnTo>
                    <a:pt x="56" y="11"/>
                  </a:lnTo>
                  <a:lnTo>
                    <a:pt x="56" y="14"/>
                  </a:lnTo>
                  <a:lnTo>
                    <a:pt x="56" y="16"/>
                  </a:lnTo>
                  <a:lnTo>
                    <a:pt x="55" y="19"/>
                  </a:lnTo>
                  <a:lnTo>
                    <a:pt x="55" y="21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52" y="23"/>
                  </a:lnTo>
                  <a:lnTo>
                    <a:pt x="54" y="25"/>
                  </a:lnTo>
                  <a:lnTo>
                    <a:pt x="54" y="26"/>
                  </a:lnTo>
                  <a:lnTo>
                    <a:pt x="55" y="28"/>
                  </a:lnTo>
                  <a:lnTo>
                    <a:pt x="56" y="29"/>
                  </a:lnTo>
                  <a:lnTo>
                    <a:pt x="57" y="29"/>
                  </a:lnTo>
                  <a:lnTo>
                    <a:pt x="58" y="30"/>
                  </a:lnTo>
                  <a:lnTo>
                    <a:pt x="59" y="32"/>
                  </a:lnTo>
                  <a:lnTo>
                    <a:pt x="55" y="33"/>
                  </a:lnTo>
                  <a:lnTo>
                    <a:pt x="50" y="35"/>
                  </a:lnTo>
                  <a:lnTo>
                    <a:pt x="45" y="36"/>
                  </a:lnTo>
                  <a:lnTo>
                    <a:pt x="40" y="37"/>
                  </a:lnTo>
                  <a:lnTo>
                    <a:pt x="36" y="39"/>
                  </a:lnTo>
                  <a:lnTo>
                    <a:pt x="29" y="39"/>
                  </a:lnTo>
                  <a:lnTo>
                    <a:pt x="22" y="37"/>
                  </a:lnTo>
                  <a:lnTo>
                    <a:pt x="13" y="36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10" y="51"/>
                  </a:lnTo>
                  <a:lnTo>
                    <a:pt x="17" y="50"/>
                  </a:lnTo>
                  <a:lnTo>
                    <a:pt x="36" y="47"/>
                  </a:lnTo>
                  <a:lnTo>
                    <a:pt x="38" y="51"/>
                  </a:lnTo>
                  <a:lnTo>
                    <a:pt x="40" y="54"/>
                  </a:lnTo>
                  <a:lnTo>
                    <a:pt x="44" y="55"/>
                  </a:lnTo>
                  <a:lnTo>
                    <a:pt x="48" y="58"/>
                  </a:lnTo>
                  <a:lnTo>
                    <a:pt x="51" y="58"/>
                  </a:lnTo>
                  <a:lnTo>
                    <a:pt x="55" y="59"/>
                  </a:lnTo>
                  <a:lnTo>
                    <a:pt x="58" y="59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5" y="59"/>
                  </a:lnTo>
                  <a:lnTo>
                    <a:pt x="68" y="59"/>
                  </a:lnTo>
                  <a:lnTo>
                    <a:pt x="69" y="59"/>
                  </a:lnTo>
                  <a:lnTo>
                    <a:pt x="71" y="59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6" y="59"/>
                  </a:lnTo>
                  <a:lnTo>
                    <a:pt x="80" y="59"/>
                  </a:lnTo>
                  <a:lnTo>
                    <a:pt x="82" y="59"/>
                  </a:lnTo>
                  <a:lnTo>
                    <a:pt x="84" y="58"/>
                  </a:lnTo>
                  <a:lnTo>
                    <a:pt x="88" y="56"/>
                  </a:lnTo>
                  <a:lnTo>
                    <a:pt x="91" y="55"/>
                  </a:lnTo>
                  <a:lnTo>
                    <a:pt x="95" y="54"/>
                  </a:lnTo>
                  <a:lnTo>
                    <a:pt x="97" y="52"/>
                  </a:lnTo>
                  <a:lnTo>
                    <a:pt x="101" y="50"/>
                  </a:lnTo>
                  <a:lnTo>
                    <a:pt x="104" y="48"/>
                  </a:lnTo>
                  <a:lnTo>
                    <a:pt x="107" y="45"/>
                  </a:lnTo>
                  <a:lnTo>
                    <a:pt x="110" y="40"/>
                  </a:lnTo>
                  <a:lnTo>
                    <a:pt x="113" y="37"/>
                  </a:lnTo>
                  <a:lnTo>
                    <a:pt x="115" y="33"/>
                  </a:lnTo>
                  <a:lnTo>
                    <a:pt x="116" y="30"/>
                  </a:lnTo>
                  <a:lnTo>
                    <a:pt x="118" y="26"/>
                  </a:lnTo>
                  <a:lnTo>
                    <a:pt x="120" y="23"/>
                  </a:lnTo>
                  <a:lnTo>
                    <a:pt x="119" y="23"/>
                  </a:lnTo>
                  <a:lnTo>
                    <a:pt x="118" y="22"/>
                  </a:lnTo>
                  <a:lnTo>
                    <a:pt x="116" y="21"/>
                  </a:lnTo>
                  <a:lnTo>
                    <a:pt x="115" y="19"/>
                  </a:lnTo>
                  <a:lnTo>
                    <a:pt x="113" y="18"/>
                  </a:lnTo>
                  <a:lnTo>
                    <a:pt x="113" y="14"/>
                  </a:lnTo>
                  <a:lnTo>
                    <a:pt x="112" y="11"/>
                  </a:lnTo>
                  <a:lnTo>
                    <a:pt x="112" y="7"/>
                  </a:lnTo>
                  <a:lnTo>
                    <a:pt x="108" y="7"/>
                  </a:lnTo>
                  <a:lnTo>
                    <a:pt x="106" y="7"/>
                  </a:lnTo>
                  <a:lnTo>
                    <a:pt x="104" y="6"/>
                  </a:lnTo>
                  <a:lnTo>
                    <a:pt x="102" y="4"/>
                  </a:lnTo>
                  <a:lnTo>
                    <a:pt x="101" y="4"/>
                  </a:lnTo>
                  <a:lnTo>
                    <a:pt x="100" y="3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63" y="6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7" name="Freeform 332"/>
            <p:cNvSpPr>
              <a:spLocks/>
            </p:cNvSpPr>
            <p:nvPr/>
          </p:nvSpPr>
          <p:spPr bwMode="gray">
            <a:xfrm>
              <a:off x="4964844" y="4422263"/>
              <a:ext cx="334815" cy="245881"/>
            </a:xfrm>
            <a:custGeom>
              <a:avLst/>
              <a:gdLst>
                <a:gd name="T0" fmla="*/ 42863 w 230"/>
                <a:gd name="T1" fmla="*/ 249407 h 187"/>
                <a:gd name="T2" fmla="*/ 26988 w 230"/>
                <a:gd name="T3" fmla="*/ 243802 h 187"/>
                <a:gd name="T4" fmla="*/ 9525 w 230"/>
                <a:gd name="T5" fmla="*/ 236796 h 187"/>
                <a:gd name="T6" fmla="*/ 1588 w 230"/>
                <a:gd name="T7" fmla="*/ 221383 h 187"/>
                <a:gd name="T8" fmla="*/ 0 w 230"/>
                <a:gd name="T9" fmla="*/ 203168 h 187"/>
                <a:gd name="T10" fmla="*/ 0 w 230"/>
                <a:gd name="T11" fmla="*/ 177947 h 187"/>
                <a:gd name="T12" fmla="*/ 14288 w 230"/>
                <a:gd name="T13" fmla="*/ 147122 h 187"/>
                <a:gd name="T14" fmla="*/ 30163 w 230"/>
                <a:gd name="T15" fmla="*/ 120500 h 187"/>
                <a:gd name="T16" fmla="*/ 68263 w 230"/>
                <a:gd name="T17" fmla="*/ 103686 h 187"/>
                <a:gd name="T18" fmla="*/ 103188 w 230"/>
                <a:gd name="T19" fmla="*/ 98081 h 187"/>
                <a:gd name="T20" fmla="*/ 122238 w 230"/>
                <a:gd name="T21" fmla="*/ 88273 h 187"/>
                <a:gd name="T22" fmla="*/ 125413 w 230"/>
                <a:gd name="T23" fmla="*/ 74261 h 187"/>
                <a:gd name="T24" fmla="*/ 125413 w 230"/>
                <a:gd name="T25" fmla="*/ 68657 h 187"/>
                <a:gd name="T26" fmla="*/ 125413 w 230"/>
                <a:gd name="T27" fmla="*/ 61651 h 187"/>
                <a:gd name="T28" fmla="*/ 160338 w 230"/>
                <a:gd name="T29" fmla="*/ 61651 h 187"/>
                <a:gd name="T30" fmla="*/ 179388 w 230"/>
                <a:gd name="T31" fmla="*/ 47639 h 187"/>
                <a:gd name="T32" fmla="*/ 196850 w 230"/>
                <a:gd name="T33" fmla="*/ 22419 h 187"/>
                <a:gd name="T34" fmla="*/ 217488 w 230"/>
                <a:gd name="T35" fmla="*/ 2802 h 187"/>
                <a:gd name="T36" fmla="*/ 238125 w 230"/>
                <a:gd name="T37" fmla="*/ 2802 h 187"/>
                <a:gd name="T38" fmla="*/ 247650 w 230"/>
                <a:gd name="T39" fmla="*/ 15413 h 187"/>
                <a:gd name="T40" fmla="*/ 257175 w 230"/>
                <a:gd name="T41" fmla="*/ 22419 h 187"/>
                <a:gd name="T42" fmla="*/ 266700 w 230"/>
                <a:gd name="T43" fmla="*/ 46238 h 187"/>
                <a:gd name="T44" fmla="*/ 274638 w 230"/>
                <a:gd name="T45" fmla="*/ 77064 h 187"/>
                <a:gd name="T46" fmla="*/ 293688 w 230"/>
                <a:gd name="T47" fmla="*/ 93878 h 187"/>
                <a:gd name="T48" fmla="*/ 307975 w 230"/>
                <a:gd name="T49" fmla="*/ 107889 h 187"/>
                <a:gd name="T50" fmla="*/ 320675 w 230"/>
                <a:gd name="T51" fmla="*/ 133110 h 187"/>
                <a:gd name="T52" fmla="*/ 350838 w 230"/>
                <a:gd name="T53" fmla="*/ 165337 h 187"/>
                <a:gd name="T54" fmla="*/ 361950 w 230"/>
                <a:gd name="T55" fmla="*/ 193360 h 187"/>
                <a:gd name="T56" fmla="*/ 357188 w 230"/>
                <a:gd name="T57" fmla="*/ 191959 h 187"/>
                <a:gd name="T58" fmla="*/ 350838 w 230"/>
                <a:gd name="T59" fmla="*/ 191959 h 187"/>
                <a:gd name="T60" fmla="*/ 344488 w 230"/>
                <a:gd name="T61" fmla="*/ 191959 h 187"/>
                <a:gd name="T62" fmla="*/ 334963 w 230"/>
                <a:gd name="T63" fmla="*/ 190558 h 187"/>
                <a:gd name="T64" fmla="*/ 331788 w 230"/>
                <a:gd name="T65" fmla="*/ 182151 h 187"/>
                <a:gd name="T66" fmla="*/ 328613 w 230"/>
                <a:gd name="T67" fmla="*/ 177947 h 187"/>
                <a:gd name="T68" fmla="*/ 322263 w 230"/>
                <a:gd name="T69" fmla="*/ 177947 h 187"/>
                <a:gd name="T70" fmla="*/ 317500 w 230"/>
                <a:gd name="T71" fmla="*/ 180750 h 187"/>
                <a:gd name="T72" fmla="*/ 314325 w 230"/>
                <a:gd name="T73" fmla="*/ 187756 h 187"/>
                <a:gd name="T74" fmla="*/ 311150 w 230"/>
                <a:gd name="T75" fmla="*/ 193360 h 187"/>
                <a:gd name="T76" fmla="*/ 285750 w 230"/>
                <a:gd name="T77" fmla="*/ 197564 h 187"/>
                <a:gd name="T78" fmla="*/ 260350 w 230"/>
                <a:gd name="T79" fmla="*/ 198965 h 187"/>
                <a:gd name="T80" fmla="*/ 242888 w 230"/>
                <a:gd name="T81" fmla="*/ 208773 h 187"/>
                <a:gd name="T82" fmla="*/ 239713 w 230"/>
                <a:gd name="T83" fmla="*/ 214378 h 187"/>
                <a:gd name="T84" fmla="*/ 236538 w 230"/>
                <a:gd name="T85" fmla="*/ 218581 h 187"/>
                <a:gd name="T86" fmla="*/ 222250 w 230"/>
                <a:gd name="T87" fmla="*/ 221383 h 187"/>
                <a:gd name="T88" fmla="*/ 212725 w 230"/>
                <a:gd name="T89" fmla="*/ 222785 h 187"/>
                <a:gd name="T90" fmla="*/ 198437 w 230"/>
                <a:gd name="T91" fmla="*/ 221383 h 187"/>
                <a:gd name="T92" fmla="*/ 180975 w 230"/>
                <a:gd name="T93" fmla="*/ 208773 h 187"/>
                <a:gd name="T94" fmla="*/ 161925 w 230"/>
                <a:gd name="T95" fmla="*/ 193360 h 187"/>
                <a:gd name="T96" fmla="*/ 139700 w 230"/>
                <a:gd name="T97" fmla="*/ 198965 h 187"/>
                <a:gd name="T98" fmla="*/ 122238 w 230"/>
                <a:gd name="T99" fmla="*/ 218581 h 187"/>
                <a:gd name="T100" fmla="*/ 109538 w 230"/>
                <a:gd name="T101" fmla="*/ 243802 h 187"/>
                <a:gd name="T102" fmla="*/ 76200 w 230"/>
                <a:gd name="T103" fmla="*/ 243802 h 187"/>
                <a:gd name="T104" fmla="*/ 61913 w 230"/>
                <a:gd name="T105" fmla="*/ 249407 h 18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30"/>
                <a:gd name="T160" fmla="*/ 0 h 187"/>
                <a:gd name="T161" fmla="*/ 230 w 230"/>
                <a:gd name="T162" fmla="*/ 187 h 187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30" h="187">
                  <a:moveTo>
                    <a:pt x="33" y="187"/>
                  </a:moveTo>
                  <a:lnTo>
                    <a:pt x="31" y="181"/>
                  </a:lnTo>
                  <a:lnTo>
                    <a:pt x="27" y="178"/>
                  </a:lnTo>
                  <a:lnTo>
                    <a:pt x="25" y="177"/>
                  </a:lnTo>
                  <a:lnTo>
                    <a:pt x="20" y="176"/>
                  </a:lnTo>
                  <a:lnTo>
                    <a:pt x="17" y="174"/>
                  </a:lnTo>
                  <a:lnTo>
                    <a:pt x="13" y="174"/>
                  </a:lnTo>
                  <a:lnTo>
                    <a:pt x="9" y="172"/>
                  </a:lnTo>
                  <a:lnTo>
                    <a:pt x="6" y="169"/>
                  </a:lnTo>
                  <a:lnTo>
                    <a:pt x="3" y="166"/>
                  </a:lnTo>
                  <a:lnTo>
                    <a:pt x="2" y="162"/>
                  </a:lnTo>
                  <a:lnTo>
                    <a:pt x="1" y="158"/>
                  </a:lnTo>
                  <a:lnTo>
                    <a:pt x="0" y="153"/>
                  </a:lnTo>
                  <a:lnTo>
                    <a:pt x="0" y="148"/>
                  </a:lnTo>
                  <a:lnTo>
                    <a:pt x="0" y="145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0" y="127"/>
                  </a:lnTo>
                  <a:lnTo>
                    <a:pt x="2" y="119"/>
                  </a:lnTo>
                  <a:lnTo>
                    <a:pt x="6" y="112"/>
                  </a:lnTo>
                  <a:lnTo>
                    <a:pt x="9" y="105"/>
                  </a:lnTo>
                  <a:lnTo>
                    <a:pt x="13" y="98"/>
                  </a:lnTo>
                  <a:lnTo>
                    <a:pt x="17" y="92"/>
                  </a:lnTo>
                  <a:lnTo>
                    <a:pt x="19" y="86"/>
                  </a:lnTo>
                  <a:lnTo>
                    <a:pt x="21" y="77"/>
                  </a:lnTo>
                  <a:lnTo>
                    <a:pt x="36" y="77"/>
                  </a:lnTo>
                  <a:lnTo>
                    <a:pt x="43" y="74"/>
                  </a:lnTo>
                  <a:lnTo>
                    <a:pt x="50" y="73"/>
                  </a:lnTo>
                  <a:lnTo>
                    <a:pt x="58" y="72"/>
                  </a:lnTo>
                  <a:lnTo>
                    <a:pt x="65" y="70"/>
                  </a:lnTo>
                  <a:lnTo>
                    <a:pt x="71" y="67"/>
                  </a:lnTo>
                  <a:lnTo>
                    <a:pt x="75" y="65"/>
                  </a:lnTo>
                  <a:lnTo>
                    <a:pt x="77" y="63"/>
                  </a:lnTo>
                  <a:lnTo>
                    <a:pt x="78" y="60"/>
                  </a:lnTo>
                  <a:lnTo>
                    <a:pt x="79" y="56"/>
                  </a:lnTo>
                  <a:lnTo>
                    <a:pt x="79" y="53"/>
                  </a:lnTo>
                  <a:lnTo>
                    <a:pt x="79" y="52"/>
                  </a:lnTo>
                  <a:lnTo>
                    <a:pt x="79" y="51"/>
                  </a:lnTo>
                  <a:lnTo>
                    <a:pt x="79" y="49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79" y="44"/>
                  </a:lnTo>
                  <a:lnTo>
                    <a:pt x="88" y="46"/>
                  </a:lnTo>
                  <a:lnTo>
                    <a:pt x="95" y="46"/>
                  </a:lnTo>
                  <a:lnTo>
                    <a:pt x="101" y="44"/>
                  </a:lnTo>
                  <a:lnTo>
                    <a:pt x="106" y="41"/>
                  </a:lnTo>
                  <a:lnTo>
                    <a:pt x="109" y="39"/>
                  </a:lnTo>
                  <a:lnTo>
                    <a:pt x="113" y="34"/>
                  </a:lnTo>
                  <a:lnTo>
                    <a:pt x="116" y="30"/>
                  </a:lnTo>
                  <a:lnTo>
                    <a:pt x="119" y="26"/>
                  </a:lnTo>
                  <a:lnTo>
                    <a:pt x="124" y="16"/>
                  </a:lnTo>
                  <a:lnTo>
                    <a:pt x="129" y="8"/>
                  </a:lnTo>
                  <a:lnTo>
                    <a:pt x="133" y="4"/>
                  </a:lnTo>
                  <a:lnTo>
                    <a:pt x="137" y="2"/>
                  </a:lnTo>
                  <a:lnTo>
                    <a:pt x="143" y="0"/>
                  </a:lnTo>
                  <a:lnTo>
                    <a:pt x="149" y="0"/>
                  </a:lnTo>
                  <a:lnTo>
                    <a:pt x="150" y="2"/>
                  </a:lnTo>
                  <a:lnTo>
                    <a:pt x="151" y="5"/>
                  </a:lnTo>
                  <a:lnTo>
                    <a:pt x="153" y="8"/>
                  </a:lnTo>
                  <a:lnTo>
                    <a:pt x="156" y="11"/>
                  </a:lnTo>
                  <a:lnTo>
                    <a:pt x="158" y="12"/>
                  </a:lnTo>
                  <a:lnTo>
                    <a:pt x="160" y="15"/>
                  </a:lnTo>
                  <a:lnTo>
                    <a:pt x="162" y="16"/>
                  </a:lnTo>
                  <a:lnTo>
                    <a:pt x="164" y="20"/>
                  </a:lnTo>
                  <a:lnTo>
                    <a:pt x="165" y="25"/>
                  </a:lnTo>
                  <a:lnTo>
                    <a:pt x="168" y="33"/>
                  </a:lnTo>
                  <a:lnTo>
                    <a:pt x="169" y="40"/>
                  </a:lnTo>
                  <a:lnTo>
                    <a:pt x="170" y="49"/>
                  </a:lnTo>
                  <a:lnTo>
                    <a:pt x="173" y="55"/>
                  </a:lnTo>
                  <a:lnTo>
                    <a:pt x="176" y="60"/>
                  </a:lnTo>
                  <a:lnTo>
                    <a:pt x="179" y="65"/>
                  </a:lnTo>
                  <a:lnTo>
                    <a:pt x="185" y="67"/>
                  </a:lnTo>
                  <a:lnTo>
                    <a:pt x="191" y="67"/>
                  </a:lnTo>
                  <a:lnTo>
                    <a:pt x="192" y="73"/>
                  </a:lnTo>
                  <a:lnTo>
                    <a:pt x="194" y="77"/>
                  </a:lnTo>
                  <a:lnTo>
                    <a:pt x="195" y="83"/>
                  </a:lnTo>
                  <a:lnTo>
                    <a:pt x="197" y="87"/>
                  </a:lnTo>
                  <a:lnTo>
                    <a:pt x="202" y="95"/>
                  </a:lnTo>
                  <a:lnTo>
                    <a:pt x="209" y="104"/>
                  </a:lnTo>
                  <a:lnTo>
                    <a:pt x="215" y="111"/>
                  </a:lnTo>
                  <a:lnTo>
                    <a:pt x="221" y="118"/>
                  </a:lnTo>
                  <a:lnTo>
                    <a:pt x="227" y="123"/>
                  </a:lnTo>
                  <a:lnTo>
                    <a:pt x="230" y="127"/>
                  </a:lnTo>
                  <a:lnTo>
                    <a:pt x="228" y="138"/>
                  </a:lnTo>
                  <a:lnTo>
                    <a:pt x="227" y="137"/>
                  </a:lnTo>
                  <a:lnTo>
                    <a:pt x="226" y="137"/>
                  </a:lnTo>
                  <a:lnTo>
                    <a:pt x="225" y="137"/>
                  </a:lnTo>
                  <a:lnTo>
                    <a:pt x="223" y="137"/>
                  </a:lnTo>
                  <a:lnTo>
                    <a:pt x="222" y="137"/>
                  </a:lnTo>
                  <a:lnTo>
                    <a:pt x="221" y="137"/>
                  </a:lnTo>
                  <a:lnTo>
                    <a:pt x="220" y="137"/>
                  </a:lnTo>
                  <a:lnTo>
                    <a:pt x="220" y="138"/>
                  </a:lnTo>
                  <a:lnTo>
                    <a:pt x="217" y="137"/>
                  </a:lnTo>
                  <a:lnTo>
                    <a:pt x="215" y="137"/>
                  </a:lnTo>
                  <a:lnTo>
                    <a:pt x="214" y="137"/>
                  </a:lnTo>
                  <a:lnTo>
                    <a:pt x="211" y="136"/>
                  </a:lnTo>
                  <a:lnTo>
                    <a:pt x="210" y="134"/>
                  </a:lnTo>
                  <a:lnTo>
                    <a:pt x="209" y="133"/>
                  </a:lnTo>
                  <a:lnTo>
                    <a:pt x="209" y="130"/>
                  </a:lnTo>
                  <a:lnTo>
                    <a:pt x="209" y="127"/>
                  </a:lnTo>
                  <a:lnTo>
                    <a:pt x="208" y="127"/>
                  </a:lnTo>
                  <a:lnTo>
                    <a:pt x="207" y="127"/>
                  </a:lnTo>
                  <a:lnTo>
                    <a:pt x="205" y="127"/>
                  </a:lnTo>
                  <a:lnTo>
                    <a:pt x="204" y="127"/>
                  </a:lnTo>
                  <a:lnTo>
                    <a:pt x="203" y="127"/>
                  </a:lnTo>
                  <a:lnTo>
                    <a:pt x="202" y="127"/>
                  </a:lnTo>
                  <a:lnTo>
                    <a:pt x="201" y="127"/>
                  </a:lnTo>
                  <a:lnTo>
                    <a:pt x="200" y="129"/>
                  </a:lnTo>
                  <a:lnTo>
                    <a:pt x="200" y="130"/>
                  </a:lnTo>
                  <a:lnTo>
                    <a:pt x="198" y="132"/>
                  </a:lnTo>
                  <a:lnTo>
                    <a:pt x="198" y="134"/>
                  </a:lnTo>
                  <a:lnTo>
                    <a:pt x="197" y="136"/>
                  </a:lnTo>
                  <a:lnTo>
                    <a:pt x="197" y="137"/>
                  </a:lnTo>
                  <a:lnTo>
                    <a:pt x="196" y="138"/>
                  </a:lnTo>
                  <a:lnTo>
                    <a:pt x="190" y="138"/>
                  </a:lnTo>
                  <a:lnTo>
                    <a:pt x="185" y="141"/>
                  </a:lnTo>
                  <a:lnTo>
                    <a:pt x="180" y="141"/>
                  </a:lnTo>
                  <a:lnTo>
                    <a:pt x="175" y="138"/>
                  </a:lnTo>
                  <a:lnTo>
                    <a:pt x="169" y="141"/>
                  </a:lnTo>
                  <a:lnTo>
                    <a:pt x="164" y="142"/>
                  </a:lnTo>
                  <a:lnTo>
                    <a:pt x="159" y="144"/>
                  </a:lnTo>
                  <a:lnTo>
                    <a:pt x="154" y="149"/>
                  </a:lnTo>
                  <a:lnTo>
                    <a:pt x="153" y="149"/>
                  </a:lnTo>
                  <a:lnTo>
                    <a:pt x="153" y="151"/>
                  </a:lnTo>
                  <a:lnTo>
                    <a:pt x="152" y="152"/>
                  </a:lnTo>
                  <a:lnTo>
                    <a:pt x="151" y="153"/>
                  </a:lnTo>
                  <a:lnTo>
                    <a:pt x="151" y="155"/>
                  </a:lnTo>
                  <a:lnTo>
                    <a:pt x="150" y="155"/>
                  </a:lnTo>
                  <a:lnTo>
                    <a:pt x="149" y="156"/>
                  </a:lnTo>
                  <a:lnTo>
                    <a:pt x="145" y="156"/>
                  </a:lnTo>
                  <a:lnTo>
                    <a:pt x="143" y="156"/>
                  </a:lnTo>
                  <a:lnTo>
                    <a:pt x="140" y="158"/>
                  </a:lnTo>
                  <a:lnTo>
                    <a:pt x="138" y="158"/>
                  </a:lnTo>
                  <a:lnTo>
                    <a:pt x="137" y="158"/>
                  </a:lnTo>
                  <a:lnTo>
                    <a:pt x="134" y="159"/>
                  </a:lnTo>
                  <a:lnTo>
                    <a:pt x="132" y="159"/>
                  </a:lnTo>
                  <a:lnTo>
                    <a:pt x="128" y="159"/>
                  </a:lnTo>
                  <a:lnTo>
                    <a:pt x="125" y="158"/>
                  </a:lnTo>
                  <a:lnTo>
                    <a:pt x="120" y="156"/>
                  </a:lnTo>
                  <a:lnTo>
                    <a:pt x="116" y="152"/>
                  </a:lnTo>
                  <a:lnTo>
                    <a:pt x="114" y="149"/>
                  </a:lnTo>
                  <a:lnTo>
                    <a:pt x="110" y="145"/>
                  </a:lnTo>
                  <a:lnTo>
                    <a:pt x="106" y="142"/>
                  </a:lnTo>
                  <a:lnTo>
                    <a:pt x="102" y="138"/>
                  </a:lnTo>
                  <a:lnTo>
                    <a:pt x="96" y="138"/>
                  </a:lnTo>
                  <a:lnTo>
                    <a:pt x="93" y="138"/>
                  </a:lnTo>
                  <a:lnTo>
                    <a:pt x="88" y="142"/>
                  </a:lnTo>
                  <a:lnTo>
                    <a:pt x="84" y="146"/>
                  </a:lnTo>
                  <a:lnTo>
                    <a:pt x="81" y="151"/>
                  </a:lnTo>
                  <a:lnTo>
                    <a:pt x="77" y="156"/>
                  </a:lnTo>
                  <a:lnTo>
                    <a:pt x="75" y="162"/>
                  </a:lnTo>
                  <a:lnTo>
                    <a:pt x="71" y="167"/>
                  </a:lnTo>
                  <a:lnTo>
                    <a:pt x="69" y="174"/>
                  </a:lnTo>
                  <a:lnTo>
                    <a:pt x="60" y="174"/>
                  </a:lnTo>
                  <a:lnTo>
                    <a:pt x="52" y="174"/>
                  </a:lnTo>
                  <a:lnTo>
                    <a:pt x="48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9" y="178"/>
                  </a:lnTo>
                  <a:lnTo>
                    <a:pt x="37" y="181"/>
                  </a:lnTo>
                  <a:lnTo>
                    <a:pt x="33" y="18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8" name="Freeform 333"/>
            <p:cNvSpPr>
              <a:spLocks/>
            </p:cNvSpPr>
            <p:nvPr/>
          </p:nvSpPr>
          <p:spPr bwMode="gray">
            <a:xfrm>
              <a:off x="4832180" y="4687517"/>
              <a:ext cx="63173" cy="38744"/>
            </a:xfrm>
            <a:custGeom>
              <a:avLst/>
              <a:gdLst>
                <a:gd name="T0" fmla="*/ 66675 w 43"/>
                <a:gd name="T1" fmla="*/ 0 h 29"/>
                <a:gd name="T2" fmla="*/ 66675 w 43"/>
                <a:gd name="T3" fmla="*/ 14012 h 29"/>
                <a:gd name="T4" fmla="*/ 68263 w 43"/>
                <a:gd name="T5" fmla="*/ 22419 h 29"/>
                <a:gd name="T6" fmla="*/ 68263 w 43"/>
                <a:gd name="T7" fmla="*/ 29425 h 29"/>
                <a:gd name="T8" fmla="*/ 66675 w 43"/>
                <a:gd name="T9" fmla="*/ 35029 h 29"/>
                <a:gd name="T10" fmla="*/ 60325 w 43"/>
                <a:gd name="T11" fmla="*/ 37832 h 29"/>
                <a:gd name="T12" fmla="*/ 49213 w 43"/>
                <a:gd name="T13" fmla="*/ 39233 h 29"/>
                <a:gd name="T14" fmla="*/ 33338 w 43"/>
                <a:gd name="T15" fmla="*/ 39233 h 29"/>
                <a:gd name="T16" fmla="*/ 7938 w 43"/>
                <a:gd name="T17" fmla="*/ 40634 h 29"/>
                <a:gd name="T18" fmla="*/ 6350 w 43"/>
                <a:gd name="T19" fmla="*/ 39233 h 29"/>
                <a:gd name="T20" fmla="*/ 6350 w 43"/>
                <a:gd name="T21" fmla="*/ 37832 h 29"/>
                <a:gd name="T22" fmla="*/ 4763 w 43"/>
                <a:gd name="T23" fmla="*/ 35029 h 29"/>
                <a:gd name="T24" fmla="*/ 3175 w 43"/>
                <a:gd name="T25" fmla="*/ 33628 h 29"/>
                <a:gd name="T26" fmla="*/ 3175 w 43"/>
                <a:gd name="T27" fmla="*/ 29425 h 29"/>
                <a:gd name="T28" fmla="*/ 0 w 43"/>
                <a:gd name="T29" fmla="*/ 26622 h 29"/>
                <a:gd name="T30" fmla="*/ 0 w 43"/>
                <a:gd name="T31" fmla="*/ 22419 h 29"/>
                <a:gd name="T32" fmla="*/ 0 w 43"/>
                <a:gd name="T33" fmla="*/ 18215 h 29"/>
                <a:gd name="T34" fmla="*/ 3175 w 43"/>
                <a:gd name="T35" fmla="*/ 14012 h 29"/>
                <a:gd name="T36" fmla="*/ 3175 w 43"/>
                <a:gd name="T37" fmla="*/ 12611 h 29"/>
                <a:gd name="T38" fmla="*/ 4763 w 43"/>
                <a:gd name="T39" fmla="*/ 11209 h 29"/>
                <a:gd name="T40" fmla="*/ 4763 w 43"/>
                <a:gd name="T41" fmla="*/ 7006 h 29"/>
                <a:gd name="T42" fmla="*/ 6350 w 43"/>
                <a:gd name="T43" fmla="*/ 5605 h 29"/>
                <a:gd name="T44" fmla="*/ 7938 w 43"/>
                <a:gd name="T45" fmla="*/ 1401 h 29"/>
                <a:gd name="T46" fmla="*/ 12700 w 43"/>
                <a:gd name="T47" fmla="*/ 0 h 29"/>
                <a:gd name="T48" fmla="*/ 66675 w 43"/>
                <a:gd name="T49" fmla="*/ 0 h 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3"/>
                <a:gd name="T76" fmla="*/ 0 h 29"/>
                <a:gd name="T77" fmla="*/ 43 w 43"/>
                <a:gd name="T78" fmla="*/ 29 h 2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3" h="29">
                  <a:moveTo>
                    <a:pt x="42" y="0"/>
                  </a:moveTo>
                  <a:lnTo>
                    <a:pt x="42" y="10"/>
                  </a:lnTo>
                  <a:lnTo>
                    <a:pt x="43" y="16"/>
                  </a:lnTo>
                  <a:lnTo>
                    <a:pt x="43" y="21"/>
                  </a:lnTo>
                  <a:lnTo>
                    <a:pt x="42" y="25"/>
                  </a:lnTo>
                  <a:lnTo>
                    <a:pt x="38" y="27"/>
                  </a:lnTo>
                  <a:lnTo>
                    <a:pt x="31" y="28"/>
                  </a:lnTo>
                  <a:lnTo>
                    <a:pt x="21" y="28"/>
                  </a:lnTo>
                  <a:lnTo>
                    <a:pt x="5" y="29"/>
                  </a:lnTo>
                  <a:lnTo>
                    <a:pt x="4" y="28"/>
                  </a:lnTo>
                  <a:lnTo>
                    <a:pt x="4" y="27"/>
                  </a:lnTo>
                  <a:lnTo>
                    <a:pt x="3" y="25"/>
                  </a:lnTo>
                  <a:lnTo>
                    <a:pt x="2" y="24"/>
                  </a:lnTo>
                  <a:lnTo>
                    <a:pt x="2" y="21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2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1"/>
                  </a:lnTo>
                  <a:lnTo>
                    <a:pt x="8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09" name="Freeform 334"/>
            <p:cNvSpPr>
              <a:spLocks/>
            </p:cNvSpPr>
            <p:nvPr/>
          </p:nvSpPr>
          <p:spPr bwMode="gray">
            <a:xfrm>
              <a:off x="4817966" y="4355202"/>
              <a:ext cx="197415" cy="347217"/>
            </a:xfrm>
            <a:custGeom>
              <a:avLst/>
              <a:gdLst>
                <a:gd name="T0" fmla="*/ 160337 w 136"/>
                <a:gd name="T1" fmla="*/ 12610 h 264"/>
                <a:gd name="T2" fmla="*/ 163512 w 136"/>
                <a:gd name="T3" fmla="*/ 25221 h 264"/>
                <a:gd name="T4" fmla="*/ 168275 w 136"/>
                <a:gd name="T5" fmla="*/ 39232 h 264"/>
                <a:gd name="T6" fmla="*/ 150812 w 136"/>
                <a:gd name="T7" fmla="*/ 64453 h 264"/>
                <a:gd name="T8" fmla="*/ 134937 w 136"/>
                <a:gd name="T9" fmla="*/ 93878 h 264"/>
                <a:gd name="T10" fmla="*/ 123825 w 136"/>
                <a:gd name="T11" fmla="*/ 127505 h 264"/>
                <a:gd name="T12" fmla="*/ 112712 w 136"/>
                <a:gd name="T13" fmla="*/ 154127 h 264"/>
                <a:gd name="T14" fmla="*/ 101600 w 136"/>
                <a:gd name="T15" fmla="*/ 184953 h 264"/>
                <a:gd name="T16" fmla="*/ 93662 w 136"/>
                <a:gd name="T17" fmla="*/ 203168 h 264"/>
                <a:gd name="T18" fmla="*/ 88900 w 136"/>
                <a:gd name="T19" fmla="*/ 212976 h 264"/>
                <a:gd name="T20" fmla="*/ 82550 w 136"/>
                <a:gd name="T21" fmla="*/ 218581 h 264"/>
                <a:gd name="T22" fmla="*/ 71437 w 136"/>
                <a:gd name="T23" fmla="*/ 214377 h 264"/>
                <a:gd name="T24" fmla="*/ 60325 w 136"/>
                <a:gd name="T25" fmla="*/ 207372 h 264"/>
                <a:gd name="T26" fmla="*/ 44450 w 136"/>
                <a:gd name="T27" fmla="*/ 204569 h 264"/>
                <a:gd name="T28" fmla="*/ 30162 w 136"/>
                <a:gd name="T29" fmla="*/ 212976 h 264"/>
                <a:gd name="T30" fmla="*/ 14287 w 136"/>
                <a:gd name="T31" fmla="*/ 243802 h 264"/>
                <a:gd name="T32" fmla="*/ 0 w 136"/>
                <a:gd name="T33" fmla="*/ 274627 h 264"/>
                <a:gd name="T34" fmla="*/ 1588 w 136"/>
                <a:gd name="T35" fmla="*/ 285836 h 264"/>
                <a:gd name="T36" fmla="*/ 4762 w 136"/>
                <a:gd name="T37" fmla="*/ 294243 h 264"/>
                <a:gd name="T38" fmla="*/ 9525 w 136"/>
                <a:gd name="T39" fmla="*/ 298447 h 264"/>
                <a:gd name="T40" fmla="*/ 19050 w 136"/>
                <a:gd name="T41" fmla="*/ 298447 h 264"/>
                <a:gd name="T42" fmla="*/ 30162 w 136"/>
                <a:gd name="T43" fmla="*/ 298447 h 264"/>
                <a:gd name="T44" fmla="*/ 33337 w 136"/>
                <a:gd name="T45" fmla="*/ 309656 h 264"/>
                <a:gd name="T46" fmla="*/ 33337 w 136"/>
                <a:gd name="T47" fmla="*/ 325069 h 264"/>
                <a:gd name="T48" fmla="*/ 33337 w 136"/>
                <a:gd name="T49" fmla="*/ 343284 h 264"/>
                <a:gd name="T50" fmla="*/ 33337 w 136"/>
                <a:gd name="T51" fmla="*/ 348889 h 264"/>
                <a:gd name="T52" fmla="*/ 33337 w 136"/>
                <a:gd name="T53" fmla="*/ 354493 h 264"/>
                <a:gd name="T54" fmla="*/ 80962 w 136"/>
                <a:gd name="T55" fmla="*/ 353092 h 264"/>
                <a:gd name="T56" fmla="*/ 215900 w 136"/>
                <a:gd name="T57" fmla="*/ 334877 h 264"/>
                <a:gd name="T58" fmla="*/ 203200 w 136"/>
                <a:gd name="T59" fmla="*/ 320865 h 264"/>
                <a:gd name="T60" fmla="*/ 184150 w 136"/>
                <a:gd name="T61" fmla="*/ 315261 h 264"/>
                <a:gd name="T62" fmla="*/ 168275 w 136"/>
                <a:gd name="T63" fmla="*/ 304051 h 264"/>
                <a:gd name="T64" fmla="*/ 163512 w 136"/>
                <a:gd name="T65" fmla="*/ 285836 h 264"/>
                <a:gd name="T66" fmla="*/ 163512 w 136"/>
                <a:gd name="T67" fmla="*/ 267621 h 264"/>
                <a:gd name="T68" fmla="*/ 166687 w 136"/>
                <a:gd name="T69" fmla="*/ 238197 h 264"/>
                <a:gd name="T70" fmla="*/ 182562 w 136"/>
                <a:gd name="T71" fmla="*/ 207372 h 264"/>
                <a:gd name="T72" fmla="*/ 196850 w 136"/>
                <a:gd name="T73" fmla="*/ 177947 h 264"/>
                <a:gd name="T74" fmla="*/ 185737 w 136"/>
                <a:gd name="T75" fmla="*/ 144319 h 264"/>
                <a:gd name="T76" fmla="*/ 166687 w 136"/>
                <a:gd name="T77" fmla="*/ 123302 h 264"/>
                <a:gd name="T78" fmla="*/ 163512 w 136"/>
                <a:gd name="T79" fmla="*/ 99482 h 264"/>
                <a:gd name="T80" fmla="*/ 177800 w 136"/>
                <a:gd name="T81" fmla="*/ 93878 h 264"/>
                <a:gd name="T82" fmla="*/ 196850 w 136"/>
                <a:gd name="T83" fmla="*/ 95279 h 264"/>
                <a:gd name="T84" fmla="*/ 193675 w 136"/>
                <a:gd name="T85" fmla="*/ 86872 h 264"/>
                <a:gd name="T86" fmla="*/ 185737 w 136"/>
                <a:gd name="T87" fmla="*/ 58849 h 264"/>
                <a:gd name="T88" fmla="*/ 182562 w 136"/>
                <a:gd name="T89" fmla="*/ 28023 h 264"/>
                <a:gd name="T90" fmla="*/ 182562 w 136"/>
                <a:gd name="T91" fmla="*/ 18215 h 264"/>
                <a:gd name="T92" fmla="*/ 182562 w 136"/>
                <a:gd name="T93" fmla="*/ 9808 h 264"/>
                <a:gd name="T94" fmla="*/ 173037 w 136"/>
                <a:gd name="T95" fmla="*/ 7006 h 264"/>
                <a:gd name="T96" fmla="*/ 163512 w 136"/>
                <a:gd name="T97" fmla="*/ 2802 h 26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36"/>
                <a:gd name="T148" fmla="*/ 0 h 264"/>
                <a:gd name="T149" fmla="*/ 136 w 136"/>
                <a:gd name="T150" fmla="*/ 264 h 26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36" h="264">
                  <a:moveTo>
                    <a:pt x="100" y="0"/>
                  </a:moveTo>
                  <a:lnTo>
                    <a:pt x="100" y="5"/>
                  </a:lnTo>
                  <a:lnTo>
                    <a:pt x="101" y="9"/>
                  </a:lnTo>
                  <a:lnTo>
                    <a:pt x="101" y="12"/>
                  </a:lnTo>
                  <a:lnTo>
                    <a:pt x="103" y="14"/>
                  </a:lnTo>
                  <a:lnTo>
                    <a:pt x="103" y="18"/>
                  </a:lnTo>
                  <a:lnTo>
                    <a:pt x="104" y="21"/>
                  </a:lnTo>
                  <a:lnTo>
                    <a:pt x="105" y="24"/>
                  </a:lnTo>
                  <a:lnTo>
                    <a:pt x="106" y="28"/>
                  </a:lnTo>
                  <a:lnTo>
                    <a:pt x="103" y="34"/>
                  </a:lnTo>
                  <a:lnTo>
                    <a:pt x="98" y="41"/>
                  </a:lnTo>
                  <a:lnTo>
                    <a:pt x="95" y="46"/>
                  </a:lnTo>
                  <a:lnTo>
                    <a:pt x="91" y="52"/>
                  </a:lnTo>
                  <a:lnTo>
                    <a:pt x="89" y="59"/>
                  </a:lnTo>
                  <a:lnTo>
                    <a:pt x="85" y="67"/>
                  </a:lnTo>
                  <a:lnTo>
                    <a:pt x="83" y="75"/>
                  </a:lnTo>
                  <a:lnTo>
                    <a:pt x="81" y="84"/>
                  </a:lnTo>
                  <a:lnTo>
                    <a:pt x="78" y="91"/>
                  </a:lnTo>
                  <a:lnTo>
                    <a:pt x="76" y="98"/>
                  </a:lnTo>
                  <a:lnTo>
                    <a:pt x="73" y="104"/>
                  </a:lnTo>
                  <a:lnTo>
                    <a:pt x="71" y="110"/>
                  </a:lnTo>
                  <a:lnTo>
                    <a:pt x="69" y="117"/>
                  </a:lnTo>
                  <a:lnTo>
                    <a:pt x="66" y="124"/>
                  </a:lnTo>
                  <a:lnTo>
                    <a:pt x="64" y="132"/>
                  </a:lnTo>
                  <a:lnTo>
                    <a:pt x="61" y="141"/>
                  </a:lnTo>
                  <a:lnTo>
                    <a:pt x="60" y="142"/>
                  </a:lnTo>
                  <a:lnTo>
                    <a:pt x="59" y="145"/>
                  </a:lnTo>
                  <a:lnTo>
                    <a:pt x="58" y="148"/>
                  </a:lnTo>
                  <a:lnTo>
                    <a:pt x="57" y="149"/>
                  </a:lnTo>
                  <a:lnTo>
                    <a:pt x="56" y="152"/>
                  </a:lnTo>
                  <a:lnTo>
                    <a:pt x="54" y="155"/>
                  </a:lnTo>
                  <a:lnTo>
                    <a:pt x="53" y="156"/>
                  </a:lnTo>
                  <a:lnTo>
                    <a:pt x="52" y="156"/>
                  </a:lnTo>
                  <a:lnTo>
                    <a:pt x="50" y="156"/>
                  </a:lnTo>
                  <a:lnTo>
                    <a:pt x="47" y="155"/>
                  </a:lnTo>
                  <a:lnTo>
                    <a:pt x="45" y="153"/>
                  </a:lnTo>
                  <a:lnTo>
                    <a:pt x="42" y="152"/>
                  </a:lnTo>
                  <a:lnTo>
                    <a:pt x="40" y="149"/>
                  </a:lnTo>
                  <a:lnTo>
                    <a:pt x="38" y="148"/>
                  </a:lnTo>
                  <a:lnTo>
                    <a:pt x="35" y="146"/>
                  </a:lnTo>
                  <a:lnTo>
                    <a:pt x="32" y="146"/>
                  </a:lnTo>
                  <a:lnTo>
                    <a:pt x="28" y="146"/>
                  </a:lnTo>
                  <a:lnTo>
                    <a:pt x="25" y="148"/>
                  </a:lnTo>
                  <a:lnTo>
                    <a:pt x="21" y="149"/>
                  </a:lnTo>
                  <a:lnTo>
                    <a:pt x="19" y="152"/>
                  </a:lnTo>
                  <a:lnTo>
                    <a:pt x="14" y="159"/>
                  </a:lnTo>
                  <a:lnTo>
                    <a:pt x="12" y="166"/>
                  </a:lnTo>
                  <a:lnTo>
                    <a:pt x="9" y="174"/>
                  </a:lnTo>
                  <a:lnTo>
                    <a:pt x="7" y="183"/>
                  </a:lnTo>
                  <a:lnTo>
                    <a:pt x="3" y="189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1" y="204"/>
                  </a:lnTo>
                  <a:lnTo>
                    <a:pt x="1" y="207"/>
                  </a:lnTo>
                  <a:lnTo>
                    <a:pt x="2" y="209"/>
                  </a:lnTo>
                  <a:lnTo>
                    <a:pt x="3" y="210"/>
                  </a:lnTo>
                  <a:lnTo>
                    <a:pt x="3" y="211"/>
                  </a:lnTo>
                  <a:lnTo>
                    <a:pt x="5" y="213"/>
                  </a:lnTo>
                  <a:lnTo>
                    <a:pt x="6" y="213"/>
                  </a:lnTo>
                  <a:lnTo>
                    <a:pt x="8" y="213"/>
                  </a:lnTo>
                  <a:lnTo>
                    <a:pt x="9" y="213"/>
                  </a:lnTo>
                  <a:lnTo>
                    <a:pt x="12" y="213"/>
                  </a:lnTo>
                  <a:lnTo>
                    <a:pt x="14" y="213"/>
                  </a:lnTo>
                  <a:lnTo>
                    <a:pt x="16" y="213"/>
                  </a:lnTo>
                  <a:lnTo>
                    <a:pt x="19" y="213"/>
                  </a:lnTo>
                  <a:lnTo>
                    <a:pt x="21" y="213"/>
                  </a:lnTo>
                  <a:lnTo>
                    <a:pt x="21" y="217"/>
                  </a:lnTo>
                  <a:lnTo>
                    <a:pt x="21" y="221"/>
                  </a:lnTo>
                  <a:lnTo>
                    <a:pt x="20" y="225"/>
                  </a:lnTo>
                  <a:lnTo>
                    <a:pt x="21" y="228"/>
                  </a:lnTo>
                  <a:lnTo>
                    <a:pt x="21" y="232"/>
                  </a:lnTo>
                  <a:lnTo>
                    <a:pt x="21" y="236"/>
                  </a:lnTo>
                  <a:lnTo>
                    <a:pt x="21" y="241"/>
                  </a:lnTo>
                  <a:lnTo>
                    <a:pt x="21" y="245"/>
                  </a:lnTo>
                  <a:lnTo>
                    <a:pt x="21" y="246"/>
                  </a:lnTo>
                  <a:lnTo>
                    <a:pt x="21" y="248"/>
                  </a:lnTo>
                  <a:lnTo>
                    <a:pt x="21" y="249"/>
                  </a:lnTo>
                  <a:lnTo>
                    <a:pt x="21" y="250"/>
                  </a:lnTo>
                  <a:lnTo>
                    <a:pt x="21" y="252"/>
                  </a:lnTo>
                  <a:lnTo>
                    <a:pt x="21" y="253"/>
                  </a:lnTo>
                  <a:lnTo>
                    <a:pt x="20" y="253"/>
                  </a:lnTo>
                  <a:lnTo>
                    <a:pt x="19" y="255"/>
                  </a:lnTo>
                  <a:lnTo>
                    <a:pt x="51" y="252"/>
                  </a:lnTo>
                  <a:lnTo>
                    <a:pt x="84" y="255"/>
                  </a:lnTo>
                  <a:lnTo>
                    <a:pt x="133" y="264"/>
                  </a:lnTo>
                  <a:lnTo>
                    <a:pt x="136" y="239"/>
                  </a:lnTo>
                  <a:lnTo>
                    <a:pt x="135" y="235"/>
                  </a:lnTo>
                  <a:lnTo>
                    <a:pt x="131" y="232"/>
                  </a:lnTo>
                  <a:lnTo>
                    <a:pt x="128" y="229"/>
                  </a:lnTo>
                  <a:lnTo>
                    <a:pt x="124" y="228"/>
                  </a:lnTo>
                  <a:lnTo>
                    <a:pt x="121" y="227"/>
                  </a:lnTo>
                  <a:lnTo>
                    <a:pt x="116" y="225"/>
                  </a:lnTo>
                  <a:lnTo>
                    <a:pt x="112" y="223"/>
                  </a:lnTo>
                  <a:lnTo>
                    <a:pt x="109" y="220"/>
                  </a:lnTo>
                  <a:lnTo>
                    <a:pt x="106" y="217"/>
                  </a:lnTo>
                  <a:lnTo>
                    <a:pt x="105" y="213"/>
                  </a:lnTo>
                  <a:lnTo>
                    <a:pt x="104" y="209"/>
                  </a:lnTo>
                  <a:lnTo>
                    <a:pt x="103" y="204"/>
                  </a:lnTo>
                  <a:lnTo>
                    <a:pt x="103" y="199"/>
                  </a:lnTo>
                  <a:lnTo>
                    <a:pt x="103" y="195"/>
                  </a:lnTo>
                  <a:lnTo>
                    <a:pt x="103" y="191"/>
                  </a:lnTo>
                  <a:lnTo>
                    <a:pt x="103" y="189"/>
                  </a:lnTo>
                  <a:lnTo>
                    <a:pt x="103" y="178"/>
                  </a:lnTo>
                  <a:lnTo>
                    <a:pt x="105" y="170"/>
                  </a:lnTo>
                  <a:lnTo>
                    <a:pt x="108" y="162"/>
                  </a:lnTo>
                  <a:lnTo>
                    <a:pt x="111" y="155"/>
                  </a:lnTo>
                  <a:lnTo>
                    <a:pt x="115" y="148"/>
                  </a:lnTo>
                  <a:lnTo>
                    <a:pt x="118" y="141"/>
                  </a:lnTo>
                  <a:lnTo>
                    <a:pt x="122" y="134"/>
                  </a:lnTo>
                  <a:lnTo>
                    <a:pt x="124" y="127"/>
                  </a:lnTo>
                  <a:lnTo>
                    <a:pt x="123" y="117"/>
                  </a:lnTo>
                  <a:lnTo>
                    <a:pt x="121" y="109"/>
                  </a:lnTo>
                  <a:lnTo>
                    <a:pt x="117" y="103"/>
                  </a:lnTo>
                  <a:lnTo>
                    <a:pt x="114" y="98"/>
                  </a:lnTo>
                  <a:lnTo>
                    <a:pt x="109" y="93"/>
                  </a:lnTo>
                  <a:lnTo>
                    <a:pt x="105" y="88"/>
                  </a:lnTo>
                  <a:lnTo>
                    <a:pt x="103" y="82"/>
                  </a:lnTo>
                  <a:lnTo>
                    <a:pt x="103" y="74"/>
                  </a:lnTo>
                  <a:lnTo>
                    <a:pt x="103" y="71"/>
                  </a:lnTo>
                  <a:lnTo>
                    <a:pt x="105" y="68"/>
                  </a:lnTo>
                  <a:lnTo>
                    <a:pt x="109" y="68"/>
                  </a:lnTo>
                  <a:lnTo>
                    <a:pt x="112" y="67"/>
                  </a:lnTo>
                  <a:lnTo>
                    <a:pt x="117" y="68"/>
                  </a:lnTo>
                  <a:lnTo>
                    <a:pt x="121" y="68"/>
                  </a:lnTo>
                  <a:lnTo>
                    <a:pt x="124" y="68"/>
                  </a:lnTo>
                  <a:lnTo>
                    <a:pt x="126" y="68"/>
                  </a:lnTo>
                  <a:lnTo>
                    <a:pt x="123" y="64"/>
                  </a:lnTo>
                  <a:lnTo>
                    <a:pt x="122" y="62"/>
                  </a:lnTo>
                  <a:lnTo>
                    <a:pt x="120" y="56"/>
                  </a:lnTo>
                  <a:lnTo>
                    <a:pt x="118" y="49"/>
                  </a:lnTo>
                  <a:lnTo>
                    <a:pt x="117" y="42"/>
                  </a:lnTo>
                  <a:lnTo>
                    <a:pt x="116" y="35"/>
                  </a:lnTo>
                  <a:lnTo>
                    <a:pt x="116" y="28"/>
                  </a:lnTo>
                  <a:lnTo>
                    <a:pt x="115" y="20"/>
                  </a:lnTo>
                  <a:lnTo>
                    <a:pt x="115" y="17"/>
                  </a:lnTo>
                  <a:lnTo>
                    <a:pt x="115" y="16"/>
                  </a:lnTo>
                  <a:lnTo>
                    <a:pt x="115" y="13"/>
                  </a:lnTo>
                  <a:lnTo>
                    <a:pt x="115" y="12"/>
                  </a:lnTo>
                  <a:lnTo>
                    <a:pt x="115" y="9"/>
                  </a:lnTo>
                  <a:lnTo>
                    <a:pt x="115" y="7"/>
                  </a:lnTo>
                  <a:lnTo>
                    <a:pt x="115" y="6"/>
                  </a:lnTo>
                  <a:lnTo>
                    <a:pt x="112" y="5"/>
                  </a:lnTo>
                  <a:lnTo>
                    <a:pt x="109" y="5"/>
                  </a:lnTo>
                  <a:lnTo>
                    <a:pt x="106" y="3"/>
                  </a:lnTo>
                  <a:lnTo>
                    <a:pt x="104" y="3"/>
                  </a:lnTo>
                  <a:lnTo>
                    <a:pt x="103" y="2"/>
                  </a:lnTo>
                  <a:lnTo>
                    <a:pt x="101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0" name="Freeform 335"/>
            <p:cNvSpPr>
              <a:spLocks/>
            </p:cNvSpPr>
            <p:nvPr/>
          </p:nvSpPr>
          <p:spPr bwMode="gray">
            <a:xfrm>
              <a:off x="5655004" y="3523674"/>
              <a:ext cx="519596" cy="458981"/>
            </a:xfrm>
            <a:custGeom>
              <a:avLst/>
              <a:gdLst>
                <a:gd name="T0" fmla="*/ 463550 w 356"/>
                <a:gd name="T1" fmla="*/ 127506 h 349"/>
                <a:gd name="T2" fmla="*/ 452438 w 356"/>
                <a:gd name="T3" fmla="*/ 105087 h 349"/>
                <a:gd name="T4" fmla="*/ 409575 w 356"/>
                <a:gd name="T5" fmla="*/ 79866 h 349"/>
                <a:gd name="T6" fmla="*/ 358775 w 356"/>
                <a:gd name="T7" fmla="*/ 56046 h 349"/>
                <a:gd name="T8" fmla="*/ 292100 w 356"/>
                <a:gd name="T9" fmla="*/ 64453 h 349"/>
                <a:gd name="T10" fmla="*/ 269875 w 356"/>
                <a:gd name="T11" fmla="*/ 84070 h 349"/>
                <a:gd name="T12" fmla="*/ 258763 w 356"/>
                <a:gd name="T13" fmla="*/ 84070 h 349"/>
                <a:gd name="T14" fmla="*/ 249238 w 356"/>
                <a:gd name="T15" fmla="*/ 95279 h 349"/>
                <a:gd name="T16" fmla="*/ 214313 w 356"/>
                <a:gd name="T17" fmla="*/ 106488 h 349"/>
                <a:gd name="T18" fmla="*/ 195262 w 356"/>
                <a:gd name="T19" fmla="*/ 109291 h 349"/>
                <a:gd name="T20" fmla="*/ 184150 w 356"/>
                <a:gd name="T21" fmla="*/ 106488 h 349"/>
                <a:gd name="T22" fmla="*/ 171450 w 356"/>
                <a:gd name="T23" fmla="*/ 89674 h 349"/>
                <a:gd name="T24" fmla="*/ 144462 w 356"/>
                <a:gd name="T25" fmla="*/ 77064 h 349"/>
                <a:gd name="T26" fmla="*/ 109538 w 356"/>
                <a:gd name="T27" fmla="*/ 60250 h 349"/>
                <a:gd name="T28" fmla="*/ 103188 w 356"/>
                <a:gd name="T29" fmla="*/ 7006 h 349"/>
                <a:gd name="T30" fmla="*/ 79375 w 356"/>
                <a:gd name="T31" fmla="*/ 5605 h 349"/>
                <a:gd name="T32" fmla="*/ 68263 w 356"/>
                <a:gd name="T33" fmla="*/ 32227 h 349"/>
                <a:gd name="T34" fmla="*/ 28575 w 356"/>
                <a:gd name="T35" fmla="*/ 22419 h 349"/>
                <a:gd name="T36" fmla="*/ 0 w 356"/>
                <a:gd name="T37" fmla="*/ 5605 h 349"/>
                <a:gd name="T38" fmla="*/ 0 w 356"/>
                <a:gd name="T39" fmla="*/ 15413 h 349"/>
                <a:gd name="T40" fmla="*/ 6350 w 356"/>
                <a:gd name="T41" fmla="*/ 51843 h 349"/>
                <a:gd name="T42" fmla="*/ 25400 w 356"/>
                <a:gd name="T43" fmla="*/ 93878 h 349"/>
                <a:gd name="T44" fmla="*/ 46037 w 356"/>
                <a:gd name="T45" fmla="*/ 130308 h 349"/>
                <a:gd name="T46" fmla="*/ 69850 w 356"/>
                <a:gd name="T47" fmla="*/ 156930 h 349"/>
                <a:gd name="T48" fmla="*/ 58738 w 356"/>
                <a:gd name="T49" fmla="*/ 170942 h 349"/>
                <a:gd name="T50" fmla="*/ 71437 w 356"/>
                <a:gd name="T51" fmla="*/ 211575 h 349"/>
                <a:gd name="T52" fmla="*/ 123825 w 356"/>
                <a:gd name="T53" fmla="*/ 246604 h 349"/>
                <a:gd name="T54" fmla="*/ 128588 w 356"/>
                <a:gd name="T55" fmla="*/ 266220 h 349"/>
                <a:gd name="T56" fmla="*/ 150812 w 356"/>
                <a:gd name="T57" fmla="*/ 313860 h 349"/>
                <a:gd name="T58" fmla="*/ 169862 w 356"/>
                <a:gd name="T59" fmla="*/ 315261 h 349"/>
                <a:gd name="T60" fmla="*/ 190500 w 356"/>
                <a:gd name="T61" fmla="*/ 334877 h 349"/>
                <a:gd name="T62" fmla="*/ 228600 w 356"/>
                <a:gd name="T63" fmla="*/ 386720 h 349"/>
                <a:gd name="T64" fmla="*/ 234950 w 356"/>
                <a:gd name="T65" fmla="*/ 399331 h 349"/>
                <a:gd name="T66" fmla="*/ 246063 w 356"/>
                <a:gd name="T67" fmla="*/ 402133 h 349"/>
                <a:gd name="T68" fmla="*/ 258763 w 356"/>
                <a:gd name="T69" fmla="*/ 402133 h 349"/>
                <a:gd name="T70" fmla="*/ 292100 w 356"/>
                <a:gd name="T71" fmla="*/ 428755 h 349"/>
                <a:gd name="T72" fmla="*/ 323850 w 356"/>
                <a:gd name="T73" fmla="*/ 434360 h 349"/>
                <a:gd name="T74" fmla="*/ 341312 w 356"/>
                <a:gd name="T75" fmla="*/ 431557 h 349"/>
                <a:gd name="T76" fmla="*/ 355600 w 356"/>
                <a:gd name="T77" fmla="*/ 424552 h 349"/>
                <a:gd name="T78" fmla="*/ 373062 w 356"/>
                <a:gd name="T79" fmla="*/ 416145 h 349"/>
                <a:gd name="T80" fmla="*/ 392112 w 356"/>
                <a:gd name="T81" fmla="*/ 435761 h 349"/>
                <a:gd name="T82" fmla="*/ 403225 w 356"/>
                <a:gd name="T83" fmla="*/ 469389 h 349"/>
                <a:gd name="T84" fmla="*/ 427038 w 356"/>
                <a:gd name="T85" fmla="*/ 474993 h 349"/>
                <a:gd name="T86" fmla="*/ 474663 w 356"/>
                <a:gd name="T87" fmla="*/ 480598 h 349"/>
                <a:gd name="T88" fmla="*/ 534988 w 356"/>
                <a:gd name="T89" fmla="*/ 489005 h 349"/>
                <a:gd name="T90" fmla="*/ 534988 w 356"/>
                <a:gd name="T91" fmla="*/ 466586 h 349"/>
                <a:gd name="T92" fmla="*/ 539750 w 356"/>
                <a:gd name="T93" fmla="*/ 451174 h 349"/>
                <a:gd name="T94" fmla="*/ 561975 w 356"/>
                <a:gd name="T95" fmla="*/ 434360 h 349"/>
                <a:gd name="T96" fmla="*/ 555625 w 356"/>
                <a:gd name="T97" fmla="*/ 411941 h 349"/>
                <a:gd name="T98" fmla="*/ 552450 w 356"/>
                <a:gd name="T99" fmla="*/ 390924 h 349"/>
                <a:gd name="T100" fmla="*/ 512763 w 356"/>
                <a:gd name="T101" fmla="*/ 358697 h 349"/>
                <a:gd name="T102" fmla="*/ 500063 w 356"/>
                <a:gd name="T103" fmla="*/ 323668 h 349"/>
                <a:gd name="T104" fmla="*/ 511175 w 356"/>
                <a:gd name="T105" fmla="*/ 298447 h 349"/>
                <a:gd name="T106" fmla="*/ 503238 w 356"/>
                <a:gd name="T107" fmla="*/ 278831 h 349"/>
                <a:gd name="T108" fmla="*/ 484188 w 356"/>
                <a:gd name="T109" fmla="*/ 276029 h 349"/>
                <a:gd name="T110" fmla="*/ 466725 w 356"/>
                <a:gd name="T111" fmla="*/ 245203 h 349"/>
                <a:gd name="T112" fmla="*/ 461963 w 356"/>
                <a:gd name="T113" fmla="*/ 204569 h 349"/>
                <a:gd name="T114" fmla="*/ 454025 w 356"/>
                <a:gd name="T115" fmla="*/ 196162 h 349"/>
                <a:gd name="T116" fmla="*/ 460375 w 356"/>
                <a:gd name="T117" fmla="*/ 180750 h 349"/>
                <a:gd name="T118" fmla="*/ 469900 w 356"/>
                <a:gd name="T119" fmla="*/ 165337 h 349"/>
                <a:gd name="T120" fmla="*/ 471488 w 356"/>
                <a:gd name="T121" fmla="*/ 155529 h 34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56"/>
                <a:gd name="T184" fmla="*/ 0 h 349"/>
                <a:gd name="T185" fmla="*/ 356 w 356"/>
                <a:gd name="T186" fmla="*/ 349 h 34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56" h="349">
                  <a:moveTo>
                    <a:pt x="297" y="105"/>
                  </a:moveTo>
                  <a:lnTo>
                    <a:pt x="296" y="102"/>
                  </a:lnTo>
                  <a:lnTo>
                    <a:pt x="294" y="98"/>
                  </a:lnTo>
                  <a:lnTo>
                    <a:pt x="293" y="94"/>
                  </a:lnTo>
                  <a:lnTo>
                    <a:pt x="292" y="91"/>
                  </a:lnTo>
                  <a:lnTo>
                    <a:pt x="292" y="86"/>
                  </a:lnTo>
                  <a:lnTo>
                    <a:pt x="291" y="82"/>
                  </a:lnTo>
                  <a:lnTo>
                    <a:pt x="291" y="79"/>
                  </a:lnTo>
                  <a:lnTo>
                    <a:pt x="290" y="75"/>
                  </a:lnTo>
                  <a:lnTo>
                    <a:pt x="285" y="75"/>
                  </a:lnTo>
                  <a:lnTo>
                    <a:pt x="280" y="74"/>
                  </a:lnTo>
                  <a:lnTo>
                    <a:pt x="275" y="71"/>
                  </a:lnTo>
                  <a:lnTo>
                    <a:pt x="272" y="69"/>
                  </a:lnTo>
                  <a:lnTo>
                    <a:pt x="265" y="62"/>
                  </a:lnTo>
                  <a:lnTo>
                    <a:pt x="258" y="57"/>
                  </a:lnTo>
                  <a:lnTo>
                    <a:pt x="251" y="50"/>
                  </a:lnTo>
                  <a:lnTo>
                    <a:pt x="242" y="44"/>
                  </a:lnTo>
                  <a:lnTo>
                    <a:pt x="238" y="42"/>
                  </a:lnTo>
                  <a:lnTo>
                    <a:pt x="232" y="40"/>
                  </a:lnTo>
                  <a:lnTo>
                    <a:pt x="226" y="40"/>
                  </a:lnTo>
                  <a:lnTo>
                    <a:pt x="218" y="40"/>
                  </a:lnTo>
                  <a:lnTo>
                    <a:pt x="191" y="40"/>
                  </a:lnTo>
                  <a:lnTo>
                    <a:pt x="190" y="40"/>
                  </a:lnTo>
                  <a:lnTo>
                    <a:pt x="186" y="43"/>
                  </a:lnTo>
                  <a:lnTo>
                    <a:pt x="184" y="46"/>
                  </a:lnTo>
                  <a:lnTo>
                    <a:pt x="180" y="50"/>
                  </a:lnTo>
                  <a:lnTo>
                    <a:pt x="177" y="54"/>
                  </a:lnTo>
                  <a:lnTo>
                    <a:pt x="173" y="57"/>
                  </a:lnTo>
                  <a:lnTo>
                    <a:pt x="171" y="58"/>
                  </a:lnTo>
                  <a:lnTo>
                    <a:pt x="170" y="60"/>
                  </a:lnTo>
                  <a:lnTo>
                    <a:pt x="168" y="60"/>
                  </a:lnTo>
                  <a:lnTo>
                    <a:pt x="166" y="60"/>
                  </a:lnTo>
                  <a:lnTo>
                    <a:pt x="165" y="60"/>
                  </a:lnTo>
                  <a:lnTo>
                    <a:pt x="164" y="60"/>
                  </a:lnTo>
                  <a:lnTo>
                    <a:pt x="163" y="60"/>
                  </a:lnTo>
                  <a:lnTo>
                    <a:pt x="161" y="60"/>
                  </a:lnTo>
                  <a:lnTo>
                    <a:pt x="160" y="60"/>
                  </a:lnTo>
                  <a:lnTo>
                    <a:pt x="159" y="60"/>
                  </a:lnTo>
                  <a:lnTo>
                    <a:pt x="161" y="65"/>
                  </a:lnTo>
                  <a:lnTo>
                    <a:pt x="157" y="68"/>
                  </a:lnTo>
                  <a:lnTo>
                    <a:pt x="152" y="69"/>
                  </a:lnTo>
                  <a:lnTo>
                    <a:pt x="148" y="72"/>
                  </a:lnTo>
                  <a:lnTo>
                    <a:pt x="144" y="74"/>
                  </a:lnTo>
                  <a:lnTo>
                    <a:pt x="140" y="75"/>
                  </a:lnTo>
                  <a:lnTo>
                    <a:pt x="135" y="76"/>
                  </a:lnTo>
                  <a:lnTo>
                    <a:pt x="132" y="76"/>
                  </a:lnTo>
                  <a:lnTo>
                    <a:pt x="127" y="78"/>
                  </a:lnTo>
                  <a:lnTo>
                    <a:pt x="126" y="78"/>
                  </a:lnTo>
                  <a:lnTo>
                    <a:pt x="124" y="78"/>
                  </a:lnTo>
                  <a:lnTo>
                    <a:pt x="123" y="78"/>
                  </a:lnTo>
                  <a:lnTo>
                    <a:pt x="122" y="78"/>
                  </a:lnTo>
                  <a:lnTo>
                    <a:pt x="121" y="78"/>
                  </a:lnTo>
                  <a:lnTo>
                    <a:pt x="120" y="78"/>
                  </a:lnTo>
                  <a:lnTo>
                    <a:pt x="119" y="78"/>
                  </a:lnTo>
                  <a:lnTo>
                    <a:pt x="116" y="76"/>
                  </a:lnTo>
                  <a:lnTo>
                    <a:pt x="114" y="74"/>
                  </a:lnTo>
                  <a:lnTo>
                    <a:pt x="113" y="72"/>
                  </a:lnTo>
                  <a:lnTo>
                    <a:pt x="111" y="69"/>
                  </a:lnTo>
                  <a:lnTo>
                    <a:pt x="109" y="67"/>
                  </a:lnTo>
                  <a:lnTo>
                    <a:pt x="108" y="64"/>
                  </a:lnTo>
                  <a:lnTo>
                    <a:pt x="105" y="62"/>
                  </a:lnTo>
                  <a:lnTo>
                    <a:pt x="103" y="60"/>
                  </a:lnTo>
                  <a:lnTo>
                    <a:pt x="101" y="58"/>
                  </a:lnTo>
                  <a:lnTo>
                    <a:pt x="96" y="57"/>
                  </a:lnTo>
                  <a:lnTo>
                    <a:pt x="91" y="55"/>
                  </a:lnTo>
                  <a:lnTo>
                    <a:pt x="84" y="54"/>
                  </a:lnTo>
                  <a:lnTo>
                    <a:pt x="78" y="51"/>
                  </a:lnTo>
                  <a:lnTo>
                    <a:pt x="73" y="49"/>
                  </a:lnTo>
                  <a:lnTo>
                    <a:pt x="70" y="46"/>
                  </a:lnTo>
                  <a:lnTo>
                    <a:pt x="69" y="43"/>
                  </a:lnTo>
                  <a:lnTo>
                    <a:pt x="69" y="33"/>
                  </a:lnTo>
                  <a:lnTo>
                    <a:pt x="69" y="23"/>
                  </a:lnTo>
                  <a:lnTo>
                    <a:pt x="69" y="16"/>
                  </a:lnTo>
                  <a:lnTo>
                    <a:pt x="68" y="11"/>
                  </a:lnTo>
                  <a:lnTo>
                    <a:pt x="65" y="5"/>
                  </a:lnTo>
                  <a:lnTo>
                    <a:pt x="63" y="3"/>
                  </a:lnTo>
                  <a:lnTo>
                    <a:pt x="59" y="1"/>
                  </a:lnTo>
                  <a:lnTo>
                    <a:pt x="56" y="0"/>
                  </a:lnTo>
                  <a:lnTo>
                    <a:pt x="52" y="1"/>
                  </a:lnTo>
                  <a:lnTo>
                    <a:pt x="50" y="4"/>
                  </a:lnTo>
                  <a:lnTo>
                    <a:pt x="47" y="8"/>
                  </a:lnTo>
                  <a:lnTo>
                    <a:pt x="46" y="12"/>
                  </a:lnTo>
                  <a:lnTo>
                    <a:pt x="45" y="16"/>
                  </a:lnTo>
                  <a:lnTo>
                    <a:pt x="44" y="21"/>
                  </a:lnTo>
                  <a:lnTo>
                    <a:pt x="43" y="23"/>
                  </a:lnTo>
                  <a:lnTo>
                    <a:pt x="40" y="25"/>
                  </a:lnTo>
                  <a:lnTo>
                    <a:pt x="35" y="23"/>
                  </a:lnTo>
                  <a:lnTo>
                    <a:pt x="31" y="22"/>
                  </a:lnTo>
                  <a:lnTo>
                    <a:pt x="23" y="19"/>
                  </a:lnTo>
                  <a:lnTo>
                    <a:pt x="18" y="16"/>
                  </a:lnTo>
                  <a:lnTo>
                    <a:pt x="12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1" y="23"/>
                  </a:lnTo>
                  <a:lnTo>
                    <a:pt x="2" y="30"/>
                  </a:lnTo>
                  <a:lnTo>
                    <a:pt x="4" y="37"/>
                  </a:lnTo>
                  <a:lnTo>
                    <a:pt x="7" y="42"/>
                  </a:lnTo>
                  <a:lnTo>
                    <a:pt x="9" y="47"/>
                  </a:lnTo>
                  <a:lnTo>
                    <a:pt x="13" y="53"/>
                  </a:lnTo>
                  <a:lnTo>
                    <a:pt x="15" y="60"/>
                  </a:lnTo>
                  <a:lnTo>
                    <a:pt x="16" y="67"/>
                  </a:lnTo>
                  <a:lnTo>
                    <a:pt x="19" y="67"/>
                  </a:lnTo>
                  <a:lnTo>
                    <a:pt x="20" y="72"/>
                  </a:lnTo>
                  <a:lnTo>
                    <a:pt x="22" y="78"/>
                  </a:lnTo>
                  <a:lnTo>
                    <a:pt x="26" y="85"/>
                  </a:lnTo>
                  <a:lnTo>
                    <a:pt x="29" y="93"/>
                  </a:lnTo>
                  <a:lnTo>
                    <a:pt x="33" y="98"/>
                  </a:lnTo>
                  <a:lnTo>
                    <a:pt x="38" y="104"/>
                  </a:lnTo>
                  <a:lnTo>
                    <a:pt x="41" y="108"/>
                  </a:lnTo>
                  <a:lnTo>
                    <a:pt x="45" y="111"/>
                  </a:lnTo>
                  <a:lnTo>
                    <a:pt x="44" y="112"/>
                  </a:lnTo>
                  <a:lnTo>
                    <a:pt x="43" y="114"/>
                  </a:lnTo>
                  <a:lnTo>
                    <a:pt x="41" y="116"/>
                  </a:lnTo>
                  <a:lnTo>
                    <a:pt x="40" y="118"/>
                  </a:lnTo>
                  <a:lnTo>
                    <a:pt x="38" y="119"/>
                  </a:lnTo>
                  <a:lnTo>
                    <a:pt x="37" y="122"/>
                  </a:lnTo>
                  <a:lnTo>
                    <a:pt x="37" y="125"/>
                  </a:lnTo>
                  <a:lnTo>
                    <a:pt x="37" y="129"/>
                  </a:lnTo>
                  <a:lnTo>
                    <a:pt x="37" y="136"/>
                  </a:lnTo>
                  <a:lnTo>
                    <a:pt x="40" y="143"/>
                  </a:lnTo>
                  <a:lnTo>
                    <a:pt x="45" y="151"/>
                  </a:lnTo>
                  <a:lnTo>
                    <a:pt x="50" y="158"/>
                  </a:lnTo>
                  <a:lnTo>
                    <a:pt x="57" y="165"/>
                  </a:lnTo>
                  <a:lnTo>
                    <a:pt x="64" y="171"/>
                  </a:lnTo>
                  <a:lnTo>
                    <a:pt x="71" y="175"/>
                  </a:lnTo>
                  <a:lnTo>
                    <a:pt x="78" y="176"/>
                  </a:lnTo>
                  <a:lnTo>
                    <a:pt x="79" y="179"/>
                  </a:lnTo>
                  <a:lnTo>
                    <a:pt x="79" y="181"/>
                  </a:lnTo>
                  <a:lnTo>
                    <a:pt x="79" y="183"/>
                  </a:lnTo>
                  <a:lnTo>
                    <a:pt x="81" y="186"/>
                  </a:lnTo>
                  <a:lnTo>
                    <a:pt x="81" y="190"/>
                  </a:lnTo>
                  <a:lnTo>
                    <a:pt x="81" y="193"/>
                  </a:lnTo>
                  <a:lnTo>
                    <a:pt x="81" y="199"/>
                  </a:lnTo>
                  <a:lnTo>
                    <a:pt x="78" y="203"/>
                  </a:lnTo>
                  <a:lnTo>
                    <a:pt x="92" y="224"/>
                  </a:lnTo>
                  <a:lnTo>
                    <a:pt x="95" y="224"/>
                  </a:lnTo>
                  <a:lnTo>
                    <a:pt x="97" y="224"/>
                  </a:lnTo>
                  <a:lnTo>
                    <a:pt x="99" y="225"/>
                  </a:lnTo>
                  <a:lnTo>
                    <a:pt x="102" y="225"/>
                  </a:lnTo>
                  <a:lnTo>
                    <a:pt x="104" y="225"/>
                  </a:lnTo>
                  <a:lnTo>
                    <a:pt x="107" y="225"/>
                  </a:lnTo>
                  <a:lnTo>
                    <a:pt x="109" y="225"/>
                  </a:lnTo>
                  <a:lnTo>
                    <a:pt x="111" y="224"/>
                  </a:lnTo>
                  <a:lnTo>
                    <a:pt x="113" y="225"/>
                  </a:lnTo>
                  <a:lnTo>
                    <a:pt x="116" y="231"/>
                  </a:lnTo>
                  <a:lnTo>
                    <a:pt x="120" y="239"/>
                  </a:lnTo>
                  <a:lnTo>
                    <a:pt x="126" y="249"/>
                  </a:lnTo>
                  <a:lnTo>
                    <a:pt x="130" y="259"/>
                  </a:lnTo>
                  <a:lnTo>
                    <a:pt x="136" y="268"/>
                  </a:lnTo>
                  <a:lnTo>
                    <a:pt x="141" y="273"/>
                  </a:lnTo>
                  <a:lnTo>
                    <a:pt x="144" y="276"/>
                  </a:lnTo>
                  <a:lnTo>
                    <a:pt x="145" y="278"/>
                  </a:lnTo>
                  <a:lnTo>
                    <a:pt x="146" y="279"/>
                  </a:lnTo>
                  <a:lnTo>
                    <a:pt x="146" y="280"/>
                  </a:lnTo>
                  <a:lnTo>
                    <a:pt x="147" y="283"/>
                  </a:lnTo>
                  <a:lnTo>
                    <a:pt x="148" y="285"/>
                  </a:lnTo>
                  <a:lnTo>
                    <a:pt x="149" y="286"/>
                  </a:lnTo>
                  <a:lnTo>
                    <a:pt x="151" y="286"/>
                  </a:lnTo>
                  <a:lnTo>
                    <a:pt x="152" y="287"/>
                  </a:lnTo>
                  <a:lnTo>
                    <a:pt x="154" y="287"/>
                  </a:lnTo>
                  <a:lnTo>
                    <a:pt x="155" y="287"/>
                  </a:lnTo>
                  <a:lnTo>
                    <a:pt x="157" y="287"/>
                  </a:lnTo>
                  <a:lnTo>
                    <a:pt x="159" y="287"/>
                  </a:lnTo>
                  <a:lnTo>
                    <a:pt x="160" y="287"/>
                  </a:lnTo>
                  <a:lnTo>
                    <a:pt x="161" y="287"/>
                  </a:lnTo>
                  <a:lnTo>
                    <a:pt x="163" y="287"/>
                  </a:lnTo>
                  <a:lnTo>
                    <a:pt x="165" y="292"/>
                  </a:lnTo>
                  <a:lnTo>
                    <a:pt x="168" y="297"/>
                  </a:lnTo>
                  <a:lnTo>
                    <a:pt x="173" y="300"/>
                  </a:lnTo>
                  <a:lnTo>
                    <a:pt x="178" y="304"/>
                  </a:lnTo>
                  <a:lnTo>
                    <a:pt x="184" y="306"/>
                  </a:lnTo>
                  <a:lnTo>
                    <a:pt x="190" y="308"/>
                  </a:lnTo>
                  <a:lnTo>
                    <a:pt x="196" y="308"/>
                  </a:lnTo>
                  <a:lnTo>
                    <a:pt x="202" y="310"/>
                  </a:lnTo>
                  <a:lnTo>
                    <a:pt x="203" y="310"/>
                  </a:lnTo>
                  <a:lnTo>
                    <a:pt x="204" y="310"/>
                  </a:lnTo>
                  <a:lnTo>
                    <a:pt x="205" y="310"/>
                  </a:lnTo>
                  <a:lnTo>
                    <a:pt x="208" y="310"/>
                  </a:lnTo>
                  <a:lnTo>
                    <a:pt x="210" y="310"/>
                  </a:lnTo>
                  <a:lnTo>
                    <a:pt x="213" y="310"/>
                  </a:lnTo>
                  <a:lnTo>
                    <a:pt x="215" y="308"/>
                  </a:lnTo>
                  <a:lnTo>
                    <a:pt x="217" y="308"/>
                  </a:lnTo>
                  <a:lnTo>
                    <a:pt x="220" y="307"/>
                  </a:lnTo>
                  <a:lnTo>
                    <a:pt x="221" y="306"/>
                  </a:lnTo>
                  <a:lnTo>
                    <a:pt x="223" y="304"/>
                  </a:lnTo>
                  <a:lnTo>
                    <a:pt x="224" y="303"/>
                  </a:lnTo>
                  <a:lnTo>
                    <a:pt x="227" y="301"/>
                  </a:lnTo>
                  <a:lnTo>
                    <a:pt x="228" y="300"/>
                  </a:lnTo>
                  <a:lnTo>
                    <a:pt x="230" y="299"/>
                  </a:lnTo>
                  <a:lnTo>
                    <a:pt x="233" y="299"/>
                  </a:lnTo>
                  <a:lnTo>
                    <a:pt x="235" y="297"/>
                  </a:lnTo>
                  <a:lnTo>
                    <a:pt x="238" y="297"/>
                  </a:lnTo>
                  <a:lnTo>
                    <a:pt x="242" y="299"/>
                  </a:lnTo>
                  <a:lnTo>
                    <a:pt x="245" y="301"/>
                  </a:lnTo>
                  <a:lnTo>
                    <a:pt x="246" y="306"/>
                  </a:lnTo>
                  <a:lnTo>
                    <a:pt x="247" y="311"/>
                  </a:lnTo>
                  <a:lnTo>
                    <a:pt x="248" y="318"/>
                  </a:lnTo>
                  <a:lnTo>
                    <a:pt x="248" y="324"/>
                  </a:lnTo>
                  <a:lnTo>
                    <a:pt x="251" y="329"/>
                  </a:lnTo>
                  <a:lnTo>
                    <a:pt x="253" y="335"/>
                  </a:lnTo>
                  <a:lnTo>
                    <a:pt x="254" y="335"/>
                  </a:lnTo>
                  <a:lnTo>
                    <a:pt x="257" y="336"/>
                  </a:lnTo>
                  <a:lnTo>
                    <a:pt x="259" y="338"/>
                  </a:lnTo>
                  <a:lnTo>
                    <a:pt x="261" y="338"/>
                  </a:lnTo>
                  <a:lnTo>
                    <a:pt x="265" y="339"/>
                  </a:lnTo>
                  <a:lnTo>
                    <a:pt x="269" y="339"/>
                  </a:lnTo>
                  <a:lnTo>
                    <a:pt x="273" y="339"/>
                  </a:lnTo>
                  <a:lnTo>
                    <a:pt x="275" y="339"/>
                  </a:lnTo>
                  <a:lnTo>
                    <a:pt x="284" y="340"/>
                  </a:lnTo>
                  <a:lnTo>
                    <a:pt x="292" y="340"/>
                  </a:lnTo>
                  <a:lnTo>
                    <a:pt x="299" y="343"/>
                  </a:lnTo>
                  <a:lnTo>
                    <a:pt x="305" y="345"/>
                  </a:lnTo>
                  <a:lnTo>
                    <a:pt x="312" y="346"/>
                  </a:lnTo>
                  <a:lnTo>
                    <a:pt x="319" y="347"/>
                  </a:lnTo>
                  <a:lnTo>
                    <a:pt x="328" y="349"/>
                  </a:lnTo>
                  <a:lnTo>
                    <a:pt x="337" y="349"/>
                  </a:lnTo>
                  <a:lnTo>
                    <a:pt x="337" y="345"/>
                  </a:lnTo>
                  <a:lnTo>
                    <a:pt x="337" y="342"/>
                  </a:lnTo>
                  <a:lnTo>
                    <a:pt x="337" y="338"/>
                  </a:lnTo>
                  <a:lnTo>
                    <a:pt x="337" y="336"/>
                  </a:lnTo>
                  <a:lnTo>
                    <a:pt x="337" y="333"/>
                  </a:lnTo>
                  <a:lnTo>
                    <a:pt x="337" y="332"/>
                  </a:lnTo>
                  <a:lnTo>
                    <a:pt x="337" y="331"/>
                  </a:lnTo>
                  <a:lnTo>
                    <a:pt x="337" y="329"/>
                  </a:lnTo>
                  <a:lnTo>
                    <a:pt x="337" y="325"/>
                  </a:lnTo>
                  <a:lnTo>
                    <a:pt x="340" y="322"/>
                  </a:lnTo>
                  <a:lnTo>
                    <a:pt x="342" y="318"/>
                  </a:lnTo>
                  <a:lnTo>
                    <a:pt x="344" y="317"/>
                  </a:lnTo>
                  <a:lnTo>
                    <a:pt x="348" y="314"/>
                  </a:lnTo>
                  <a:lnTo>
                    <a:pt x="350" y="311"/>
                  </a:lnTo>
                  <a:lnTo>
                    <a:pt x="354" y="310"/>
                  </a:lnTo>
                  <a:lnTo>
                    <a:pt x="356" y="307"/>
                  </a:lnTo>
                  <a:lnTo>
                    <a:pt x="356" y="300"/>
                  </a:lnTo>
                  <a:lnTo>
                    <a:pt x="354" y="299"/>
                  </a:lnTo>
                  <a:lnTo>
                    <a:pt x="352" y="297"/>
                  </a:lnTo>
                  <a:lnTo>
                    <a:pt x="350" y="294"/>
                  </a:lnTo>
                  <a:lnTo>
                    <a:pt x="349" y="292"/>
                  </a:lnTo>
                  <a:lnTo>
                    <a:pt x="348" y="289"/>
                  </a:lnTo>
                  <a:lnTo>
                    <a:pt x="348" y="286"/>
                  </a:lnTo>
                  <a:lnTo>
                    <a:pt x="348" y="282"/>
                  </a:lnTo>
                  <a:lnTo>
                    <a:pt x="348" y="279"/>
                  </a:lnTo>
                  <a:lnTo>
                    <a:pt x="343" y="278"/>
                  </a:lnTo>
                  <a:lnTo>
                    <a:pt x="339" y="275"/>
                  </a:lnTo>
                  <a:lnTo>
                    <a:pt x="333" y="269"/>
                  </a:lnTo>
                  <a:lnTo>
                    <a:pt x="328" y="264"/>
                  </a:lnTo>
                  <a:lnTo>
                    <a:pt x="323" y="256"/>
                  </a:lnTo>
                  <a:lnTo>
                    <a:pt x="318" y="249"/>
                  </a:lnTo>
                  <a:lnTo>
                    <a:pt x="315" y="243"/>
                  </a:lnTo>
                  <a:lnTo>
                    <a:pt x="314" y="238"/>
                  </a:lnTo>
                  <a:lnTo>
                    <a:pt x="314" y="233"/>
                  </a:lnTo>
                  <a:lnTo>
                    <a:pt x="315" y="231"/>
                  </a:lnTo>
                  <a:lnTo>
                    <a:pt x="316" y="226"/>
                  </a:lnTo>
                  <a:lnTo>
                    <a:pt x="318" y="224"/>
                  </a:lnTo>
                  <a:lnTo>
                    <a:pt x="319" y="220"/>
                  </a:lnTo>
                  <a:lnTo>
                    <a:pt x="321" y="217"/>
                  </a:lnTo>
                  <a:lnTo>
                    <a:pt x="322" y="213"/>
                  </a:lnTo>
                  <a:lnTo>
                    <a:pt x="322" y="208"/>
                  </a:lnTo>
                  <a:lnTo>
                    <a:pt x="322" y="204"/>
                  </a:lnTo>
                  <a:lnTo>
                    <a:pt x="321" y="201"/>
                  </a:lnTo>
                  <a:lnTo>
                    <a:pt x="319" y="200"/>
                  </a:lnTo>
                  <a:lnTo>
                    <a:pt x="317" y="199"/>
                  </a:lnTo>
                  <a:lnTo>
                    <a:pt x="315" y="199"/>
                  </a:lnTo>
                  <a:lnTo>
                    <a:pt x="312" y="199"/>
                  </a:lnTo>
                  <a:lnTo>
                    <a:pt x="310" y="199"/>
                  </a:lnTo>
                  <a:lnTo>
                    <a:pt x="308" y="199"/>
                  </a:lnTo>
                  <a:lnTo>
                    <a:pt x="305" y="197"/>
                  </a:lnTo>
                  <a:lnTo>
                    <a:pt x="303" y="196"/>
                  </a:lnTo>
                  <a:lnTo>
                    <a:pt x="302" y="194"/>
                  </a:lnTo>
                  <a:lnTo>
                    <a:pt x="299" y="192"/>
                  </a:lnTo>
                  <a:lnTo>
                    <a:pt x="297" y="183"/>
                  </a:lnTo>
                  <a:lnTo>
                    <a:pt x="294" y="175"/>
                  </a:lnTo>
                  <a:lnTo>
                    <a:pt x="293" y="165"/>
                  </a:lnTo>
                  <a:lnTo>
                    <a:pt x="293" y="157"/>
                  </a:lnTo>
                  <a:lnTo>
                    <a:pt x="292" y="150"/>
                  </a:lnTo>
                  <a:lnTo>
                    <a:pt x="292" y="146"/>
                  </a:lnTo>
                  <a:lnTo>
                    <a:pt x="291" y="146"/>
                  </a:lnTo>
                  <a:lnTo>
                    <a:pt x="291" y="144"/>
                  </a:lnTo>
                  <a:lnTo>
                    <a:pt x="290" y="144"/>
                  </a:lnTo>
                  <a:lnTo>
                    <a:pt x="289" y="143"/>
                  </a:lnTo>
                  <a:lnTo>
                    <a:pt x="287" y="141"/>
                  </a:lnTo>
                  <a:lnTo>
                    <a:pt x="286" y="140"/>
                  </a:lnTo>
                  <a:lnTo>
                    <a:pt x="286" y="139"/>
                  </a:lnTo>
                  <a:lnTo>
                    <a:pt x="286" y="136"/>
                  </a:lnTo>
                  <a:lnTo>
                    <a:pt x="287" y="133"/>
                  </a:lnTo>
                  <a:lnTo>
                    <a:pt x="289" y="130"/>
                  </a:lnTo>
                  <a:lnTo>
                    <a:pt x="290" y="129"/>
                  </a:lnTo>
                  <a:lnTo>
                    <a:pt x="292" y="126"/>
                  </a:lnTo>
                  <a:lnTo>
                    <a:pt x="293" y="125"/>
                  </a:lnTo>
                  <a:lnTo>
                    <a:pt x="294" y="122"/>
                  </a:lnTo>
                  <a:lnTo>
                    <a:pt x="294" y="121"/>
                  </a:lnTo>
                  <a:lnTo>
                    <a:pt x="296" y="118"/>
                  </a:lnTo>
                  <a:lnTo>
                    <a:pt x="296" y="115"/>
                  </a:lnTo>
                  <a:lnTo>
                    <a:pt x="296" y="114"/>
                  </a:lnTo>
                  <a:lnTo>
                    <a:pt x="297" y="114"/>
                  </a:lnTo>
                  <a:lnTo>
                    <a:pt x="297" y="112"/>
                  </a:lnTo>
                  <a:lnTo>
                    <a:pt x="297" y="111"/>
                  </a:lnTo>
                  <a:lnTo>
                    <a:pt x="297" y="109"/>
                  </a:lnTo>
                  <a:lnTo>
                    <a:pt x="297" y="10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1" name="Freeform 336"/>
            <p:cNvSpPr>
              <a:spLocks/>
            </p:cNvSpPr>
            <p:nvPr/>
          </p:nvSpPr>
          <p:spPr bwMode="gray">
            <a:xfrm>
              <a:off x="5459169" y="3726339"/>
              <a:ext cx="101076" cy="126668"/>
            </a:xfrm>
            <a:custGeom>
              <a:avLst/>
              <a:gdLst>
                <a:gd name="T0" fmla="*/ 1588 w 70"/>
                <a:gd name="T1" fmla="*/ 124704 h 97"/>
                <a:gd name="T2" fmla="*/ 9525 w 70"/>
                <a:gd name="T3" fmla="*/ 128907 h 97"/>
                <a:gd name="T4" fmla="*/ 17462 w 70"/>
                <a:gd name="T5" fmla="*/ 134512 h 97"/>
                <a:gd name="T6" fmla="*/ 28575 w 70"/>
                <a:gd name="T7" fmla="*/ 135913 h 97"/>
                <a:gd name="T8" fmla="*/ 39687 w 70"/>
                <a:gd name="T9" fmla="*/ 135913 h 97"/>
                <a:gd name="T10" fmla="*/ 53975 w 70"/>
                <a:gd name="T11" fmla="*/ 128907 h 97"/>
                <a:gd name="T12" fmla="*/ 69850 w 70"/>
                <a:gd name="T13" fmla="*/ 114896 h 97"/>
                <a:gd name="T14" fmla="*/ 80962 w 70"/>
                <a:gd name="T15" fmla="*/ 100884 h 97"/>
                <a:gd name="T16" fmla="*/ 79375 w 70"/>
                <a:gd name="T17" fmla="*/ 95279 h 97"/>
                <a:gd name="T18" fmla="*/ 73025 w 70"/>
                <a:gd name="T19" fmla="*/ 89675 h 97"/>
                <a:gd name="T20" fmla="*/ 71437 w 70"/>
                <a:gd name="T21" fmla="*/ 82669 h 97"/>
                <a:gd name="T22" fmla="*/ 69850 w 70"/>
                <a:gd name="T23" fmla="*/ 72861 h 97"/>
                <a:gd name="T24" fmla="*/ 71437 w 70"/>
                <a:gd name="T25" fmla="*/ 63052 h 97"/>
                <a:gd name="T26" fmla="*/ 80962 w 70"/>
                <a:gd name="T27" fmla="*/ 50442 h 97"/>
                <a:gd name="T28" fmla="*/ 95250 w 70"/>
                <a:gd name="T29" fmla="*/ 43436 h 97"/>
                <a:gd name="T30" fmla="*/ 107950 w 70"/>
                <a:gd name="T31" fmla="*/ 37831 h 97"/>
                <a:gd name="T32" fmla="*/ 111125 w 70"/>
                <a:gd name="T33" fmla="*/ 26622 h 97"/>
                <a:gd name="T34" fmla="*/ 109538 w 70"/>
                <a:gd name="T35" fmla="*/ 18215 h 97"/>
                <a:gd name="T36" fmla="*/ 107950 w 70"/>
                <a:gd name="T37" fmla="*/ 9808 h 97"/>
                <a:gd name="T38" fmla="*/ 107950 w 70"/>
                <a:gd name="T39" fmla="*/ 4203 h 97"/>
                <a:gd name="T40" fmla="*/ 98425 w 70"/>
                <a:gd name="T41" fmla="*/ 2802 h 97"/>
                <a:gd name="T42" fmla="*/ 77787 w 70"/>
                <a:gd name="T43" fmla="*/ 12610 h 97"/>
                <a:gd name="T44" fmla="*/ 60325 w 70"/>
                <a:gd name="T45" fmla="*/ 23820 h 97"/>
                <a:gd name="T46" fmla="*/ 46037 w 70"/>
                <a:gd name="T47" fmla="*/ 32227 h 97"/>
                <a:gd name="T48" fmla="*/ 36512 w 70"/>
                <a:gd name="T49" fmla="*/ 32227 h 97"/>
                <a:gd name="T50" fmla="*/ 30162 w 70"/>
                <a:gd name="T51" fmla="*/ 28023 h 97"/>
                <a:gd name="T52" fmla="*/ 20637 w 70"/>
                <a:gd name="T53" fmla="*/ 22419 h 97"/>
                <a:gd name="T54" fmla="*/ 15875 w 70"/>
                <a:gd name="T55" fmla="*/ 16814 h 97"/>
                <a:gd name="T56" fmla="*/ 11112 w 70"/>
                <a:gd name="T57" fmla="*/ 22419 h 97"/>
                <a:gd name="T58" fmla="*/ 7937 w 70"/>
                <a:gd name="T59" fmla="*/ 53244 h 97"/>
                <a:gd name="T60" fmla="*/ 4762 w 70"/>
                <a:gd name="T61" fmla="*/ 89675 h 97"/>
                <a:gd name="T62" fmla="*/ 0 w 70"/>
                <a:gd name="T63" fmla="*/ 119099 h 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0"/>
                <a:gd name="T97" fmla="*/ 0 h 97"/>
                <a:gd name="T98" fmla="*/ 70 w 70"/>
                <a:gd name="T99" fmla="*/ 97 h 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0" h="97">
                  <a:moveTo>
                    <a:pt x="0" y="87"/>
                  </a:moveTo>
                  <a:lnTo>
                    <a:pt x="1" y="89"/>
                  </a:lnTo>
                  <a:lnTo>
                    <a:pt x="4" y="90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11" y="96"/>
                  </a:lnTo>
                  <a:lnTo>
                    <a:pt x="13" y="97"/>
                  </a:lnTo>
                  <a:lnTo>
                    <a:pt x="18" y="97"/>
                  </a:lnTo>
                  <a:lnTo>
                    <a:pt x="20" y="97"/>
                  </a:lnTo>
                  <a:lnTo>
                    <a:pt x="25" y="97"/>
                  </a:lnTo>
                  <a:lnTo>
                    <a:pt x="30" y="94"/>
                  </a:lnTo>
                  <a:lnTo>
                    <a:pt x="34" y="92"/>
                  </a:lnTo>
                  <a:lnTo>
                    <a:pt x="39" y="87"/>
                  </a:lnTo>
                  <a:lnTo>
                    <a:pt x="44" y="82"/>
                  </a:lnTo>
                  <a:lnTo>
                    <a:pt x="48" y="78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0" y="68"/>
                  </a:lnTo>
                  <a:lnTo>
                    <a:pt x="49" y="66"/>
                  </a:lnTo>
                  <a:lnTo>
                    <a:pt x="46" y="64"/>
                  </a:lnTo>
                  <a:lnTo>
                    <a:pt x="45" y="61"/>
                  </a:lnTo>
                  <a:lnTo>
                    <a:pt x="45" y="59"/>
                  </a:lnTo>
                  <a:lnTo>
                    <a:pt x="44" y="56"/>
                  </a:lnTo>
                  <a:lnTo>
                    <a:pt x="44" y="52"/>
                  </a:lnTo>
                  <a:lnTo>
                    <a:pt x="44" y="49"/>
                  </a:lnTo>
                  <a:lnTo>
                    <a:pt x="45" y="45"/>
                  </a:lnTo>
                  <a:lnTo>
                    <a:pt x="48" y="40"/>
                  </a:lnTo>
                  <a:lnTo>
                    <a:pt x="51" y="36"/>
                  </a:lnTo>
                  <a:lnTo>
                    <a:pt x="56" y="33"/>
                  </a:lnTo>
                  <a:lnTo>
                    <a:pt x="60" y="31"/>
                  </a:lnTo>
                  <a:lnTo>
                    <a:pt x="65" y="28"/>
                  </a:lnTo>
                  <a:lnTo>
                    <a:pt x="68" y="27"/>
                  </a:lnTo>
                  <a:lnTo>
                    <a:pt x="70" y="23"/>
                  </a:lnTo>
                  <a:lnTo>
                    <a:pt x="70" y="19"/>
                  </a:lnTo>
                  <a:lnTo>
                    <a:pt x="70" y="16"/>
                  </a:lnTo>
                  <a:lnTo>
                    <a:pt x="69" y="13"/>
                  </a:lnTo>
                  <a:lnTo>
                    <a:pt x="69" y="10"/>
                  </a:lnTo>
                  <a:lnTo>
                    <a:pt x="68" y="7"/>
                  </a:lnTo>
                  <a:lnTo>
                    <a:pt x="68" y="6"/>
                  </a:lnTo>
                  <a:lnTo>
                    <a:pt x="68" y="3"/>
                  </a:lnTo>
                  <a:lnTo>
                    <a:pt x="69" y="0"/>
                  </a:lnTo>
                  <a:lnTo>
                    <a:pt x="62" y="2"/>
                  </a:lnTo>
                  <a:lnTo>
                    <a:pt x="55" y="6"/>
                  </a:lnTo>
                  <a:lnTo>
                    <a:pt x="49" y="9"/>
                  </a:lnTo>
                  <a:lnTo>
                    <a:pt x="43" y="13"/>
                  </a:lnTo>
                  <a:lnTo>
                    <a:pt x="38" y="17"/>
                  </a:lnTo>
                  <a:lnTo>
                    <a:pt x="33" y="20"/>
                  </a:lnTo>
                  <a:lnTo>
                    <a:pt x="29" y="23"/>
                  </a:lnTo>
                  <a:lnTo>
                    <a:pt x="25" y="23"/>
                  </a:lnTo>
                  <a:lnTo>
                    <a:pt x="23" y="23"/>
                  </a:lnTo>
                  <a:lnTo>
                    <a:pt x="21" y="21"/>
                  </a:lnTo>
                  <a:lnTo>
                    <a:pt x="19" y="20"/>
                  </a:lnTo>
                  <a:lnTo>
                    <a:pt x="16" y="19"/>
                  </a:lnTo>
                  <a:lnTo>
                    <a:pt x="13" y="16"/>
                  </a:lnTo>
                  <a:lnTo>
                    <a:pt x="11" y="14"/>
                  </a:lnTo>
                  <a:lnTo>
                    <a:pt x="10" y="12"/>
                  </a:lnTo>
                  <a:lnTo>
                    <a:pt x="8" y="10"/>
                  </a:lnTo>
                  <a:lnTo>
                    <a:pt x="7" y="16"/>
                  </a:lnTo>
                  <a:lnTo>
                    <a:pt x="6" y="27"/>
                  </a:lnTo>
                  <a:lnTo>
                    <a:pt x="5" y="38"/>
                  </a:lnTo>
                  <a:lnTo>
                    <a:pt x="4" y="52"/>
                  </a:lnTo>
                  <a:lnTo>
                    <a:pt x="3" y="64"/>
                  </a:lnTo>
                  <a:lnTo>
                    <a:pt x="1" y="76"/>
                  </a:lnTo>
                  <a:lnTo>
                    <a:pt x="0" y="85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2" name="Freeform 337"/>
            <p:cNvSpPr>
              <a:spLocks/>
            </p:cNvSpPr>
            <p:nvPr/>
          </p:nvSpPr>
          <p:spPr bwMode="gray">
            <a:xfrm>
              <a:off x="5454432" y="3760616"/>
              <a:ext cx="552761" cy="493253"/>
            </a:xfrm>
            <a:custGeom>
              <a:avLst/>
              <a:gdLst>
                <a:gd name="T0" fmla="*/ 457200 w 379"/>
                <a:gd name="T1" fmla="*/ 246604 h 376"/>
                <a:gd name="T2" fmla="*/ 460375 w 379"/>
                <a:gd name="T3" fmla="*/ 231191 h 376"/>
                <a:gd name="T4" fmla="*/ 452438 w 379"/>
                <a:gd name="T5" fmla="*/ 211575 h 376"/>
                <a:gd name="T6" fmla="*/ 439738 w 379"/>
                <a:gd name="T7" fmla="*/ 196162 h 376"/>
                <a:gd name="T8" fmla="*/ 398463 w 379"/>
                <a:gd name="T9" fmla="*/ 165337 h 376"/>
                <a:gd name="T10" fmla="*/ 374650 w 379"/>
                <a:gd name="T11" fmla="*/ 141517 h 376"/>
                <a:gd name="T12" fmla="*/ 369888 w 379"/>
                <a:gd name="T13" fmla="*/ 126104 h 376"/>
                <a:gd name="T14" fmla="*/ 365125 w 379"/>
                <a:gd name="T15" fmla="*/ 112093 h 376"/>
                <a:gd name="T16" fmla="*/ 350838 w 379"/>
                <a:gd name="T17" fmla="*/ 112093 h 376"/>
                <a:gd name="T18" fmla="*/ 334963 w 379"/>
                <a:gd name="T19" fmla="*/ 105087 h 376"/>
                <a:gd name="T20" fmla="*/ 309563 w 379"/>
                <a:gd name="T21" fmla="*/ 100883 h 376"/>
                <a:gd name="T22" fmla="*/ 295275 w 379"/>
                <a:gd name="T23" fmla="*/ 105087 h 376"/>
                <a:gd name="T24" fmla="*/ 282575 w 379"/>
                <a:gd name="T25" fmla="*/ 102285 h 376"/>
                <a:gd name="T26" fmla="*/ 266700 w 379"/>
                <a:gd name="T27" fmla="*/ 105087 h 376"/>
                <a:gd name="T28" fmla="*/ 254000 w 379"/>
                <a:gd name="T29" fmla="*/ 96680 h 376"/>
                <a:gd name="T30" fmla="*/ 246063 w 379"/>
                <a:gd name="T31" fmla="*/ 86872 h 376"/>
                <a:gd name="T32" fmla="*/ 231775 w 379"/>
                <a:gd name="T33" fmla="*/ 54645 h 376"/>
                <a:gd name="T34" fmla="*/ 190500 w 379"/>
                <a:gd name="T35" fmla="*/ 35029 h 376"/>
                <a:gd name="T36" fmla="*/ 155575 w 379"/>
                <a:gd name="T37" fmla="*/ 21017 h 376"/>
                <a:gd name="T38" fmla="*/ 112713 w 379"/>
                <a:gd name="T39" fmla="*/ 0 h 376"/>
                <a:gd name="T40" fmla="*/ 90488 w 379"/>
                <a:gd name="T41" fmla="*/ 11209 h 376"/>
                <a:gd name="T42" fmla="*/ 73025 w 379"/>
                <a:gd name="T43" fmla="*/ 30826 h 376"/>
                <a:gd name="T44" fmla="*/ 74613 w 379"/>
                <a:gd name="T45" fmla="*/ 47639 h 376"/>
                <a:gd name="T46" fmla="*/ 85725 w 379"/>
                <a:gd name="T47" fmla="*/ 60250 h 376"/>
                <a:gd name="T48" fmla="*/ 65088 w 379"/>
                <a:gd name="T49" fmla="*/ 82668 h 376"/>
                <a:gd name="T50" fmla="*/ 34925 w 379"/>
                <a:gd name="T51" fmla="*/ 96680 h 376"/>
                <a:gd name="T52" fmla="*/ 17463 w 379"/>
                <a:gd name="T53" fmla="*/ 95279 h 376"/>
                <a:gd name="T54" fmla="*/ 4763 w 379"/>
                <a:gd name="T55" fmla="*/ 91075 h 376"/>
                <a:gd name="T56" fmla="*/ 0 w 379"/>
                <a:gd name="T57" fmla="*/ 116296 h 376"/>
                <a:gd name="T58" fmla="*/ 4763 w 379"/>
                <a:gd name="T59" fmla="*/ 142918 h 376"/>
                <a:gd name="T60" fmla="*/ 20638 w 379"/>
                <a:gd name="T61" fmla="*/ 166738 h 376"/>
                <a:gd name="T62" fmla="*/ 44450 w 379"/>
                <a:gd name="T63" fmla="*/ 203168 h 376"/>
                <a:gd name="T64" fmla="*/ 60325 w 379"/>
                <a:gd name="T65" fmla="*/ 226988 h 376"/>
                <a:gd name="T66" fmla="*/ 69850 w 379"/>
                <a:gd name="T67" fmla="*/ 245203 h 376"/>
                <a:gd name="T68" fmla="*/ 90488 w 379"/>
                <a:gd name="T69" fmla="*/ 267621 h 376"/>
                <a:gd name="T70" fmla="*/ 119063 w 379"/>
                <a:gd name="T71" fmla="*/ 305453 h 376"/>
                <a:gd name="T72" fmla="*/ 125413 w 379"/>
                <a:gd name="T73" fmla="*/ 344685 h 376"/>
                <a:gd name="T74" fmla="*/ 149225 w 379"/>
                <a:gd name="T75" fmla="*/ 381115 h 376"/>
                <a:gd name="T76" fmla="*/ 185738 w 379"/>
                <a:gd name="T77" fmla="*/ 430156 h 376"/>
                <a:gd name="T78" fmla="*/ 214313 w 379"/>
                <a:gd name="T79" fmla="*/ 477795 h 376"/>
                <a:gd name="T80" fmla="*/ 244475 w 379"/>
                <a:gd name="T81" fmla="*/ 526836 h 376"/>
                <a:gd name="T82" fmla="*/ 265113 w 379"/>
                <a:gd name="T83" fmla="*/ 517028 h 376"/>
                <a:gd name="T84" fmla="*/ 266700 w 379"/>
                <a:gd name="T85" fmla="*/ 501615 h 376"/>
                <a:gd name="T86" fmla="*/ 271463 w 379"/>
                <a:gd name="T87" fmla="*/ 487604 h 376"/>
                <a:gd name="T88" fmla="*/ 282575 w 379"/>
                <a:gd name="T89" fmla="*/ 481999 h 376"/>
                <a:gd name="T90" fmla="*/ 314325 w 379"/>
                <a:gd name="T91" fmla="*/ 486202 h 376"/>
                <a:gd name="T92" fmla="*/ 341313 w 379"/>
                <a:gd name="T93" fmla="*/ 501615 h 376"/>
                <a:gd name="T94" fmla="*/ 363538 w 379"/>
                <a:gd name="T95" fmla="*/ 481999 h 376"/>
                <a:gd name="T96" fmla="*/ 384175 w 379"/>
                <a:gd name="T97" fmla="*/ 452575 h 376"/>
                <a:gd name="T98" fmla="*/ 601663 w 379"/>
                <a:gd name="T99" fmla="*/ 326470 h 376"/>
                <a:gd name="T100" fmla="*/ 461963 w 379"/>
                <a:gd name="T101" fmla="*/ 256412 h 37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79"/>
                <a:gd name="T154" fmla="*/ 0 h 376"/>
                <a:gd name="T155" fmla="*/ 379 w 379"/>
                <a:gd name="T156" fmla="*/ 376 h 37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79" h="376">
                  <a:moveTo>
                    <a:pt x="291" y="179"/>
                  </a:moveTo>
                  <a:lnTo>
                    <a:pt x="290" y="177"/>
                  </a:lnTo>
                  <a:lnTo>
                    <a:pt x="288" y="177"/>
                  </a:lnTo>
                  <a:lnTo>
                    <a:pt x="288" y="176"/>
                  </a:lnTo>
                  <a:lnTo>
                    <a:pt x="288" y="173"/>
                  </a:lnTo>
                  <a:lnTo>
                    <a:pt x="288" y="170"/>
                  </a:lnTo>
                  <a:lnTo>
                    <a:pt x="288" y="168"/>
                  </a:lnTo>
                  <a:lnTo>
                    <a:pt x="290" y="165"/>
                  </a:lnTo>
                  <a:lnTo>
                    <a:pt x="290" y="161"/>
                  </a:lnTo>
                  <a:lnTo>
                    <a:pt x="288" y="157"/>
                  </a:lnTo>
                  <a:lnTo>
                    <a:pt x="287" y="154"/>
                  </a:lnTo>
                  <a:lnTo>
                    <a:pt x="285" y="151"/>
                  </a:lnTo>
                  <a:lnTo>
                    <a:pt x="282" y="148"/>
                  </a:lnTo>
                  <a:lnTo>
                    <a:pt x="279" y="145"/>
                  </a:lnTo>
                  <a:lnTo>
                    <a:pt x="278" y="143"/>
                  </a:lnTo>
                  <a:lnTo>
                    <a:pt x="277" y="140"/>
                  </a:lnTo>
                  <a:lnTo>
                    <a:pt x="278" y="138"/>
                  </a:lnTo>
                  <a:lnTo>
                    <a:pt x="266" y="130"/>
                  </a:lnTo>
                  <a:lnTo>
                    <a:pt x="258" y="123"/>
                  </a:lnTo>
                  <a:lnTo>
                    <a:pt x="251" y="118"/>
                  </a:lnTo>
                  <a:lnTo>
                    <a:pt x="246" y="112"/>
                  </a:lnTo>
                  <a:lnTo>
                    <a:pt x="242" y="108"/>
                  </a:lnTo>
                  <a:lnTo>
                    <a:pt x="239" y="105"/>
                  </a:lnTo>
                  <a:lnTo>
                    <a:pt x="236" y="101"/>
                  </a:lnTo>
                  <a:lnTo>
                    <a:pt x="233" y="98"/>
                  </a:lnTo>
                  <a:lnTo>
                    <a:pt x="233" y="97"/>
                  </a:lnTo>
                  <a:lnTo>
                    <a:pt x="233" y="93"/>
                  </a:lnTo>
                  <a:lnTo>
                    <a:pt x="233" y="90"/>
                  </a:lnTo>
                  <a:lnTo>
                    <a:pt x="233" y="87"/>
                  </a:lnTo>
                  <a:lnTo>
                    <a:pt x="232" y="85"/>
                  </a:lnTo>
                  <a:lnTo>
                    <a:pt x="232" y="82"/>
                  </a:lnTo>
                  <a:lnTo>
                    <a:pt x="230" y="80"/>
                  </a:lnTo>
                  <a:lnTo>
                    <a:pt x="228" y="80"/>
                  </a:lnTo>
                  <a:lnTo>
                    <a:pt x="226" y="80"/>
                  </a:lnTo>
                  <a:lnTo>
                    <a:pt x="223" y="80"/>
                  </a:lnTo>
                  <a:lnTo>
                    <a:pt x="221" y="80"/>
                  </a:lnTo>
                  <a:lnTo>
                    <a:pt x="218" y="79"/>
                  </a:lnTo>
                  <a:lnTo>
                    <a:pt x="216" y="78"/>
                  </a:lnTo>
                  <a:lnTo>
                    <a:pt x="214" y="76"/>
                  </a:lnTo>
                  <a:lnTo>
                    <a:pt x="211" y="75"/>
                  </a:lnTo>
                  <a:lnTo>
                    <a:pt x="205" y="73"/>
                  </a:lnTo>
                  <a:lnTo>
                    <a:pt x="201" y="72"/>
                  </a:lnTo>
                  <a:lnTo>
                    <a:pt x="197" y="72"/>
                  </a:lnTo>
                  <a:lnTo>
                    <a:pt x="195" y="72"/>
                  </a:lnTo>
                  <a:lnTo>
                    <a:pt x="192" y="72"/>
                  </a:lnTo>
                  <a:lnTo>
                    <a:pt x="191" y="73"/>
                  </a:lnTo>
                  <a:lnTo>
                    <a:pt x="189" y="73"/>
                  </a:lnTo>
                  <a:lnTo>
                    <a:pt x="186" y="75"/>
                  </a:lnTo>
                  <a:lnTo>
                    <a:pt x="184" y="75"/>
                  </a:lnTo>
                  <a:lnTo>
                    <a:pt x="183" y="73"/>
                  </a:lnTo>
                  <a:lnTo>
                    <a:pt x="180" y="73"/>
                  </a:lnTo>
                  <a:lnTo>
                    <a:pt x="178" y="73"/>
                  </a:lnTo>
                  <a:lnTo>
                    <a:pt x="176" y="75"/>
                  </a:lnTo>
                  <a:lnTo>
                    <a:pt x="173" y="75"/>
                  </a:lnTo>
                  <a:lnTo>
                    <a:pt x="171" y="75"/>
                  </a:lnTo>
                  <a:lnTo>
                    <a:pt x="168" y="75"/>
                  </a:lnTo>
                  <a:lnTo>
                    <a:pt x="166" y="73"/>
                  </a:lnTo>
                  <a:lnTo>
                    <a:pt x="164" y="72"/>
                  </a:lnTo>
                  <a:lnTo>
                    <a:pt x="161" y="71"/>
                  </a:lnTo>
                  <a:lnTo>
                    <a:pt x="160" y="69"/>
                  </a:lnTo>
                  <a:lnTo>
                    <a:pt x="159" y="68"/>
                  </a:lnTo>
                  <a:lnTo>
                    <a:pt x="158" y="66"/>
                  </a:lnTo>
                  <a:lnTo>
                    <a:pt x="157" y="65"/>
                  </a:lnTo>
                  <a:lnTo>
                    <a:pt x="155" y="62"/>
                  </a:lnTo>
                  <a:lnTo>
                    <a:pt x="153" y="55"/>
                  </a:lnTo>
                  <a:lnTo>
                    <a:pt x="151" y="48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42" y="33"/>
                  </a:lnTo>
                  <a:lnTo>
                    <a:pt x="136" y="30"/>
                  </a:lnTo>
                  <a:lnTo>
                    <a:pt x="129" y="27"/>
                  </a:lnTo>
                  <a:lnTo>
                    <a:pt x="120" y="25"/>
                  </a:lnTo>
                  <a:lnTo>
                    <a:pt x="112" y="23"/>
                  </a:lnTo>
                  <a:lnTo>
                    <a:pt x="107" y="20"/>
                  </a:lnTo>
                  <a:lnTo>
                    <a:pt x="103" y="18"/>
                  </a:lnTo>
                  <a:lnTo>
                    <a:pt x="98" y="15"/>
                  </a:lnTo>
                  <a:lnTo>
                    <a:pt x="92" y="12"/>
                  </a:lnTo>
                  <a:lnTo>
                    <a:pt x="88" y="8"/>
                  </a:lnTo>
                  <a:lnTo>
                    <a:pt x="81" y="4"/>
                  </a:lnTo>
                  <a:lnTo>
                    <a:pt x="71" y="0"/>
                  </a:lnTo>
                  <a:lnTo>
                    <a:pt x="69" y="1"/>
                  </a:lnTo>
                  <a:lnTo>
                    <a:pt x="66" y="4"/>
                  </a:lnTo>
                  <a:lnTo>
                    <a:pt x="61" y="5"/>
                  </a:lnTo>
                  <a:lnTo>
                    <a:pt x="57" y="8"/>
                  </a:lnTo>
                  <a:lnTo>
                    <a:pt x="53" y="9"/>
                  </a:lnTo>
                  <a:lnTo>
                    <a:pt x="50" y="13"/>
                  </a:lnTo>
                  <a:lnTo>
                    <a:pt x="47" y="18"/>
                  </a:lnTo>
                  <a:lnTo>
                    <a:pt x="46" y="22"/>
                  </a:lnTo>
                  <a:lnTo>
                    <a:pt x="46" y="25"/>
                  </a:lnTo>
                  <a:lnTo>
                    <a:pt x="46" y="29"/>
                  </a:lnTo>
                  <a:lnTo>
                    <a:pt x="47" y="32"/>
                  </a:lnTo>
                  <a:lnTo>
                    <a:pt x="47" y="34"/>
                  </a:lnTo>
                  <a:lnTo>
                    <a:pt x="48" y="37"/>
                  </a:lnTo>
                  <a:lnTo>
                    <a:pt x="51" y="39"/>
                  </a:lnTo>
                  <a:lnTo>
                    <a:pt x="52" y="41"/>
                  </a:lnTo>
                  <a:lnTo>
                    <a:pt x="54" y="43"/>
                  </a:lnTo>
                  <a:lnTo>
                    <a:pt x="53" y="45"/>
                  </a:lnTo>
                  <a:lnTo>
                    <a:pt x="50" y="50"/>
                  </a:lnTo>
                  <a:lnTo>
                    <a:pt x="46" y="54"/>
                  </a:lnTo>
                  <a:lnTo>
                    <a:pt x="41" y="59"/>
                  </a:lnTo>
                  <a:lnTo>
                    <a:pt x="36" y="64"/>
                  </a:lnTo>
                  <a:lnTo>
                    <a:pt x="32" y="66"/>
                  </a:lnTo>
                  <a:lnTo>
                    <a:pt x="27" y="69"/>
                  </a:lnTo>
                  <a:lnTo>
                    <a:pt x="22" y="69"/>
                  </a:lnTo>
                  <a:lnTo>
                    <a:pt x="20" y="69"/>
                  </a:lnTo>
                  <a:lnTo>
                    <a:pt x="16" y="69"/>
                  </a:lnTo>
                  <a:lnTo>
                    <a:pt x="14" y="69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7" y="66"/>
                  </a:lnTo>
                  <a:lnTo>
                    <a:pt x="4" y="66"/>
                  </a:lnTo>
                  <a:lnTo>
                    <a:pt x="3" y="65"/>
                  </a:lnTo>
                  <a:lnTo>
                    <a:pt x="3" y="66"/>
                  </a:lnTo>
                  <a:lnTo>
                    <a:pt x="2" y="71"/>
                  </a:lnTo>
                  <a:lnTo>
                    <a:pt x="1" y="76"/>
                  </a:lnTo>
                  <a:lnTo>
                    <a:pt x="0" y="83"/>
                  </a:lnTo>
                  <a:lnTo>
                    <a:pt x="0" y="90"/>
                  </a:lnTo>
                  <a:lnTo>
                    <a:pt x="1" y="98"/>
                  </a:lnTo>
                  <a:lnTo>
                    <a:pt x="2" y="101"/>
                  </a:lnTo>
                  <a:lnTo>
                    <a:pt x="3" y="102"/>
                  </a:lnTo>
                  <a:lnTo>
                    <a:pt x="4" y="105"/>
                  </a:lnTo>
                  <a:lnTo>
                    <a:pt x="8" y="106"/>
                  </a:lnTo>
                  <a:lnTo>
                    <a:pt x="9" y="112"/>
                  </a:lnTo>
                  <a:lnTo>
                    <a:pt x="13" y="119"/>
                  </a:lnTo>
                  <a:lnTo>
                    <a:pt x="16" y="125"/>
                  </a:lnTo>
                  <a:lnTo>
                    <a:pt x="21" y="131"/>
                  </a:lnTo>
                  <a:lnTo>
                    <a:pt x="25" y="138"/>
                  </a:lnTo>
                  <a:lnTo>
                    <a:pt x="28" y="145"/>
                  </a:lnTo>
                  <a:lnTo>
                    <a:pt x="31" y="152"/>
                  </a:lnTo>
                  <a:lnTo>
                    <a:pt x="31" y="161"/>
                  </a:lnTo>
                  <a:lnTo>
                    <a:pt x="35" y="161"/>
                  </a:lnTo>
                  <a:lnTo>
                    <a:pt x="38" y="162"/>
                  </a:lnTo>
                  <a:lnTo>
                    <a:pt x="40" y="165"/>
                  </a:lnTo>
                  <a:lnTo>
                    <a:pt x="41" y="168"/>
                  </a:lnTo>
                  <a:lnTo>
                    <a:pt x="42" y="170"/>
                  </a:lnTo>
                  <a:lnTo>
                    <a:pt x="44" y="175"/>
                  </a:lnTo>
                  <a:lnTo>
                    <a:pt x="45" y="179"/>
                  </a:lnTo>
                  <a:lnTo>
                    <a:pt x="48" y="183"/>
                  </a:lnTo>
                  <a:lnTo>
                    <a:pt x="52" y="187"/>
                  </a:lnTo>
                  <a:lnTo>
                    <a:pt x="57" y="191"/>
                  </a:lnTo>
                  <a:lnTo>
                    <a:pt x="61" y="197"/>
                  </a:lnTo>
                  <a:lnTo>
                    <a:pt x="66" y="204"/>
                  </a:lnTo>
                  <a:lnTo>
                    <a:pt x="71" y="211"/>
                  </a:lnTo>
                  <a:lnTo>
                    <a:pt x="75" y="218"/>
                  </a:lnTo>
                  <a:lnTo>
                    <a:pt x="77" y="226"/>
                  </a:lnTo>
                  <a:lnTo>
                    <a:pt x="78" y="233"/>
                  </a:lnTo>
                  <a:lnTo>
                    <a:pt x="78" y="240"/>
                  </a:lnTo>
                  <a:lnTo>
                    <a:pt x="79" y="246"/>
                  </a:lnTo>
                  <a:lnTo>
                    <a:pt x="81" y="251"/>
                  </a:lnTo>
                  <a:lnTo>
                    <a:pt x="83" y="257"/>
                  </a:lnTo>
                  <a:lnTo>
                    <a:pt x="88" y="265"/>
                  </a:lnTo>
                  <a:lnTo>
                    <a:pt x="94" y="272"/>
                  </a:lnTo>
                  <a:lnTo>
                    <a:pt x="102" y="279"/>
                  </a:lnTo>
                  <a:lnTo>
                    <a:pt x="108" y="289"/>
                  </a:lnTo>
                  <a:lnTo>
                    <a:pt x="114" y="297"/>
                  </a:lnTo>
                  <a:lnTo>
                    <a:pt x="117" y="307"/>
                  </a:lnTo>
                  <a:lnTo>
                    <a:pt x="121" y="316"/>
                  </a:lnTo>
                  <a:lnTo>
                    <a:pt x="126" y="326"/>
                  </a:lnTo>
                  <a:lnTo>
                    <a:pt x="130" y="333"/>
                  </a:lnTo>
                  <a:lnTo>
                    <a:pt x="135" y="341"/>
                  </a:lnTo>
                  <a:lnTo>
                    <a:pt x="141" y="348"/>
                  </a:lnTo>
                  <a:lnTo>
                    <a:pt x="146" y="357"/>
                  </a:lnTo>
                  <a:lnTo>
                    <a:pt x="151" y="365"/>
                  </a:lnTo>
                  <a:lnTo>
                    <a:pt x="154" y="376"/>
                  </a:lnTo>
                  <a:lnTo>
                    <a:pt x="162" y="376"/>
                  </a:lnTo>
                  <a:lnTo>
                    <a:pt x="165" y="374"/>
                  </a:lnTo>
                  <a:lnTo>
                    <a:pt x="166" y="372"/>
                  </a:lnTo>
                  <a:lnTo>
                    <a:pt x="167" y="369"/>
                  </a:lnTo>
                  <a:lnTo>
                    <a:pt x="168" y="368"/>
                  </a:lnTo>
                  <a:lnTo>
                    <a:pt x="168" y="365"/>
                  </a:lnTo>
                  <a:lnTo>
                    <a:pt x="168" y="362"/>
                  </a:lnTo>
                  <a:lnTo>
                    <a:pt x="168" y="358"/>
                  </a:lnTo>
                  <a:lnTo>
                    <a:pt x="168" y="354"/>
                  </a:lnTo>
                  <a:lnTo>
                    <a:pt x="168" y="351"/>
                  </a:lnTo>
                  <a:lnTo>
                    <a:pt x="170" y="350"/>
                  </a:lnTo>
                  <a:lnTo>
                    <a:pt x="171" y="348"/>
                  </a:lnTo>
                  <a:lnTo>
                    <a:pt x="172" y="347"/>
                  </a:lnTo>
                  <a:lnTo>
                    <a:pt x="174" y="346"/>
                  </a:lnTo>
                  <a:lnTo>
                    <a:pt x="176" y="344"/>
                  </a:lnTo>
                  <a:lnTo>
                    <a:pt x="178" y="344"/>
                  </a:lnTo>
                  <a:lnTo>
                    <a:pt x="179" y="344"/>
                  </a:lnTo>
                  <a:lnTo>
                    <a:pt x="186" y="344"/>
                  </a:lnTo>
                  <a:lnTo>
                    <a:pt x="192" y="346"/>
                  </a:lnTo>
                  <a:lnTo>
                    <a:pt x="198" y="347"/>
                  </a:lnTo>
                  <a:lnTo>
                    <a:pt x="203" y="350"/>
                  </a:lnTo>
                  <a:lnTo>
                    <a:pt x="207" y="351"/>
                  </a:lnTo>
                  <a:lnTo>
                    <a:pt x="211" y="355"/>
                  </a:lnTo>
                  <a:lnTo>
                    <a:pt x="215" y="358"/>
                  </a:lnTo>
                  <a:lnTo>
                    <a:pt x="217" y="362"/>
                  </a:lnTo>
                  <a:lnTo>
                    <a:pt x="221" y="357"/>
                  </a:lnTo>
                  <a:lnTo>
                    <a:pt x="224" y="351"/>
                  </a:lnTo>
                  <a:lnTo>
                    <a:pt x="229" y="344"/>
                  </a:lnTo>
                  <a:lnTo>
                    <a:pt x="233" y="339"/>
                  </a:lnTo>
                  <a:lnTo>
                    <a:pt x="237" y="332"/>
                  </a:lnTo>
                  <a:lnTo>
                    <a:pt x="240" y="326"/>
                  </a:lnTo>
                  <a:lnTo>
                    <a:pt x="242" y="323"/>
                  </a:lnTo>
                  <a:lnTo>
                    <a:pt x="243" y="322"/>
                  </a:lnTo>
                  <a:lnTo>
                    <a:pt x="319" y="304"/>
                  </a:lnTo>
                  <a:lnTo>
                    <a:pt x="354" y="294"/>
                  </a:lnTo>
                  <a:lnTo>
                    <a:pt x="379" y="233"/>
                  </a:lnTo>
                  <a:lnTo>
                    <a:pt x="371" y="215"/>
                  </a:lnTo>
                  <a:lnTo>
                    <a:pt x="362" y="226"/>
                  </a:lnTo>
                  <a:lnTo>
                    <a:pt x="309" y="218"/>
                  </a:lnTo>
                  <a:lnTo>
                    <a:pt x="291" y="183"/>
                  </a:lnTo>
                  <a:lnTo>
                    <a:pt x="291" y="179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3" name="Freeform 338"/>
            <p:cNvSpPr>
              <a:spLocks/>
            </p:cNvSpPr>
            <p:nvPr/>
          </p:nvSpPr>
          <p:spPr bwMode="gray">
            <a:xfrm>
              <a:off x="5917171" y="3973713"/>
              <a:ext cx="180042" cy="265255"/>
            </a:xfrm>
            <a:custGeom>
              <a:avLst/>
              <a:gdLst>
                <a:gd name="T0" fmla="*/ 100012 w 124"/>
                <a:gd name="T1" fmla="*/ 5605 h 201"/>
                <a:gd name="T2" fmla="*/ 104775 w 124"/>
                <a:gd name="T3" fmla="*/ 21017 h 201"/>
                <a:gd name="T4" fmla="*/ 114300 w 124"/>
                <a:gd name="T5" fmla="*/ 36430 h 201"/>
                <a:gd name="T6" fmla="*/ 125413 w 124"/>
                <a:gd name="T7" fmla="*/ 47639 h 201"/>
                <a:gd name="T8" fmla="*/ 144463 w 124"/>
                <a:gd name="T9" fmla="*/ 54645 h 201"/>
                <a:gd name="T10" fmla="*/ 166688 w 124"/>
                <a:gd name="T11" fmla="*/ 57448 h 201"/>
                <a:gd name="T12" fmla="*/ 182563 w 124"/>
                <a:gd name="T13" fmla="*/ 65854 h 201"/>
                <a:gd name="T14" fmla="*/ 195263 w 124"/>
                <a:gd name="T15" fmla="*/ 78465 h 201"/>
                <a:gd name="T16" fmla="*/ 195263 w 124"/>
                <a:gd name="T17" fmla="*/ 102285 h 201"/>
                <a:gd name="T18" fmla="*/ 182563 w 124"/>
                <a:gd name="T19" fmla="*/ 131709 h 201"/>
                <a:gd name="T20" fmla="*/ 166688 w 124"/>
                <a:gd name="T21" fmla="*/ 158331 h 201"/>
                <a:gd name="T22" fmla="*/ 155575 w 124"/>
                <a:gd name="T23" fmla="*/ 187755 h 201"/>
                <a:gd name="T24" fmla="*/ 146050 w 124"/>
                <a:gd name="T25" fmla="*/ 205970 h 201"/>
                <a:gd name="T26" fmla="*/ 133350 w 124"/>
                <a:gd name="T27" fmla="*/ 212976 h 201"/>
                <a:gd name="T28" fmla="*/ 119063 w 124"/>
                <a:gd name="T29" fmla="*/ 221383 h 201"/>
                <a:gd name="T30" fmla="*/ 114300 w 124"/>
                <a:gd name="T31" fmla="*/ 231191 h 201"/>
                <a:gd name="T32" fmla="*/ 109538 w 124"/>
                <a:gd name="T33" fmla="*/ 238197 h 201"/>
                <a:gd name="T34" fmla="*/ 101600 w 124"/>
                <a:gd name="T35" fmla="*/ 242401 h 201"/>
                <a:gd name="T36" fmla="*/ 95250 w 124"/>
                <a:gd name="T37" fmla="*/ 243802 h 201"/>
                <a:gd name="T38" fmla="*/ 85725 w 124"/>
                <a:gd name="T39" fmla="*/ 246604 h 201"/>
                <a:gd name="T40" fmla="*/ 84138 w 124"/>
                <a:gd name="T41" fmla="*/ 252209 h 201"/>
                <a:gd name="T42" fmla="*/ 79375 w 124"/>
                <a:gd name="T43" fmla="*/ 262017 h 201"/>
                <a:gd name="T44" fmla="*/ 69850 w 124"/>
                <a:gd name="T45" fmla="*/ 269023 h 201"/>
                <a:gd name="T46" fmla="*/ 50800 w 124"/>
                <a:gd name="T47" fmla="*/ 271825 h 201"/>
                <a:gd name="T48" fmla="*/ 30163 w 124"/>
                <a:gd name="T49" fmla="*/ 277430 h 201"/>
                <a:gd name="T50" fmla="*/ 23813 w 124"/>
                <a:gd name="T51" fmla="*/ 278831 h 201"/>
                <a:gd name="T52" fmla="*/ 20638 w 124"/>
                <a:gd name="T53" fmla="*/ 276028 h 201"/>
                <a:gd name="T54" fmla="*/ 17463 w 124"/>
                <a:gd name="T55" fmla="*/ 271825 h 201"/>
                <a:gd name="T56" fmla="*/ 14288 w 124"/>
                <a:gd name="T57" fmla="*/ 267621 h 201"/>
                <a:gd name="T58" fmla="*/ 14288 w 124"/>
                <a:gd name="T59" fmla="*/ 257813 h 201"/>
                <a:gd name="T60" fmla="*/ 12700 w 124"/>
                <a:gd name="T61" fmla="*/ 243802 h 201"/>
                <a:gd name="T62" fmla="*/ 7938 w 124"/>
                <a:gd name="T63" fmla="*/ 233994 h 201"/>
                <a:gd name="T64" fmla="*/ 4763 w 124"/>
                <a:gd name="T65" fmla="*/ 224185 h 201"/>
                <a:gd name="T66" fmla="*/ 0 w 124"/>
                <a:gd name="T67" fmla="*/ 196162 h 201"/>
                <a:gd name="T68" fmla="*/ 96838 w 124"/>
                <a:gd name="T69" fmla="*/ 98081 h 201"/>
                <a:gd name="T70" fmla="*/ 100012 w 124"/>
                <a:gd name="T71" fmla="*/ 0 h 20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24"/>
                <a:gd name="T109" fmla="*/ 0 h 201"/>
                <a:gd name="T110" fmla="*/ 124 w 124"/>
                <a:gd name="T111" fmla="*/ 201 h 20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24" h="201">
                  <a:moveTo>
                    <a:pt x="63" y="0"/>
                  </a:moveTo>
                  <a:lnTo>
                    <a:pt x="63" y="4"/>
                  </a:lnTo>
                  <a:lnTo>
                    <a:pt x="64" y="9"/>
                  </a:lnTo>
                  <a:lnTo>
                    <a:pt x="66" y="15"/>
                  </a:lnTo>
                  <a:lnTo>
                    <a:pt x="68" y="20"/>
                  </a:lnTo>
                  <a:lnTo>
                    <a:pt x="72" y="26"/>
                  </a:lnTo>
                  <a:lnTo>
                    <a:pt x="75" y="30"/>
                  </a:lnTo>
                  <a:lnTo>
                    <a:pt x="79" y="34"/>
                  </a:lnTo>
                  <a:lnTo>
                    <a:pt x="85" y="37"/>
                  </a:lnTo>
                  <a:lnTo>
                    <a:pt x="91" y="39"/>
                  </a:lnTo>
                  <a:lnTo>
                    <a:pt x="98" y="40"/>
                  </a:lnTo>
                  <a:lnTo>
                    <a:pt x="105" y="41"/>
                  </a:lnTo>
                  <a:lnTo>
                    <a:pt x="111" y="44"/>
                  </a:lnTo>
                  <a:lnTo>
                    <a:pt x="115" y="47"/>
                  </a:lnTo>
                  <a:lnTo>
                    <a:pt x="120" y="51"/>
                  </a:lnTo>
                  <a:lnTo>
                    <a:pt x="123" y="56"/>
                  </a:lnTo>
                  <a:lnTo>
                    <a:pt x="124" y="63"/>
                  </a:lnTo>
                  <a:lnTo>
                    <a:pt x="123" y="73"/>
                  </a:lnTo>
                  <a:lnTo>
                    <a:pt x="119" y="84"/>
                  </a:lnTo>
                  <a:lnTo>
                    <a:pt x="115" y="94"/>
                  </a:lnTo>
                  <a:lnTo>
                    <a:pt x="110" y="104"/>
                  </a:lnTo>
                  <a:lnTo>
                    <a:pt x="105" y="113"/>
                  </a:lnTo>
                  <a:lnTo>
                    <a:pt x="100" y="123"/>
                  </a:lnTo>
                  <a:lnTo>
                    <a:pt x="98" y="134"/>
                  </a:lnTo>
                  <a:lnTo>
                    <a:pt x="96" y="145"/>
                  </a:lnTo>
                  <a:lnTo>
                    <a:pt x="92" y="147"/>
                  </a:lnTo>
                  <a:lnTo>
                    <a:pt x="88" y="148"/>
                  </a:lnTo>
                  <a:lnTo>
                    <a:pt x="84" y="152"/>
                  </a:lnTo>
                  <a:lnTo>
                    <a:pt x="80" y="155"/>
                  </a:lnTo>
                  <a:lnTo>
                    <a:pt x="75" y="158"/>
                  </a:lnTo>
                  <a:lnTo>
                    <a:pt x="73" y="162"/>
                  </a:lnTo>
                  <a:lnTo>
                    <a:pt x="72" y="165"/>
                  </a:lnTo>
                  <a:lnTo>
                    <a:pt x="72" y="169"/>
                  </a:lnTo>
                  <a:lnTo>
                    <a:pt x="69" y="170"/>
                  </a:lnTo>
                  <a:lnTo>
                    <a:pt x="68" y="172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60" y="174"/>
                  </a:lnTo>
                  <a:lnTo>
                    <a:pt x="56" y="176"/>
                  </a:lnTo>
                  <a:lnTo>
                    <a:pt x="54" y="176"/>
                  </a:lnTo>
                  <a:lnTo>
                    <a:pt x="53" y="176"/>
                  </a:lnTo>
                  <a:lnTo>
                    <a:pt x="53" y="180"/>
                  </a:lnTo>
                  <a:lnTo>
                    <a:pt x="51" y="184"/>
                  </a:lnTo>
                  <a:lnTo>
                    <a:pt x="50" y="187"/>
                  </a:lnTo>
                  <a:lnTo>
                    <a:pt x="48" y="190"/>
                  </a:lnTo>
                  <a:lnTo>
                    <a:pt x="44" y="192"/>
                  </a:lnTo>
                  <a:lnTo>
                    <a:pt x="38" y="194"/>
                  </a:lnTo>
                  <a:lnTo>
                    <a:pt x="32" y="194"/>
                  </a:lnTo>
                  <a:lnTo>
                    <a:pt x="25" y="195"/>
                  </a:lnTo>
                  <a:lnTo>
                    <a:pt x="19" y="198"/>
                  </a:lnTo>
                  <a:lnTo>
                    <a:pt x="15" y="201"/>
                  </a:lnTo>
                  <a:lnTo>
                    <a:pt x="15" y="199"/>
                  </a:lnTo>
                  <a:lnTo>
                    <a:pt x="15" y="198"/>
                  </a:lnTo>
                  <a:lnTo>
                    <a:pt x="13" y="197"/>
                  </a:lnTo>
                  <a:lnTo>
                    <a:pt x="12" y="195"/>
                  </a:lnTo>
                  <a:lnTo>
                    <a:pt x="11" y="194"/>
                  </a:lnTo>
                  <a:lnTo>
                    <a:pt x="10" y="192"/>
                  </a:lnTo>
                  <a:lnTo>
                    <a:pt x="9" y="191"/>
                  </a:lnTo>
                  <a:lnTo>
                    <a:pt x="9" y="188"/>
                  </a:lnTo>
                  <a:lnTo>
                    <a:pt x="9" y="184"/>
                  </a:lnTo>
                  <a:lnTo>
                    <a:pt x="9" y="178"/>
                  </a:lnTo>
                  <a:lnTo>
                    <a:pt x="8" y="174"/>
                  </a:lnTo>
                  <a:lnTo>
                    <a:pt x="6" y="170"/>
                  </a:lnTo>
                  <a:lnTo>
                    <a:pt x="5" y="167"/>
                  </a:lnTo>
                  <a:lnTo>
                    <a:pt x="4" y="163"/>
                  </a:lnTo>
                  <a:lnTo>
                    <a:pt x="3" y="160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36" y="130"/>
                  </a:lnTo>
                  <a:lnTo>
                    <a:pt x="61" y="70"/>
                  </a:lnTo>
                  <a:lnTo>
                    <a:pt x="53" y="5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4" name="Freeform 339"/>
            <p:cNvSpPr>
              <a:spLocks/>
            </p:cNvSpPr>
            <p:nvPr/>
          </p:nvSpPr>
          <p:spPr bwMode="gray">
            <a:xfrm>
              <a:off x="5677114" y="4154027"/>
              <a:ext cx="259008" cy="229491"/>
            </a:xfrm>
            <a:custGeom>
              <a:avLst/>
              <a:gdLst>
                <a:gd name="T0" fmla="*/ 12700 w 177"/>
                <a:gd name="T1" fmla="*/ 105087 h 174"/>
                <a:gd name="T2" fmla="*/ 19050 w 177"/>
                <a:gd name="T3" fmla="*/ 99482 h 174"/>
                <a:gd name="T4" fmla="*/ 22225 w 177"/>
                <a:gd name="T5" fmla="*/ 93878 h 174"/>
                <a:gd name="T6" fmla="*/ 22225 w 177"/>
                <a:gd name="T7" fmla="*/ 85471 h 174"/>
                <a:gd name="T8" fmla="*/ 22225 w 177"/>
                <a:gd name="T9" fmla="*/ 74262 h 174"/>
                <a:gd name="T10" fmla="*/ 25400 w 177"/>
                <a:gd name="T11" fmla="*/ 68657 h 174"/>
                <a:gd name="T12" fmla="*/ 28575 w 177"/>
                <a:gd name="T13" fmla="*/ 64453 h 174"/>
                <a:gd name="T14" fmla="*/ 34925 w 177"/>
                <a:gd name="T15" fmla="*/ 58849 h 174"/>
                <a:gd name="T16" fmla="*/ 39688 w 177"/>
                <a:gd name="T17" fmla="*/ 58849 h 174"/>
                <a:gd name="T18" fmla="*/ 60325 w 177"/>
                <a:gd name="T19" fmla="*/ 63052 h 174"/>
                <a:gd name="T20" fmla="*/ 79375 w 177"/>
                <a:gd name="T21" fmla="*/ 68657 h 174"/>
                <a:gd name="T22" fmla="*/ 92075 w 177"/>
                <a:gd name="T23" fmla="*/ 75663 h 174"/>
                <a:gd name="T24" fmla="*/ 101600 w 177"/>
                <a:gd name="T25" fmla="*/ 85471 h 174"/>
                <a:gd name="T26" fmla="*/ 112713 w 177"/>
                <a:gd name="T27" fmla="*/ 70058 h 174"/>
                <a:gd name="T28" fmla="*/ 127000 w 177"/>
                <a:gd name="T29" fmla="*/ 51843 h 174"/>
                <a:gd name="T30" fmla="*/ 138113 w 177"/>
                <a:gd name="T31" fmla="*/ 33628 h 174"/>
                <a:gd name="T32" fmla="*/ 142875 w 177"/>
                <a:gd name="T33" fmla="*/ 28023 h 174"/>
                <a:gd name="T34" fmla="*/ 263525 w 177"/>
                <a:gd name="T35" fmla="*/ 23820 h 174"/>
                <a:gd name="T36" fmla="*/ 269875 w 177"/>
                <a:gd name="T37" fmla="*/ 33628 h 174"/>
                <a:gd name="T38" fmla="*/ 273050 w 177"/>
                <a:gd name="T39" fmla="*/ 43436 h 174"/>
                <a:gd name="T40" fmla="*/ 277813 w 177"/>
                <a:gd name="T41" fmla="*/ 54645 h 174"/>
                <a:gd name="T42" fmla="*/ 277813 w 177"/>
                <a:gd name="T43" fmla="*/ 70058 h 174"/>
                <a:gd name="T44" fmla="*/ 277813 w 177"/>
                <a:gd name="T45" fmla="*/ 78465 h 174"/>
                <a:gd name="T46" fmla="*/ 279400 w 177"/>
                <a:gd name="T47" fmla="*/ 85471 h 174"/>
                <a:gd name="T48" fmla="*/ 280988 w 177"/>
                <a:gd name="T49" fmla="*/ 92477 h 174"/>
                <a:gd name="T50" fmla="*/ 280988 w 177"/>
                <a:gd name="T51" fmla="*/ 99482 h 174"/>
                <a:gd name="T52" fmla="*/ 279400 w 177"/>
                <a:gd name="T53" fmla="*/ 102285 h 174"/>
                <a:gd name="T54" fmla="*/ 277813 w 177"/>
                <a:gd name="T55" fmla="*/ 103686 h 174"/>
                <a:gd name="T56" fmla="*/ 263525 w 177"/>
                <a:gd name="T57" fmla="*/ 124703 h 174"/>
                <a:gd name="T58" fmla="*/ 242888 w 177"/>
                <a:gd name="T59" fmla="*/ 138715 h 174"/>
                <a:gd name="T60" fmla="*/ 222250 w 177"/>
                <a:gd name="T61" fmla="*/ 148523 h 174"/>
                <a:gd name="T62" fmla="*/ 201613 w 177"/>
                <a:gd name="T63" fmla="*/ 154128 h 174"/>
                <a:gd name="T64" fmla="*/ 173038 w 177"/>
                <a:gd name="T65" fmla="*/ 169540 h 174"/>
                <a:gd name="T66" fmla="*/ 147638 w 177"/>
                <a:gd name="T67" fmla="*/ 179349 h 174"/>
                <a:gd name="T68" fmla="*/ 122238 w 177"/>
                <a:gd name="T69" fmla="*/ 193360 h 174"/>
                <a:gd name="T70" fmla="*/ 92075 w 177"/>
                <a:gd name="T71" fmla="*/ 203168 h 174"/>
                <a:gd name="T72" fmla="*/ 76200 w 177"/>
                <a:gd name="T73" fmla="*/ 210174 h 174"/>
                <a:gd name="T74" fmla="*/ 58738 w 177"/>
                <a:gd name="T75" fmla="*/ 222785 h 174"/>
                <a:gd name="T76" fmla="*/ 47625 w 177"/>
                <a:gd name="T77" fmla="*/ 233994 h 174"/>
                <a:gd name="T78" fmla="*/ 36513 w 177"/>
                <a:gd name="T79" fmla="*/ 243802 h 174"/>
                <a:gd name="T80" fmla="*/ 22225 w 177"/>
                <a:gd name="T81" fmla="*/ 214378 h 174"/>
                <a:gd name="T82" fmla="*/ 12700 w 177"/>
                <a:gd name="T83" fmla="*/ 177947 h 174"/>
                <a:gd name="T84" fmla="*/ 7938 w 177"/>
                <a:gd name="T85" fmla="*/ 142918 h 174"/>
                <a:gd name="T86" fmla="*/ 0 w 177"/>
                <a:gd name="T87" fmla="*/ 109291 h 17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4"/>
                <a:gd name="T134" fmla="*/ 177 w 177"/>
                <a:gd name="T135" fmla="*/ 174 h 17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4">
                  <a:moveTo>
                    <a:pt x="0" y="78"/>
                  </a:moveTo>
                  <a:lnTo>
                    <a:pt x="8" y="75"/>
                  </a:lnTo>
                  <a:lnTo>
                    <a:pt x="11" y="73"/>
                  </a:lnTo>
                  <a:lnTo>
                    <a:pt x="12" y="71"/>
                  </a:lnTo>
                  <a:lnTo>
                    <a:pt x="13" y="68"/>
                  </a:lnTo>
                  <a:lnTo>
                    <a:pt x="14" y="67"/>
                  </a:lnTo>
                  <a:lnTo>
                    <a:pt x="14" y="64"/>
                  </a:lnTo>
                  <a:lnTo>
                    <a:pt x="14" y="61"/>
                  </a:lnTo>
                  <a:lnTo>
                    <a:pt x="14" y="57"/>
                  </a:lnTo>
                  <a:lnTo>
                    <a:pt x="14" y="53"/>
                  </a:lnTo>
                  <a:lnTo>
                    <a:pt x="14" y="50"/>
                  </a:lnTo>
                  <a:lnTo>
                    <a:pt x="16" y="49"/>
                  </a:lnTo>
                  <a:lnTo>
                    <a:pt x="17" y="47"/>
                  </a:lnTo>
                  <a:lnTo>
                    <a:pt x="18" y="46"/>
                  </a:lnTo>
                  <a:lnTo>
                    <a:pt x="20" y="45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5" y="42"/>
                  </a:lnTo>
                  <a:lnTo>
                    <a:pt x="32" y="42"/>
                  </a:lnTo>
                  <a:lnTo>
                    <a:pt x="38" y="45"/>
                  </a:lnTo>
                  <a:lnTo>
                    <a:pt x="45" y="46"/>
                  </a:lnTo>
                  <a:lnTo>
                    <a:pt x="50" y="49"/>
                  </a:lnTo>
                  <a:lnTo>
                    <a:pt x="54" y="50"/>
                  </a:lnTo>
                  <a:lnTo>
                    <a:pt x="58" y="54"/>
                  </a:lnTo>
                  <a:lnTo>
                    <a:pt x="62" y="57"/>
                  </a:lnTo>
                  <a:lnTo>
                    <a:pt x="64" y="61"/>
                  </a:lnTo>
                  <a:lnTo>
                    <a:pt x="68" y="56"/>
                  </a:lnTo>
                  <a:lnTo>
                    <a:pt x="71" y="50"/>
                  </a:lnTo>
                  <a:lnTo>
                    <a:pt x="76" y="42"/>
                  </a:lnTo>
                  <a:lnTo>
                    <a:pt x="80" y="37"/>
                  </a:lnTo>
                  <a:lnTo>
                    <a:pt x="84" y="30"/>
                  </a:lnTo>
                  <a:lnTo>
                    <a:pt x="87" y="24"/>
                  </a:lnTo>
                  <a:lnTo>
                    <a:pt x="89" y="21"/>
                  </a:lnTo>
                  <a:lnTo>
                    <a:pt x="90" y="20"/>
                  </a:lnTo>
                  <a:lnTo>
                    <a:pt x="166" y="0"/>
                  </a:lnTo>
                  <a:lnTo>
                    <a:pt x="166" y="17"/>
                  </a:lnTo>
                  <a:lnTo>
                    <a:pt x="169" y="21"/>
                  </a:lnTo>
                  <a:lnTo>
                    <a:pt x="170" y="24"/>
                  </a:lnTo>
                  <a:lnTo>
                    <a:pt x="171" y="28"/>
                  </a:lnTo>
                  <a:lnTo>
                    <a:pt x="172" y="31"/>
                  </a:lnTo>
                  <a:lnTo>
                    <a:pt x="174" y="35"/>
                  </a:lnTo>
                  <a:lnTo>
                    <a:pt x="175" y="39"/>
                  </a:lnTo>
                  <a:lnTo>
                    <a:pt x="175" y="46"/>
                  </a:lnTo>
                  <a:lnTo>
                    <a:pt x="175" y="50"/>
                  </a:lnTo>
                  <a:lnTo>
                    <a:pt x="175" y="53"/>
                  </a:lnTo>
                  <a:lnTo>
                    <a:pt x="175" y="56"/>
                  </a:lnTo>
                  <a:lnTo>
                    <a:pt x="176" y="59"/>
                  </a:lnTo>
                  <a:lnTo>
                    <a:pt x="176" y="61"/>
                  </a:lnTo>
                  <a:lnTo>
                    <a:pt x="176" y="64"/>
                  </a:lnTo>
                  <a:lnTo>
                    <a:pt x="177" y="66"/>
                  </a:lnTo>
                  <a:lnTo>
                    <a:pt x="177" y="68"/>
                  </a:lnTo>
                  <a:lnTo>
                    <a:pt x="177" y="71"/>
                  </a:lnTo>
                  <a:lnTo>
                    <a:pt x="176" y="71"/>
                  </a:lnTo>
                  <a:lnTo>
                    <a:pt x="176" y="73"/>
                  </a:lnTo>
                  <a:lnTo>
                    <a:pt x="175" y="73"/>
                  </a:lnTo>
                  <a:lnTo>
                    <a:pt x="175" y="74"/>
                  </a:lnTo>
                  <a:lnTo>
                    <a:pt x="171" y="82"/>
                  </a:lnTo>
                  <a:lnTo>
                    <a:pt x="166" y="89"/>
                  </a:lnTo>
                  <a:lnTo>
                    <a:pt x="160" y="95"/>
                  </a:lnTo>
                  <a:lnTo>
                    <a:pt x="153" y="99"/>
                  </a:lnTo>
                  <a:lnTo>
                    <a:pt x="147" y="103"/>
                  </a:lnTo>
                  <a:lnTo>
                    <a:pt x="140" y="106"/>
                  </a:lnTo>
                  <a:lnTo>
                    <a:pt x="134" y="109"/>
                  </a:lnTo>
                  <a:lnTo>
                    <a:pt x="127" y="110"/>
                  </a:lnTo>
                  <a:lnTo>
                    <a:pt x="118" y="116"/>
                  </a:lnTo>
                  <a:lnTo>
                    <a:pt x="109" y="121"/>
                  </a:lnTo>
                  <a:lnTo>
                    <a:pt x="101" y="125"/>
                  </a:lnTo>
                  <a:lnTo>
                    <a:pt x="93" y="128"/>
                  </a:lnTo>
                  <a:lnTo>
                    <a:pt x="86" y="133"/>
                  </a:lnTo>
                  <a:lnTo>
                    <a:pt x="77" y="138"/>
                  </a:lnTo>
                  <a:lnTo>
                    <a:pt x="68" y="140"/>
                  </a:lnTo>
                  <a:lnTo>
                    <a:pt x="58" y="145"/>
                  </a:lnTo>
                  <a:lnTo>
                    <a:pt x="52" y="147"/>
                  </a:lnTo>
                  <a:lnTo>
                    <a:pt x="48" y="150"/>
                  </a:lnTo>
                  <a:lnTo>
                    <a:pt x="42" y="154"/>
                  </a:lnTo>
                  <a:lnTo>
                    <a:pt x="37" y="159"/>
                  </a:lnTo>
                  <a:lnTo>
                    <a:pt x="33" y="163"/>
                  </a:lnTo>
                  <a:lnTo>
                    <a:pt x="30" y="167"/>
                  </a:lnTo>
                  <a:lnTo>
                    <a:pt x="26" y="171"/>
                  </a:lnTo>
                  <a:lnTo>
                    <a:pt x="23" y="174"/>
                  </a:lnTo>
                  <a:lnTo>
                    <a:pt x="18" y="164"/>
                  </a:lnTo>
                  <a:lnTo>
                    <a:pt x="14" y="153"/>
                  </a:lnTo>
                  <a:lnTo>
                    <a:pt x="12" y="140"/>
                  </a:lnTo>
                  <a:lnTo>
                    <a:pt x="8" y="127"/>
                  </a:lnTo>
                  <a:lnTo>
                    <a:pt x="7" y="114"/>
                  </a:lnTo>
                  <a:lnTo>
                    <a:pt x="5" y="102"/>
                  </a:lnTo>
                  <a:lnTo>
                    <a:pt x="3" y="89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5" name="Freeform 340"/>
            <p:cNvSpPr>
              <a:spLocks/>
            </p:cNvSpPr>
            <p:nvPr/>
          </p:nvSpPr>
          <p:spPr bwMode="gray">
            <a:xfrm>
              <a:off x="5876108" y="3939439"/>
              <a:ext cx="134242" cy="119216"/>
            </a:xfrm>
            <a:custGeom>
              <a:avLst/>
              <a:gdLst>
                <a:gd name="T0" fmla="*/ 0 w 92"/>
                <a:gd name="T1" fmla="*/ 60250 h 90"/>
                <a:gd name="T2" fmla="*/ 3175 w 92"/>
                <a:gd name="T3" fmla="*/ 60250 h 90"/>
                <a:gd name="T4" fmla="*/ 4762 w 92"/>
                <a:gd name="T5" fmla="*/ 60250 h 90"/>
                <a:gd name="T6" fmla="*/ 7938 w 92"/>
                <a:gd name="T7" fmla="*/ 63052 h 90"/>
                <a:gd name="T8" fmla="*/ 7938 w 92"/>
                <a:gd name="T9" fmla="*/ 65854 h 90"/>
                <a:gd name="T10" fmla="*/ 9525 w 92"/>
                <a:gd name="T11" fmla="*/ 70058 h 90"/>
                <a:gd name="T12" fmla="*/ 12700 w 92"/>
                <a:gd name="T13" fmla="*/ 72860 h 90"/>
                <a:gd name="T14" fmla="*/ 20637 w 92"/>
                <a:gd name="T15" fmla="*/ 72860 h 90"/>
                <a:gd name="T16" fmla="*/ 31750 w 92"/>
                <a:gd name="T17" fmla="*/ 72860 h 90"/>
                <a:gd name="T18" fmla="*/ 50800 w 92"/>
                <a:gd name="T19" fmla="*/ 68657 h 90"/>
                <a:gd name="T20" fmla="*/ 65088 w 92"/>
                <a:gd name="T21" fmla="*/ 65854 h 90"/>
                <a:gd name="T22" fmla="*/ 79375 w 92"/>
                <a:gd name="T23" fmla="*/ 63052 h 90"/>
                <a:gd name="T24" fmla="*/ 90487 w 92"/>
                <a:gd name="T25" fmla="*/ 56046 h 90"/>
                <a:gd name="T26" fmla="*/ 100012 w 92"/>
                <a:gd name="T27" fmla="*/ 49040 h 90"/>
                <a:gd name="T28" fmla="*/ 112713 w 92"/>
                <a:gd name="T29" fmla="*/ 37831 h 90"/>
                <a:gd name="T30" fmla="*/ 123825 w 92"/>
                <a:gd name="T31" fmla="*/ 19616 h 90"/>
                <a:gd name="T32" fmla="*/ 134938 w 92"/>
                <a:gd name="T33" fmla="*/ 0 h 90"/>
                <a:gd name="T34" fmla="*/ 136525 w 92"/>
                <a:gd name="T35" fmla="*/ 2802 h 90"/>
                <a:gd name="T36" fmla="*/ 139700 w 92"/>
                <a:gd name="T37" fmla="*/ 7006 h 90"/>
                <a:gd name="T38" fmla="*/ 141288 w 92"/>
                <a:gd name="T39" fmla="*/ 9808 h 90"/>
                <a:gd name="T40" fmla="*/ 141288 w 92"/>
                <a:gd name="T41" fmla="*/ 14012 h 90"/>
                <a:gd name="T42" fmla="*/ 142875 w 92"/>
                <a:gd name="T43" fmla="*/ 18215 h 90"/>
                <a:gd name="T44" fmla="*/ 144463 w 92"/>
                <a:gd name="T45" fmla="*/ 22418 h 90"/>
                <a:gd name="T46" fmla="*/ 144463 w 92"/>
                <a:gd name="T47" fmla="*/ 26622 h 90"/>
                <a:gd name="T48" fmla="*/ 146050 w 92"/>
                <a:gd name="T49" fmla="*/ 33628 h 90"/>
                <a:gd name="T50" fmla="*/ 125413 w 92"/>
                <a:gd name="T51" fmla="*/ 109290 h 90"/>
                <a:gd name="T52" fmla="*/ 115888 w 92"/>
                <a:gd name="T53" fmla="*/ 126104 h 90"/>
                <a:gd name="T54" fmla="*/ 28575 w 92"/>
                <a:gd name="T55" fmla="*/ 114895 h 90"/>
                <a:gd name="T56" fmla="*/ 0 w 92"/>
                <a:gd name="T57" fmla="*/ 60250 h 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2"/>
                <a:gd name="T88" fmla="*/ 0 h 90"/>
                <a:gd name="T89" fmla="*/ 92 w 92"/>
                <a:gd name="T90" fmla="*/ 90 h 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2" h="90">
                  <a:moveTo>
                    <a:pt x="0" y="43"/>
                  </a:moveTo>
                  <a:lnTo>
                    <a:pt x="2" y="43"/>
                  </a:lnTo>
                  <a:lnTo>
                    <a:pt x="3" y="43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6" y="50"/>
                  </a:lnTo>
                  <a:lnTo>
                    <a:pt x="8" y="52"/>
                  </a:lnTo>
                  <a:lnTo>
                    <a:pt x="13" y="52"/>
                  </a:lnTo>
                  <a:lnTo>
                    <a:pt x="20" y="52"/>
                  </a:lnTo>
                  <a:lnTo>
                    <a:pt x="32" y="49"/>
                  </a:lnTo>
                  <a:lnTo>
                    <a:pt x="41" y="47"/>
                  </a:lnTo>
                  <a:lnTo>
                    <a:pt x="50" y="45"/>
                  </a:lnTo>
                  <a:lnTo>
                    <a:pt x="57" y="40"/>
                  </a:lnTo>
                  <a:lnTo>
                    <a:pt x="63" y="35"/>
                  </a:lnTo>
                  <a:lnTo>
                    <a:pt x="71" y="27"/>
                  </a:lnTo>
                  <a:lnTo>
                    <a:pt x="78" y="14"/>
                  </a:lnTo>
                  <a:lnTo>
                    <a:pt x="85" y="0"/>
                  </a:lnTo>
                  <a:lnTo>
                    <a:pt x="86" y="2"/>
                  </a:lnTo>
                  <a:lnTo>
                    <a:pt x="88" y="5"/>
                  </a:lnTo>
                  <a:lnTo>
                    <a:pt x="89" y="7"/>
                  </a:lnTo>
                  <a:lnTo>
                    <a:pt x="89" y="10"/>
                  </a:lnTo>
                  <a:lnTo>
                    <a:pt x="90" y="13"/>
                  </a:lnTo>
                  <a:lnTo>
                    <a:pt x="91" y="16"/>
                  </a:lnTo>
                  <a:lnTo>
                    <a:pt x="91" y="19"/>
                  </a:lnTo>
                  <a:lnTo>
                    <a:pt x="92" y="24"/>
                  </a:lnTo>
                  <a:lnTo>
                    <a:pt x="79" y="78"/>
                  </a:lnTo>
                  <a:lnTo>
                    <a:pt x="73" y="90"/>
                  </a:lnTo>
                  <a:lnTo>
                    <a:pt x="18" y="82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6" name="Freeform 341"/>
            <p:cNvSpPr>
              <a:spLocks/>
            </p:cNvSpPr>
            <p:nvPr/>
          </p:nvSpPr>
          <p:spPr bwMode="gray">
            <a:xfrm>
              <a:off x="5555508" y="3602655"/>
              <a:ext cx="235318" cy="257803"/>
            </a:xfrm>
            <a:custGeom>
              <a:avLst/>
              <a:gdLst>
                <a:gd name="T0" fmla="*/ 236538 w 162"/>
                <a:gd name="T1" fmla="*/ 200366 h 197"/>
                <a:gd name="T2" fmla="*/ 241300 w 162"/>
                <a:gd name="T3" fmla="*/ 186355 h 197"/>
                <a:gd name="T4" fmla="*/ 241300 w 162"/>
                <a:gd name="T5" fmla="*/ 176546 h 197"/>
                <a:gd name="T6" fmla="*/ 238125 w 162"/>
                <a:gd name="T7" fmla="*/ 169541 h 197"/>
                <a:gd name="T8" fmla="*/ 236538 w 162"/>
                <a:gd name="T9" fmla="*/ 162535 h 197"/>
                <a:gd name="T10" fmla="*/ 214313 w 162"/>
                <a:gd name="T11" fmla="*/ 155529 h 197"/>
                <a:gd name="T12" fmla="*/ 190500 w 162"/>
                <a:gd name="T13" fmla="*/ 137314 h 197"/>
                <a:gd name="T14" fmla="*/ 174625 w 162"/>
                <a:gd name="T15" fmla="*/ 116296 h 197"/>
                <a:gd name="T16" fmla="*/ 169862 w 162"/>
                <a:gd name="T17" fmla="*/ 96680 h 197"/>
                <a:gd name="T18" fmla="*/ 169862 w 162"/>
                <a:gd name="T19" fmla="*/ 86872 h 197"/>
                <a:gd name="T20" fmla="*/ 174625 w 162"/>
                <a:gd name="T21" fmla="*/ 81267 h 197"/>
                <a:gd name="T22" fmla="*/ 179387 w 162"/>
                <a:gd name="T23" fmla="*/ 75663 h 197"/>
                <a:gd name="T24" fmla="*/ 182562 w 162"/>
                <a:gd name="T25" fmla="*/ 71459 h 197"/>
                <a:gd name="T26" fmla="*/ 171450 w 162"/>
                <a:gd name="T27" fmla="*/ 60250 h 197"/>
                <a:gd name="T28" fmla="*/ 157162 w 162"/>
                <a:gd name="T29" fmla="*/ 44837 h 197"/>
                <a:gd name="T30" fmla="*/ 146050 w 162"/>
                <a:gd name="T31" fmla="*/ 25221 h 197"/>
                <a:gd name="T32" fmla="*/ 141287 w 162"/>
                <a:gd name="T33" fmla="*/ 9808 h 197"/>
                <a:gd name="T34" fmla="*/ 131762 w 162"/>
                <a:gd name="T35" fmla="*/ 9808 h 197"/>
                <a:gd name="T36" fmla="*/ 120650 w 162"/>
                <a:gd name="T37" fmla="*/ 7006 h 197"/>
                <a:gd name="T38" fmla="*/ 111125 w 162"/>
                <a:gd name="T39" fmla="*/ 2802 h 197"/>
                <a:gd name="T40" fmla="*/ 100012 w 162"/>
                <a:gd name="T41" fmla="*/ 0 h 197"/>
                <a:gd name="T42" fmla="*/ 92075 w 162"/>
                <a:gd name="T43" fmla="*/ 0 h 197"/>
                <a:gd name="T44" fmla="*/ 87312 w 162"/>
                <a:gd name="T45" fmla="*/ 0 h 197"/>
                <a:gd name="T46" fmla="*/ 84137 w 162"/>
                <a:gd name="T47" fmla="*/ 0 h 197"/>
                <a:gd name="T48" fmla="*/ 80962 w 162"/>
                <a:gd name="T49" fmla="*/ 0 h 197"/>
                <a:gd name="T50" fmla="*/ 74612 w 162"/>
                <a:gd name="T51" fmla="*/ 2802 h 197"/>
                <a:gd name="T52" fmla="*/ 61913 w 162"/>
                <a:gd name="T53" fmla="*/ 15413 h 197"/>
                <a:gd name="T54" fmla="*/ 50800 w 162"/>
                <a:gd name="T55" fmla="*/ 26622 h 197"/>
                <a:gd name="T56" fmla="*/ 44450 w 162"/>
                <a:gd name="T57" fmla="*/ 35029 h 197"/>
                <a:gd name="T58" fmla="*/ 44450 w 162"/>
                <a:gd name="T59" fmla="*/ 50442 h 197"/>
                <a:gd name="T60" fmla="*/ 46037 w 162"/>
                <a:gd name="T61" fmla="*/ 65855 h 197"/>
                <a:gd name="T62" fmla="*/ 46037 w 162"/>
                <a:gd name="T63" fmla="*/ 81267 h 197"/>
                <a:gd name="T64" fmla="*/ 44450 w 162"/>
                <a:gd name="T65" fmla="*/ 92477 h 197"/>
                <a:gd name="T66" fmla="*/ 39687 w 162"/>
                <a:gd name="T67" fmla="*/ 100884 h 197"/>
                <a:gd name="T68" fmla="*/ 26988 w 162"/>
                <a:gd name="T69" fmla="*/ 110692 h 197"/>
                <a:gd name="T70" fmla="*/ 14288 w 162"/>
                <a:gd name="T71" fmla="*/ 120500 h 197"/>
                <a:gd name="T72" fmla="*/ 1588 w 162"/>
                <a:gd name="T73" fmla="*/ 127506 h 197"/>
                <a:gd name="T74" fmla="*/ 1588 w 162"/>
                <a:gd name="T75" fmla="*/ 147122 h 197"/>
                <a:gd name="T76" fmla="*/ 1588 w 162"/>
                <a:gd name="T77" fmla="*/ 159733 h 197"/>
                <a:gd name="T78" fmla="*/ 20637 w 162"/>
                <a:gd name="T79" fmla="*/ 172343 h 197"/>
                <a:gd name="T80" fmla="*/ 80962 w 162"/>
                <a:gd name="T81" fmla="*/ 200366 h 197"/>
                <a:gd name="T82" fmla="*/ 114300 w 162"/>
                <a:gd name="T83" fmla="*/ 215779 h 197"/>
                <a:gd name="T84" fmla="*/ 131762 w 162"/>
                <a:gd name="T85" fmla="*/ 232593 h 197"/>
                <a:gd name="T86" fmla="*/ 134937 w 162"/>
                <a:gd name="T87" fmla="*/ 250808 h 197"/>
                <a:gd name="T88" fmla="*/ 136525 w 162"/>
                <a:gd name="T89" fmla="*/ 257814 h 197"/>
                <a:gd name="T90" fmla="*/ 141287 w 162"/>
                <a:gd name="T91" fmla="*/ 263419 h 197"/>
                <a:gd name="T92" fmla="*/ 146050 w 162"/>
                <a:gd name="T93" fmla="*/ 267622 h 197"/>
                <a:gd name="T94" fmla="*/ 152400 w 162"/>
                <a:gd name="T95" fmla="*/ 271826 h 197"/>
                <a:gd name="T96" fmla="*/ 161925 w 162"/>
                <a:gd name="T97" fmla="*/ 276029 h 197"/>
                <a:gd name="T98" fmla="*/ 166687 w 162"/>
                <a:gd name="T99" fmla="*/ 273227 h 197"/>
                <a:gd name="T100" fmla="*/ 176212 w 162"/>
                <a:gd name="T101" fmla="*/ 273227 h 197"/>
                <a:gd name="T102" fmla="*/ 182562 w 162"/>
                <a:gd name="T103" fmla="*/ 276029 h 197"/>
                <a:gd name="T104" fmla="*/ 185737 w 162"/>
                <a:gd name="T105" fmla="*/ 276029 h 197"/>
                <a:gd name="T106" fmla="*/ 196850 w 162"/>
                <a:gd name="T107" fmla="*/ 276029 h 197"/>
                <a:gd name="T108" fmla="*/ 211138 w 162"/>
                <a:gd name="T109" fmla="*/ 276029 h 197"/>
                <a:gd name="T110" fmla="*/ 223838 w 162"/>
                <a:gd name="T111" fmla="*/ 276029 h 197"/>
                <a:gd name="T112" fmla="*/ 231775 w 162"/>
                <a:gd name="T113" fmla="*/ 243802 h 197"/>
                <a:gd name="T114" fmla="*/ 234950 w 162"/>
                <a:gd name="T115" fmla="*/ 243802 h 197"/>
                <a:gd name="T116" fmla="*/ 236538 w 162"/>
                <a:gd name="T117" fmla="*/ 242401 h 197"/>
                <a:gd name="T118" fmla="*/ 241300 w 162"/>
                <a:gd name="T119" fmla="*/ 241000 h 197"/>
                <a:gd name="T120" fmla="*/ 244475 w 162"/>
                <a:gd name="T121" fmla="*/ 236796 h 19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62"/>
                <a:gd name="T184" fmla="*/ 0 h 197"/>
                <a:gd name="T185" fmla="*/ 162 w 162"/>
                <a:gd name="T186" fmla="*/ 197 h 19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62" h="197">
                  <a:moveTo>
                    <a:pt x="162" y="165"/>
                  </a:moveTo>
                  <a:lnTo>
                    <a:pt x="149" y="143"/>
                  </a:lnTo>
                  <a:lnTo>
                    <a:pt x="152" y="139"/>
                  </a:lnTo>
                  <a:lnTo>
                    <a:pt x="152" y="133"/>
                  </a:lnTo>
                  <a:lnTo>
                    <a:pt x="152" y="130"/>
                  </a:lnTo>
                  <a:lnTo>
                    <a:pt x="152" y="126"/>
                  </a:lnTo>
                  <a:lnTo>
                    <a:pt x="150" y="123"/>
                  </a:lnTo>
                  <a:lnTo>
                    <a:pt x="150" y="121"/>
                  </a:lnTo>
                  <a:lnTo>
                    <a:pt x="150" y="119"/>
                  </a:lnTo>
                  <a:lnTo>
                    <a:pt x="149" y="116"/>
                  </a:lnTo>
                  <a:lnTo>
                    <a:pt x="142" y="115"/>
                  </a:lnTo>
                  <a:lnTo>
                    <a:pt x="135" y="111"/>
                  </a:lnTo>
                  <a:lnTo>
                    <a:pt x="128" y="105"/>
                  </a:lnTo>
                  <a:lnTo>
                    <a:pt x="120" y="98"/>
                  </a:lnTo>
                  <a:lnTo>
                    <a:pt x="115" y="91"/>
                  </a:lnTo>
                  <a:lnTo>
                    <a:pt x="110" y="83"/>
                  </a:lnTo>
                  <a:lnTo>
                    <a:pt x="107" y="76"/>
                  </a:lnTo>
                  <a:lnTo>
                    <a:pt x="107" y="69"/>
                  </a:lnTo>
                  <a:lnTo>
                    <a:pt x="107" y="65"/>
                  </a:lnTo>
                  <a:lnTo>
                    <a:pt x="107" y="62"/>
                  </a:lnTo>
                  <a:lnTo>
                    <a:pt x="108" y="59"/>
                  </a:lnTo>
                  <a:lnTo>
                    <a:pt x="110" y="58"/>
                  </a:lnTo>
                  <a:lnTo>
                    <a:pt x="111" y="56"/>
                  </a:lnTo>
                  <a:lnTo>
                    <a:pt x="113" y="54"/>
                  </a:lnTo>
                  <a:lnTo>
                    <a:pt x="114" y="52"/>
                  </a:lnTo>
                  <a:lnTo>
                    <a:pt x="115" y="51"/>
                  </a:lnTo>
                  <a:lnTo>
                    <a:pt x="111" y="47"/>
                  </a:lnTo>
                  <a:lnTo>
                    <a:pt x="108" y="43"/>
                  </a:lnTo>
                  <a:lnTo>
                    <a:pt x="103" y="37"/>
                  </a:lnTo>
                  <a:lnTo>
                    <a:pt x="99" y="32"/>
                  </a:lnTo>
                  <a:lnTo>
                    <a:pt x="96" y="25"/>
                  </a:lnTo>
                  <a:lnTo>
                    <a:pt x="92" y="18"/>
                  </a:lnTo>
                  <a:lnTo>
                    <a:pt x="90" y="12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3" y="7"/>
                  </a:lnTo>
                  <a:lnTo>
                    <a:pt x="79" y="7"/>
                  </a:lnTo>
                  <a:lnTo>
                    <a:pt x="76" y="5"/>
                  </a:lnTo>
                  <a:lnTo>
                    <a:pt x="73" y="4"/>
                  </a:lnTo>
                  <a:lnTo>
                    <a:pt x="70" y="2"/>
                  </a:lnTo>
                  <a:lnTo>
                    <a:pt x="66" y="1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49" y="1"/>
                  </a:lnTo>
                  <a:lnTo>
                    <a:pt x="47" y="2"/>
                  </a:lnTo>
                  <a:lnTo>
                    <a:pt x="43" y="7"/>
                  </a:lnTo>
                  <a:lnTo>
                    <a:pt x="39" y="11"/>
                  </a:lnTo>
                  <a:lnTo>
                    <a:pt x="35" y="15"/>
                  </a:lnTo>
                  <a:lnTo>
                    <a:pt x="32" y="19"/>
                  </a:lnTo>
                  <a:lnTo>
                    <a:pt x="29" y="22"/>
                  </a:lnTo>
                  <a:lnTo>
                    <a:pt x="28" y="25"/>
                  </a:lnTo>
                  <a:lnTo>
                    <a:pt x="28" y="30"/>
                  </a:lnTo>
                  <a:lnTo>
                    <a:pt x="28" y="36"/>
                  </a:lnTo>
                  <a:lnTo>
                    <a:pt x="29" y="41"/>
                  </a:lnTo>
                  <a:lnTo>
                    <a:pt x="29" y="47"/>
                  </a:lnTo>
                  <a:lnTo>
                    <a:pt x="31" y="54"/>
                  </a:lnTo>
                  <a:lnTo>
                    <a:pt x="29" y="58"/>
                  </a:lnTo>
                  <a:lnTo>
                    <a:pt x="29" y="62"/>
                  </a:lnTo>
                  <a:lnTo>
                    <a:pt x="28" y="66"/>
                  </a:lnTo>
                  <a:lnTo>
                    <a:pt x="27" y="69"/>
                  </a:lnTo>
                  <a:lnTo>
                    <a:pt x="25" y="72"/>
                  </a:lnTo>
                  <a:lnTo>
                    <a:pt x="21" y="76"/>
                  </a:lnTo>
                  <a:lnTo>
                    <a:pt x="17" y="79"/>
                  </a:lnTo>
                  <a:lnTo>
                    <a:pt x="14" y="83"/>
                  </a:lnTo>
                  <a:lnTo>
                    <a:pt x="9" y="86"/>
                  </a:lnTo>
                  <a:lnTo>
                    <a:pt x="4" y="88"/>
                  </a:lnTo>
                  <a:lnTo>
                    <a:pt x="1" y="91"/>
                  </a:lnTo>
                  <a:lnTo>
                    <a:pt x="2" y="98"/>
                  </a:lnTo>
                  <a:lnTo>
                    <a:pt x="1" y="105"/>
                  </a:lnTo>
                  <a:lnTo>
                    <a:pt x="0" y="109"/>
                  </a:lnTo>
                  <a:lnTo>
                    <a:pt x="1" y="114"/>
                  </a:lnTo>
                  <a:lnTo>
                    <a:pt x="4" y="118"/>
                  </a:lnTo>
                  <a:lnTo>
                    <a:pt x="13" y="123"/>
                  </a:lnTo>
                  <a:lnTo>
                    <a:pt x="27" y="132"/>
                  </a:lnTo>
                  <a:lnTo>
                    <a:pt x="51" y="143"/>
                  </a:lnTo>
                  <a:lnTo>
                    <a:pt x="63" y="147"/>
                  </a:lnTo>
                  <a:lnTo>
                    <a:pt x="72" y="154"/>
                  </a:lnTo>
                  <a:lnTo>
                    <a:pt x="78" y="159"/>
                  </a:lnTo>
                  <a:lnTo>
                    <a:pt x="83" y="166"/>
                  </a:lnTo>
                  <a:lnTo>
                    <a:pt x="85" y="173"/>
                  </a:lnTo>
                  <a:lnTo>
                    <a:pt x="85" y="179"/>
                  </a:lnTo>
                  <a:lnTo>
                    <a:pt x="86" y="183"/>
                  </a:lnTo>
                  <a:lnTo>
                    <a:pt x="86" y="184"/>
                  </a:lnTo>
                  <a:lnTo>
                    <a:pt x="88" y="187"/>
                  </a:lnTo>
                  <a:lnTo>
                    <a:pt x="89" y="188"/>
                  </a:lnTo>
                  <a:lnTo>
                    <a:pt x="90" y="190"/>
                  </a:lnTo>
                  <a:lnTo>
                    <a:pt x="92" y="191"/>
                  </a:lnTo>
                  <a:lnTo>
                    <a:pt x="93" y="193"/>
                  </a:lnTo>
                  <a:lnTo>
                    <a:pt x="96" y="194"/>
                  </a:lnTo>
                  <a:lnTo>
                    <a:pt x="98" y="195"/>
                  </a:lnTo>
                  <a:lnTo>
                    <a:pt x="102" y="197"/>
                  </a:lnTo>
                  <a:lnTo>
                    <a:pt x="104" y="195"/>
                  </a:lnTo>
                  <a:lnTo>
                    <a:pt x="105" y="19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4" y="195"/>
                  </a:lnTo>
                  <a:lnTo>
                    <a:pt x="115" y="197"/>
                  </a:lnTo>
                  <a:lnTo>
                    <a:pt x="116" y="197"/>
                  </a:lnTo>
                  <a:lnTo>
                    <a:pt x="117" y="197"/>
                  </a:lnTo>
                  <a:lnTo>
                    <a:pt x="120" y="197"/>
                  </a:lnTo>
                  <a:lnTo>
                    <a:pt x="124" y="197"/>
                  </a:lnTo>
                  <a:lnTo>
                    <a:pt x="128" y="197"/>
                  </a:lnTo>
                  <a:lnTo>
                    <a:pt x="133" y="197"/>
                  </a:lnTo>
                  <a:lnTo>
                    <a:pt x="136" y="197"/>
                  </a:lnTo>
                  <a:lnTo>
                    <a:pt x="141" y="197"/>
                  </a:lnTo>
                  <a:lnTo>
                    <a:pt x="143" y="197"/>
                  </a:lnTo>
                  <a:lnTo>
                    <a:pt x="146" y="174"/>
                  </a:lnTo>
                  <a:lnTo>
                    <a:pt x="147" y="174"/>
                  </a:lnTo>
                  <a:lnTo>
                    <a:pt x="148" y="174"/>
                  </a:lnTo>
                  <a:lnTo>
                    <a:pt x="148" y="173"/>
                  </a:lnTo>
                  <a:lnTo>
                    <a:pt x="149" y="173"/>
                  </a:lnTo>
                  <a:lnTo>
                    <a:pt x="150" y="172"/>
                  </a:lnTo>
                  <a:lnTo>
                    <a:pt x="152" y="172"/>
                  </a:lnTo>
                  <a:lnTo>
                    <a:pt x="153" y="170"/>
                  </a:lnTo>
                  <a:lnTo>
                    <a:pt x="154" y="169"/>
                  </a:lnTo>
                  <a:lnTo>
                    <a:pt x="162" y="16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7" name="Freeform 342"/>
            <p:cNvSpPr>
              <a:spLocks/>
            </p:cNvSpPr>
            <p:nvPr/>
          </p:nvSpPr>
          <p:spPr bwMode="gray">
            <a:xfrm>
              <a:off x="4606337" y="4026012"/>
              <a:ext cx="391671" cy="376878"/>
            </a:xfrm>
            <a:custGeom>
              <a:avLst/>
              <a:gdLst>
                <a:gd name="T0" fmla="*/ 120650 w 269"/>
                <a:gd name="T1" fmla="*/ 145721 h 287"/>
                <a:gd name="T2" fmla="*/ 128588 w 269"/>
                <a:gd name="T3" fmla="*/ 142918 h 287"/>
                <a:gd name="T4" fmla="*/ 141288 w 269"/>
                <a:gd name="T5" fmla="*/ 152726 h 287"/>
                <a:gd name="T6" fmla="*/ 331788 w 269"/>
                <a:gd name="T7" fmla="*/ 0 h 287"/>
                <a:gd name="T8" fmla="*/ 342900 w 269"/>
                <a:gd name="T9" fmla="*/ 5605 h 287"/>
                <a:gd name="T10" fmla="*/ 360363 w 269"/>
                <a:gd name="T11" fmla="*/ 11209 h 287"/>
                <a:gd name="T12" fmla="*/ 366713 w 269"/>
                <a:gd name="T13" fmla="*/ 21017 h 287"/>
                <a:gd name="T14" fmla="*/ 381000 w 269"/>
                <a:gd name="T15" fmla="*/ 28023 h 287"/>
                <a:gd name="T16" fmla="*/ 392113 w 269"/>
                <a:gd name="T17" fmla="*/ 32227 h 287"/>
                <a:gd name="T18" fmla="*/ 401638 w 269"/>
                <a:gd name="T19" fmla="*/ 28023 h 287"/>
                <a:gd name="T20" fmla="*/ 411163 w 269"/>
                <a:gd name="T21" fmla="*/ 25221 h 287"/>
                <a:gd name="T22" fmla="*/ 420688 w 269"/>
                <a:gd name="T23" fmla="*/ 82668 h 287"/>
                <a:gd name="T24" fmla="*/ 427038 w 269"/>
                <a:gd name="T25" fmla="*/ 116296 h 287"/>
                <a:gd name="T26" fmla="*/ 423863 w 269"/>
                <a:gd name="T27" fmla="*/ 135913 h 287"/>
                <a:gd name="T28" fmla="*/ 423863 w 269"/>
                <a:gd name="T29" fmla="*/ 182151 h 287"/>
                <a:gd name="T30" fmla="*/ 417513 w 269"/>
                <a:gd name="T31" fmla="*/ 222784 h 287"/>
                <a:gd name="T32" fmla="*/ 393700 w 269"/>
                <a:gd name="T33" fmla="*/ 260616 h 287"/>
                <a:gd name="T34" fmla="*/ 377825 w 269"/>
                <a:gd name="T35" fmla="*/ 291441 h 287"/>
                <a:gd name="T36" fmla="*/ 376238 w 269"/>
                <a:gd name="T37" fmla="*/ 323668 h 287"/>
                <a:gd name="T38" fmla="*/ 363538 w 269"/>
                <a:gd name="T39" fmla="*/ 343284 h 287"/>
                <a:gd name="T40" fmla="*/ 341313 w 269"/>
                <a:gd name="T41" fmla="*/ 353092 h 287"/>
                <a:gd name="T42" fmla="*/ 312738 w 269"/>
                <a:gd name="T43" fmla="*/ 343284 h 287"/>
                <a:gd name="T44" fmla="*/ 292100 w 269"/>
                <a:gd name="T45" fmla="*/ 341883 h 287"/>
                <a:gd name="T46" fmla="*/ 271463 w 269"/>
                <a:gd name="T47" fmla="*/ 353092 h 287"/>
                <a:gd name="T48" fmla="*/ 261938 w 269"/>
                <a:gd name="T49" fmla="*/ 362901 h 287"/>
                <a:gd name="T50" fmla="*/ 254000 w 269"/>
                <a:gd name="T51" fmla="*/ 371307 h 287"/>
                <a:gd name="T52" fmla="*/ 239713 w 269"/>
                <a:gd name="T53" fmla="*/ 367104 h 287"/>
                <a:gd name="T54" fmla="*/ 231775 w 269"/>
                <a:gd name="T55" fmla="*/ 353092 h 287"/>
                <a:gd name="T56" fmla="*/ 214313 w 269"/>
                <a:gd name="T57" fmla="*/ 346087 h 287"/>
                <a:gd name="T58" fmla="*/ 206375 w 269"/>
                <a:gd name="T59" fmla="*/ 347488 h 287"/>
                <a:gd name="T60" fmla="*/ 200025 w 269"/>
                <a:gd name="T61" fmla="*/ 351691 h 287"/>
                <a:gd name="T62" fmla="*/ 185738 w 269"/>
                <a:gd name="T63" fmla="*/ 351691 h 287"/>
                <a:gd name="T64" fmla="*/ 168275 w 269"/>
                <a:gd name="T65" fmla="*/ 341883 h 287"/>
                <a:gd name="T66" fmla="*/ 150813 w 269"/>
                <a:gd name="T67" fmla="*/ 330674 h 287"/>
                <a:gd name="T68" fmla="*/ 123825 w 269"/>
                <a:gd name="T69" fmla="*/ 336278 h 287"/>
                <a:gd name="T70" fmla="*/ 103188 w 269"/>
                <a:gd name="T71" fmla="*/ 361499 h 287"/>
                <a:gd name="T72" fmla="*/ 95250 w 269"/>
                <a:gd name="T73" fmla="*/ 392325 h 287"/>
                <a:gd name="T74" fmla="*/ 82550 w 269"/>
                <a:gd name="T75" fmla="*/ 386720 h 287"/>
                <a:gd name="T76" fmla="*/ 71438 w 269"/>
                <a:gd name="T77" fmla="*/ 378313 h 287"/>
                <a:gd name="T78" fmla="*/ 50800 w 269"/>
                <a:gd name="T79" fmla="*/ 402133 h 287"/>
                <a:gd name="T80" fmla="*/ 33338 w 269"/>
                <a:gd name="T81" fmla="*/ 386720 h 287"/>
                <a:gd name="T82" fmla="*/ 33338 w 269"/>
                <a:gd name="T83" fmla="*/ 365703 h 287"/>
                <a:gd name="T84" fmla="*/ 30163 w 269"/>
                <a:gd name="T85" fmla="*/ 343284 h 287"/>
                <a:gd name="T86" fmla="*/ 17463 w 269"/>
                <a:gd name="T87" fmla="*/ 327871 h 287"/>
                <a:gd name="T88" fmla="*/ 3175 w 269"/>
                <a:gd name="T89" fmla="*/ 308255 h 287"/>
                <a:gd name="T90" fmla="*/ 26988 w 269"/>
                <a:gd name="T91" fmla="*/ 285837 h 287"/>
                <a:gd name="T92" fmla="*/ 46038 w 269"/>
                <a:gd name="T93" fmla="*/ 276029 h 287"/>
                <a:gd name="T94" fmla="*/ 69850 w 269"/>
                <a:gd name="T95" fmla="*/ 274627 h 287"/>
                <a:gd name="T96" fmla="*/ 90488 w 269"/>
                <a:gd name="T97" fmla="*/ 270424 h 287"/>
                <a:gd name="T98" fmla="*/ 101600 w 269"/>
                <a:gd name="T99" fmla="*/ 256412 h 287"/>
                <a:gd name="T100" fmla="*/ 112713 w 269"/>
                <a:gd name="T101" fmla="*/ 215779 h 287"/>
                <a:gd name="T102" fmla="*/ 111125 w 269"/>
                <a:gd name="T103" fmla="*/ 172343 h 2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69"/>
                <a:gd name="T157" fmla="*/ 0 h 287"/>
                <a:gd name="T158" fmla="*/ 269 w 269"/>
                <a:gd name="T159" fmla="*/ 287 h 28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69" h="287">
                  <a:moveTo>
                    <a:pt x="72" y="109"/>
                  </a:moveTo>
                  <a:lnTo>
                    <a:pt x="73" y="105"/>
                  </a:lnTo>
                  <a:lnTo>
                    <a:pt x="76" y="104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1" y="102"/>
                  </a:lnTo>
                  <a:lnTo>
                    <a:pt x="84" y="104"/>
                  </a:lnTo>
                  <a:lnTo>
                    <a:pt x="86" y="106"/>
                  </a:lnTo>
                  <a:lnTo>
                    <a:pt x="89" y="109"/>
                  </a:lnTo>
                  <a:lnTo>
                    <a:pt x="203" y="2"/>
                  </a:lnTo>
                  <a:lnTo>
                    <a:pt x="206" y="1"/>
                  </a:lnTo>
                  <a:lnTo>
                    <a:pt x="209" y="0"/>
                  </a:lnTo>
                  <a:lnTo>
                    <a:pt x="211" y="1"/>
                  </a:lnTo>
                  <a:lnTo>
                    <a:pt x="213" y="1"/>
                  </a:lnTo>
                  <a:lnTo>
                    <a:pt x="216" y="4"/>
                  </a:lnTo>
                  <a:lnTo>
                    <a:pt x="219" y="5"/>
                  </a:lnTo>
                  <a:lnTo>
                    <a:pt x="223" y="7"/>
                  </a:lnTo>
                  <a:lnTo>
                    <a:pt x="227" y="8"/>
                  </a:lnTo>
                  <a:lnTo>
                    <a:pt x="228" y="9"/>
                  </a:lnTo>
                  <a:lnTo>
                    <a:pt x="229" y="12"/>
                  </a:lnTo>
                  <a:lnTo>
                    <a:pt x="231" y="15"/>
                  </a:lnTo>
                  <a:lnTo>
                    <a:pt x="234" y="18"/>
                  </a:lnTo>
                  <a:lnTo>
                    <a:pt x="236" y="19"/>
                  </a:lnTo>
                  <a:lnTo>
                    <a:pt x="240" y="20"/>
                  </a:lnTo>
                  <a:lnTo>
                    <a:pt x="242" y="22"/>
                  </a:lnTo>
                  <a:lnTo>
                    <a:pt x="246" y="23"/>
                  </a:lnTo>
                  <a:lnTo>
                    <a:pt x="247" y="23"/>
                  </a:lnTo>
                  <a:lnTo>
                    <a:pt x="249" y="22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55" y="20"/>
                  </a:lnTo>
                  <a:lnTo>
                    <a:pt x="256" y="19"/>
                  </a:lnTo>
                  <a:lnTo>
                    <a:pt x="259" y="18"/>
                  </a:lnTo>
                  <a:lnTo>
                    <a:pt x="260" y="15"/>
                  </a:lnTo>
                  <a:lnTo>
                    <a:pt x="259" y="48"/>
                  </a:lnTo>
                  <a:lnTo>
                    <a:pt x="265" y="59"/>
                  </a:lnTo>
                  <a:lnTo>
                    <a:pt x="268" y="69"/>
                  </a:lnTo>
                  <a:lnTo>
                    <a:pt x="269" y="77"/>
                  </a:lnTo>
                  <a:lnTo>
                    <a:pt x="269" y="83"/>
                  </a:lnTo>
                  <a:lnTo>
                    <a:pt x="269" y="87"/>
                  </a:lnTo>
                  <a:lnTo>
                    <a:pt x="268" y="91"/>
                  </a:lnTo>
                  <a:lnTo>
                    <a:pt x="267" y="97"/>
                  </a:lnTo>
                  <a:lnTo>
                    <a:pt x="267" y="101"/>
                  </a:lnTo>
                  <a:lnTo>
                    <a:pt x="267" y="118"/>
                  </a:lnTo>
                  <a:lnTo>
                    <a:pt x="267" y="130"/>
                  </a:lnTo>
                  <a:lnTo>
                    <a:pt x="266" y="141"/>
                  </a:lnTo>
                  <a:lnTo>
                    <a:pt x="265" y="151"/>
                  </a:lnTo>
                  <a:lnTo>
                    <a:pt x="263" y="159"/>
                  </a:lnTo>
                  <a:lnTo>
                    <a:pt x="260" y="166"/>
                  </a:lnTo>
                  <a:lnTo>
                    <a:pt x="255" y="176"/>
                  </a:lnTo>
                  <a:lnTo>
                    <a:pt x="248" y="186"/>
                  </a:lnTo>
                  <a:lnTo>
                    <a:pt x="243" y="193"/>
                  </a:lnTo>
                  <a:lnTo>
                    <a:pt x="241" y="200"/>
                  </a:lnTo>
                  <a:lnTo>
                    <a:pt x="238" y="208"/>
                  </a:lnTo>
                  <a:lnTo>
                    <a:pt x="238" y="218"/>
                  </a:lnTo>
                  <a:lnTo>
                    <a:pt x="237" y="224"/>
                  </a:lnTo>
                  <a:lnTo>
                    <a:pt x="237" y="231"/>
                  </a:lnTo>
                  <a:lnTo>
                    <a:pt x="236" y="237"/>
                  </a:lnTo>
                  <a:lnTo>
                    <a:pt x="235" y="240"/>
                  </a:lnTo>
                  <a:lnTo>
                    <a:pt x="229" y="245"/>
                  </a:lnTo>
                  <a:lnTo>
                    <a:pt x="224" y="248"/>
                  </a:lnTo>
                  <a:lnTo>
                    <a:pt x="219" y="251"/>
                  </a:lnTo>
                  <a:lnTo>
                    <a:pt x="215" y="252"/>
                  </a:lnTo>
                  <a:lnTo>
                    <a:pt x="209" y="251"/>
                  </a:lnTo>
                  <a:lnTo>
                    <a:pt x="203" y="248"/>
                  </a:lnTo>
                  <a:lnTo>
                    <a:pt x="197" y="245"/>
                  </a:lnTo>
                  <a:lnTo>
                    <a:pt x="191" y="243"/>
                  </a:lnTo>
                  <a:lnTo>
                    <a:pt x="187" y="243"/>
                  </a:lnTo>
                  <a:lnTo>
                    <a:pt x="184" y="244"/>
                  </a:lnTo>
                  <a:lnTo>
                    <a:pt x="179" y="247"/>
                  </a:lnTo>
                  <a:lnTo>
                    <a:pt x="174" y="250"/>
                  </a:lnTo>
                  <a:lnTo>
                    <a:pt x="171" y="252"/>
                  </a:lnTo>
                  <a:lnTo>
                    <a:pt x="168" y="254"/>
                  </a:lnTo>
                  <a:lnTo>
                    <a:pt x="167" y="257"/>
                  </a:lnTo>
                  <a:lnTo>
                    <a:pt x="165" y="259"/>
                  </a:lnTo>
                  <a:lnTo>
                    <a:pt x="164" y="261"/>
                  </a:lnTo>
                  <a:lnTo>
                    <a:pt x="162" y="264"/>
                  </a:lnTo>
                  <a:lnTo>
                    <a:pt x="160" y="265"/>
                  </a:lnTo>
                  <a:lnTo>
                    <a:pt x="156" y="265"/>
                  </a:lnTo>
                  <a:lnTo>
                    <a:pt x="153" y="264"/>
                  </a:lnTo>
                  <a:lnTo>
                    <a:pt x="151" y="262"/>
                  </a:lnTo>
                  <a:lnTo>
                    <a:pt x="149" y="259"/>
                  </a:lnTo>
                  <a:lnTo>
                    <a:pt x="148" y="257"/>
                  </a:lnTo>
                  <a:lnTo>
                    <a:pt x="146" y="252"/>
                  </a:lnTo>
                  <a:lnTo>
                    <a:pt x="143" y="250"/>
                  </a:lnTo>
                  <a:lnTo>
                    <a:pt x="140" y="248"/>
                  </a:lnTo>
                  <a:lnTo>
                    <a:pt x="135" y="247"/>
                  </a:lnTo>
                  <a:lnTo>
                    <a:pt x="134" y="248"/>
                  </a:lnTo>
                  <a:lnTo>
                    <a:pt x="133" y="248"/>
                  </a:lnTo>
                  <a:lnTo>
                    <a:pt x="130" y="248"/>
                  </a:lnTo>
                  <a:lnTo>
                    <a:pt x="129" y="250"/>
                  </a:lnTo>
                  <a:lnTo>
                    <a:pt x="128" y="251"/>
                  </a:lnTo>
                  <a:lnTo>
                    <a:pt x="126" y="251"/>
                  </a:lnTo>
                  <a:lnTo>
                    <a:pt x="124" y="252"/>
                  </a:lnTo>
                  <a:lnTo>
                    <a:pt x="123" y="252"/>
                  </a:lnTo>
                  <a:lnTo>
                    <a:pt x="117" y="251"/>
                  </a:lnTo>
                  <a:lnTo>
                    <a:pt x="114" y="250"/>
                  </a:lnTo>
                  <a:lnTo>
                    <a:pt x="110" y="247"/>
                  </a:lnTo>
                  <a:lnTo>
                    <a:pt x="106" y="244"/>
                  </a:lnTo>
                  <a:lnTo>
                    <a:pt x="103" y="240"/>
                  </a:lnTo>
                  <a:lnTo>
                    <a:pt x="99" y="237"/>
                  </a:lnTo>
                  <a:lnTo>
                    <a:pt x="95" y="236"/>
                  </a:lnTo>
                  <a:lnTo>
                    <a:pt x="89" y="234"/>
                  </a:lnTo>
                  <a:lnTo>
                    <a:pt x="83" y="236"/>
                  </a:lnTo>
                  <a:lnTo>
                    <a:pt x="78" y="240"/>
                  </a:lnTo>
                  <a:lnTo>
                    <a:pt x="73" y="244"/>
                  </a:lnTo>
                  <a:lnTo>
                    <a:pt x="70" y="251"/>
                  </a:lnTo>
                  <a:lnTo>
                    <a:pt x="65" y="258"/>
                  </a:lnTo>
                  <a:lnTo>
                    <a:pt x="61" y="265"/>
                  </a:lnTo>
                  <a:lnTo>
                    <a:pt x="60" y="273"/>
                  </a:lnTo>
                  <a:lnTo>
                    <a:pt x="60" y="280"/>
                  </a:lnTo>
                  <a:lnTo>
                    <a:pt x="58" y="279"/>
                  </a:lnTo>
                  <a:lnTo>
                    <a:pt x="55" y="279"/>
                  </a:lnTo>
                  <a:lnTo>
                    <a:pt x="52" y="276"/>
                  </a:lnTo>
                  <a:lnTo>
                    <a:pt x="50" y="275"/>
                  </a:lnTo>
                  <a:lnTo>
                    <a:pt x="47" y="272"/>
                  </a:lnTo>
                  <a:lnTo>
                    <a:pt x="45" y="270"/>
                  </a:lnTo>
                  <a:lnTo>
                    <a:pt x="42" y="269"/>
                  </a:lnTo>
                  <a:lnTo>
                    <a:pt x="40" y="268"/>
                  </a:lnTo>
                  <a:lnTo>
                    <a:pt x="32" y="287"/>
                  </a:lnTo>
                  <a:lnTo>
                    <a:pt x="23" y="287"/>
                  </a:lnTo>
                  <a:lnTo>
                    <a:pt x="22" y="282"/>
                  </a:lnTo>
                  <a:lnTo>
                    <a:pt x="21" y="276"/>
                  </a:lnTo>
                  <a:lnTo>
                    <a:pt x="21" y="272"/>
                  </a:lnTo>
                  <a:lnTo>
                    <a:pt x="21" y="266"/>
                  </a:lnTo>
                  <a:lnTo>
                    <a:pt x="21" y="261"/>
                  </a:lnTo>
                  <a:lnTo>
                    <a:pt x="21" y="255"/>
                  </a:lnTo>
                  <a:lnTo>
                    <a:pt x="20" y="251"/>
                  </a:lnTo>
                  <a:lnTo>
                    <a:pt x="19" y="245"/>
                  </a:lnTo>
                  <a:lnTo>
                    <a:pt x="17" y="241"/>
                  </a:lnTo>
                  <a:lnTo>
                    <a:pt x="14" y="237"/>
                  </a:lnTo>
                  <a:lnTo>
                    <a:pt x="11" y="234"/>
                  </a:lnTo>
                  <a:lnTo>
                    <a:pt x="8" y="230"/>
                  </a:lnTo>
                  <a:lnTo>
                    <a:pt x="4" y="226"/>
                  </a:lnTo>
                  <a:lnTo>
                    <a:pt x="2" y="220"/>
                  </a:lnTo>
                  <a:lnTo>
                    <a:pt x="1" y="212"/>
                  </a:lnTo>
                  <a:lnTo>
                    <a:pt x="0" y="204"/>
                  </a:lnTo>
                  <a:lnTo>
                    <a:pt x="17" y="204"/>
                  </a:lnTo>
                  <a:lnTo>
                    <a:pt x="21" y="201"/>
                  </a:lnTo>
                  <a:lnTo>
                    <a:pt x="25" y="198"/>
                  </a:lnTo>
                  <a:lnTo>
                    <a:pt x="29" y="197"/>
                  </a:lnTo>
                  <a:lnTo>
                    <a:pt x="34" y="197"/>
                  </a:lnTo>
                  <a:lnTo>
                    <a:pt x="39" y="197"/>
                  </a:lnTo>
                  <a:lnTo>
                    <a:pt x="44" y="196"/>
                  </a:lnTo>
                  <a:lnTo>
                    <a:pt x="48" y="196"/>
                  </a:lnTo>
                  <a:lnTo>
                    <a:pt x="53" y="194"/>
                  </a:lnTo>
                  <a:lnTo>
                    <a:pt x="57" y="193"/>
                  </a:lnTo>
                  <a:lnTo>
                    <a:pt x="59" y="190"/>
                  </a:lnTo>
                  <a:lnTo>
                    <a:pt x="61" y="187"/>
                  </a:lnTo>
                  <a:lnTo>
                    <a:pt x="64" y="183"/>
                  </a:lnTo>
                  <a:lnTo>
                    <a:pt x="66" y="175"/>
                  </a:lnTo>
                  <a:lnTo>
                    <a:pt x="70" y="165"/>
                  </a:lnTo>
                  <a:lnTo>
                    <a:pt x="71" y="154"/>
                  </a:lnTo>
                  <a:lnTo>
                    <a:pt x="71" y="143"/>
                  </a:lnTo>
                  <a:lnTo>
                    <a:pt x="71" y="133"/>
                  </a:lnTo>
                  <a:lnTo>
                    <a:pt x="70" y="123"/>
                  </a:lnTo>
                  <a:lnTo>
                    <a:pt x="72" y="10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8" name="Freeform 343"/>
            <p:cNvSpPr>
              <a:spLocks/>
            </p:cNvSpPr>
            <p:nvPr/>
          </p:nvSpPr>
          <p:spPr bwMode="gray">
            <a:xfrm>
              <a:off x="4945893" y="4036301"/>
              <a:ext cx="265325" cy="488784"/>
            </a:xfrm>
            <a:custGeom>
              <a:avLst/>
              <a:gdLst>
                <a:gd name="T0" fmla="*/ 47625 w 182"/>
                <a:gd name="T1" fmla="*/ 71459 h 371"/>
                <a:gd name="T2" fmla="*/ 53975 w 182"/>
                <a:gd name="T3" fmla="*/ 103686 h 371"/>
                <a:gd name="T4" fmla="*/ 50800 w 182"/>
                <a:gd name="T5" fmla="*/ 123302 h 371"/>
                <a:gd name="T6" fmla="*/ 50800 w 182"/>
                <a:gd name="T7" fmla="*/ 170941 h 371"/>
                <a:gd name="T8" fmla="*/ 47625 w 182"/>
                <a:gd name="T9" fmla="*/ 211575 h 371"/>
                <a:gd name="T10" fmla="*/ 22225 w 182"/>
                <a:gd name="T11" fmla="*/ 249406 h 371"/>
                <a:gd name="T12" fmla="*/ 9525 w 182"/>
                <a:gd name="T13" fmla="*/ 280232 h 371"/>
                <a:gd name="T14" fmla="*/ 3175 w 182"/>
                <a:gd name="T15" fmla="*/ 309656 h 371"/>
                <a:gd name="T16" fmla="*/ 1588 w 182"/>
                <a:gd name="T17" fmla="*/ 323668 h 371"/>
                <a:gd name="T18" fmla="*/ 9525 w 182"/>
                <a:gd name="T19" fmla="*/ 330674 h 371"/>
                <a:gd name="T20" fmla="*/ 12700 w 182"/>
                <a:gd name="T21" fmla="*/ 339080 h 371"/>
                <a:gd name="T22" fmla="*/ 19050 w 182"/>
                <a:gd name="T23" fmla="*/ 343284 h 371"/>
                <a:gd name="T24" fmla="*/ 30163 w 182"/>
                <a:gd name="T25" fmla="*/ 347487 h 371"/>
                <a:gd name="T26" fmla="*/ 39687 w 182"/>
                <a:gd name="T27" fmla="*/ 350290 h 371"/>
                <a:gd name="T28" fmla="*/ 39687 w 182"/>
                <a:gd name="T29" fmla="*/ 358697 h 371"/>
                <a:gd name="T30" fmla="*/ 39687 w 182"/>
                <a:gd name="T31" fmla="*/ 368505 h 371"/>
                <a:gd name="T32" fmla="*/ 42862 w 182"/>
                <a:gd name="T33" fmla="*/ 400732 h 371"/>
                <a:gd name="T34" fmla="*/ 50800 w 182"/>
                <a:gd name="T35" fmla="*/ 428755 h 371"/>
                <a:gd name="T36" fmla="*/ 53975 w 182"/>
                <a:gd name="T37" fmla="*/ 435760 h 371"/>
                <a:gd name="T38" fmla="*/ 34925 w 182"/>
                <a:gd name="T39" fmla="*/ 434359 h 371"/>
                <a:gd name="T40" fmla="*/ 20637 w 182"/>
                <a:gd name="T41" fmla="*/ 439964 h 371"/>
                <a:gd name="T42" fmla="*/ 23812 w 182"/>
                <a:gd name="T43" fmla="*/ 465185 h 371"/>
                <a:gd name="T44" fmla="*/ 42862 w 182"/>
                <a:gd name="T45" fmla="*/ 486202 h 371"/>
                <a:gd name="T46" fmla="*/ 53975 w 182"/>
                <a:gd name="T47" fmla="*/ 519830 h 371"/>
                <a:gd name="T48" fmla="*/ 101600 w 182"/>
                <a:gd name="T49" fmla="*/ 514225 h 371"/>
                <a:gd name="T50" fmla="*/ 133350 w 182"/>
                <a:gd name="T51" fmla="*/ 505818 h 371"/>
                <a:gd name="T52" fmla="*/ 144463 w 182"/>
                <a:gd name="T53" fmla="*/ 496010 h 371"/>
                <a:gd name="T54" fmla="*/ 146050 w 182"/>
                <a:gd name="T55" fmla="*/ 484801 h 371"/>
                <a:gd name="T56" fmla="*/ 146050 w 182"/>
                <a:gd name="T57" fmla="*/ 479196 h 371"/>
                <a:gd name="T58" fmla="*/ 160337 w 182"/>
                <a:gd name="T59" fmla="*/ 477795 h 371"/>
                <a:gd name="T60" fmla="*/ 188912 w 182"/>
                <a:gd name="T61" fmla="*/ 470789 h 371"/>
                <a:gd name="T62" fmla="*/ 204788 w 182"/>
                <a:gd name="T63" fmla="*/ 455377 h 371"/>
                <a:gd name="T64" fmla="*/ 227013 w 182"/>
                <a:gd name="T65" fmla="*/ 424551 h 371"/>
                <a:gd name="T66" fmla="*/ 249238 w 182"/>
                <a:gd name="T67" fmla="*/ 413342 h 371"/>
                <a:gd name="T68" fmla="*/ 252413 w 182"/>
                <a:gd name="T69" fmla="*/ 399330 h 371"/>
                <a:gd name="T70" fmla="*/ 244475 w 182"/>
                <a:gd name="T71" fmla="*/ 372708 h 371"/>
                <a:gd name="T72" fmla="*/ 234950 w 182"/>
                <a:gd name="T73" fmla="*/ 350290 h 371"/>
                <a:gd name="T74" fmla="*/ 236538 w 182"/>
                <a:gd name="T75" fmla="*/ 333476 h 371"/>
                <a:gd name="T76" fmla="*/ 241300 w 182"/>
                <a:gd name="T77" fmla="*/ 315261 h 371"/>
                <a:gd name="T78" fmla="*/ 242888 w 182"/>
                <a:gd name="T79" fmla="*/ 295645 h 371"/>
                <a:gd name="T80" fmla="*/ 255588 w 182"/>
                <a:gd name="T81" fmla="*/ 273226 h 371"/>
                <a:gd name="T82" fmla="*/ 274638 w 182"/>
                <a:gd name="T83" fmla="*/ 256412 h 371"/>
                <a:gd name="T84" fmla="*/ 288925 w 182"/>
                <a:gd name="T85" fmla="*/ 128907 h 371"/>
                <a:gd name="T86" fmla="*/ 60325 w 182"/>
                <a:gd name="T87" fmla="*/ 0 h 371"/>
                <a:gd name="T88" fmla="*/ 53975 w 182"/>
                <a:gd name="T89" fmla="*/ 1401 h 371"/>
                <a:gd name="T90" fmla="*/ 47625 w 182"/>
                <a:gd name="T91" fmla="*/ 4203 h 371"/>
                <a:gd name="T92" fmla="*/ 42862 w 182"/>
                <a:gd name="T93" fmla="*/ 7006 h 371"/>
                <a:gd name="T94" fmla="*/ 39687 w 182"/>
                <a:gd name="T95" fmla="*/ 14012 h 37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82"/>
                <a:gd name="T145" fmla="*/ 0 h 371"/>
                <a:gd name="T146" fmla="*/ 182 w 182"/>
                <a:gd name="T147" fmla="*/ 371 h 371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82" h="371">
                  <a:moveTo>
                    <a:pt x="25" y="10"/>
                  </a:moveTo>
                  <a:lnTo>
                    <a:pt x="24" y="40"/>
                  </a:lnTo>
                  <a:lnTo>
                    <a:pt x="30" y="51"/>
                  </a:lnTo>
                  <a:lnTo>
                    <a:pt x="33" y="61"/>
                  </a:lnTo>
                  <a:lnTo>
                    <a:pt x="34" y="68"/>
                  </a:lnTo>
                  <a:lnTo>
                    <a:pt x="34" y="74"/>
                  </a:lnTo>
                  <a:lnTo>
                    <a:pt x="34" y="78"/>
                  </a:lnTo>
                  <a:lnTo>
                    <a:pt x="33" y="82"/>
                  </a:lnTo>
                  <a:lnTo>
                    <a:pt x="32" y="88"/>
                  </a:lnTo>
                  <a:lnTo>
                    <a:pt x="32" y="92"/>
                  </a:lnTo>
                  <a:lnTo>
                    <a:pt x="32" y="110"/>
                  </a:lnTo>
                  <a:lnTo>
                    <a:pt x="32" y="122"/>
                  </a:lnTo>
                  <a:lnTo>
                    <a:pt x="32" y="133"/>
                  </a:lnTo>
                  <a:lnTo>
                    <a:pt x="31" y="143"/>
                  </a:lnTo>
                  <a:lnTo>
                    <a:pt x="30" y="151"/>
                  </a:lnTo>
                  <a:lnTo>
                    <a:pt x="26" y="160"/>
                  </a:lnTo>
                  <a:lnTo>
                    <a:pt x="21" y="168"/>
                  </a:lnTo>
                  <a:lnTo>
                    <a:pt x="14" y="178"/>
                  </a:lnTo>
                  <a:lnTo>
                    <a:pt x="11" y="185"/>
                  </a:lnTo>
                  <a:lnTo>
                    <a:pt x="7" y="192"/>
                  </a:lnTo>
                  <a:lnTo>
                    <a:pt x="6" y="200"/>
                  </a:lnTo>
                  <a:lnTo>
                    <a:pt x="3" y="209"/>
                  </a:lnTo>
                  <a:lnTo>
                    <a:pt x="3" y="215"/>
                  </a:lnTo>
                  <a:lnTo>
                    <a:pt x="2" y="221"/>
                  </a:lnTo>
                  <a:lnTo>
                    <a:pt x="1" y="227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5" y="235"/>
                  </a:lnTo>
                  <a:lnTo>
                    <a:pt x="6" y="236"/>
                  </a:lnTo>
                  <a:lnTo>
                    <a:pt x="7" y="238"/>
                  </a:lnTo>
                  <a:lnTo>
                    <a:pt x="7" y="241"/>
                  </a:lnTo>
                  <a:lnTo>
                    <a:pt x="8" y="242"/>
                  </a:lnTo>
                  <a:lnTo>
                    <a:pt x="8" y="243"/>
                  </a:lnTo>
                  <a:lnTo>
                    <a:pt x="9" y="245"/>
                  </a:lnTo>
                  <a:lnTo>
                    <a:pt x="12" y="245"/>
                  </a:lnTo>
                  <a:lnTo>
                    <a:pt x="14" y="246"/>
                  </a:lnTo>
                  <a:lnTo>
                    <a:pt x="16" y="246"/>
                  </a:lnTo>
                  <a:lnTo>
                    <a:pt x="19" y="248"/>
                  </a:lnTo>
                  <a:lnTo>
                    <a:pt x="22" y="248"/>
                  </a:lnTo>
                  <a:lnTo>
                    <a:pt x="25" y="249"/>
                  </a:lnTo>
                  <a:lnTo>
                    <a:pt x="25" y="250"/>
                  </a:lnTo>
                  <a:lnTo>
                    <a:pt x="25" y="252"/>
                  </a:lnTo>
                  <a:lnTo>
                    <a:pt x="25" y="255"/>
                  </a:lnTo>
                  <a:lnTo>
                    <a:pt x="25" y="256"/>
                  </a:lnTo>
                  <a:lnTo>
                    <a:pt x="25" y="259"/>
                  </a:lnTo>
                  <a:lnTo>
                    <a:pt x="25" y="260"/>
                  </a:lnTo>
                  <a:lnTo>
                    <a:pt x="25" y="263"/>
                  </a:lnTo>
                  <a:lnTo>
                    <a:pt x="26" y="271"/>
                  </a:lnTo>
                  <a:lnTo>
                    <a:pt x="26" y="279"/>
                  </a:lnTo>
                  <a:lnTo>
                    <a:pt x="27" y="286"/>
                  </a:lnTo>
                  <a:lnTo>
                    <a:pt x="28" y="293"/>
                  </a:lnTo>
                  <a:lnTo>
                    <a:pt x="30" y="300"/>
                  </a:lnTo>
                  <a:lnTo>
                    <a:pt x="32" y="306"/>
                  </a:lnTo>
                  <a:lnTo>
                    <a:pt x="33" y="308"/>
                  </a:lnTo>
                  <a:lnTo>
                    <a:pt x="36" y="311"/>
                  </a:lnTo>
                  <a:lnTo>
                    <a:pt x="34" y="311"/>
                  </a:lnTo>
                  <a:lnTo>
                    <a:pt x="31" y="311"/>
                  </a:lnTo>
                  <a:lnTo>
                    <a:pt x="27" y="311"/>
                  </a:lnTo>
                  <a:lnTo>
                    <a:pt x="22" y="310"/>
                  </a:lnTo>
                  <a:lnTo>
                    <a:pt x="19" y="311"/>
                  </a:lnTo>
                  <a:lnTo>
                    <a:pt x="15" y="311"/>
                  </a:lnTo>
                  <a:lnTo>
                    <a:pt x="13" y="314"/>
                  </a:lnTo>
                  <a:lnTo>
                    <a:pt x="13" y="317"/>
                  </a:lnTo>
                  <a:lnTo>
                    <a:pt x="13" y="325"/>
                  </a:lnTo>
                  <a:lnTo>
                    <a:pt x="15" y="332"/>
                  </a:lnTo>
                  <a:lnTo>
                    <a:pt x="19" y="338"/>
                  </a:lnTo>
                  <a:lnTo>
                    <a:pt x="24" y="342"/>
                  </a:lnTo>
                  <a:lnTo>
                    <a:pt x="27" y="347"/>
                  </a:lnTo>
                  <a:lnTo>
                    <a:pt x="31" y="354"/>
                  </a:lnTo>
                  <a:lnTo>
                    <a:pt x="33" y="361"/>
                  </a:lnTo>
                  <a:lnTo>
                    <a:pt x="34" y="371"/>
                  </a:lnTo>
                  <a:lnTo>
                    <a:pt x="50" y="371"/>
                  </a:lnTo>
                  <a:lnTo>
                    <a:pt x="57" y="368"/>
                  </a:lnTo>
                  <a:lnTo>
                    <a:pt x="64" y="367"/>
                  </a:lnTo>
                  <a:lnTo>
                    <a:pt x="71" y="366"/>
                  </a:lnTo>
                  <a:lnTo>
                    <a:pt x="78" y="364"/>
                  </a:lnTo>
                  <a:lnTo>
                    <a:pt x="84" y="361"/>
                  </a:lnTo>
                  <a:lnTo>
                    <a:pt x="88" y="359"/>
                  </a:lnTo>
                  <a:lnTo>
                    <a:pt x="90" y="357"/>
                  </a:lnTo>
                  <a:lnTo>
                    <a:pt x="91" y="354"/>
                  </a:lnTo>
                  <a:lnTo>
                    <a:pt x="92" y="350"/>
                  </a:lnTo>
                  <a:lnTo>
                    <a:pt x="92" y="347"/>
                  </a:lnTo>
                  <a:lnTo>
                    <a:pt x="92" y="346"/>
                  </a:lnTo>
                  <a:lnTo>
                    <a:pt x="92" y="345"/>
                  </a:lnTo>
                  <a:lnTo>
                    <a:pt x="92" y="343"/>
                  </a:lnTo>
                  <a:lnTo>
                    <a:pt x="92" y="342"/>
                  </a:lnTo>
                  <a:lnTo>
                    <a:pt x="92" y="341"/>
                  </a:lnTo>
                  <a:lnTo>
                    <a:pt x="92" y="339"/>
                  </a:lnTo>
                  <a:lnTo>
                    <a:pt x="101" y="341"/>
                  </a:lnTo>
                  <a:lnTo>
                    <a:pt x="108" y="341"/>
                  </a:lnTo>
                  <a:lnTo>
                    <a:pt x="114" y="339"/>
                  </a:lnTo>
                  <a:lnTo>
                    <a:pt x="119" y="336"/>
                  </a:lnTo>
                  <a:lnTo>
                    <a:pt x="122" y="334"/>
                  </a:lnTo>
                  <a:lnTo>
                    <a:pt x="126" y="329"/>
                  </a:lnTo>
                  <a:lnTo>
                    <a:pt x="129" y="325"/>
                  </a:lnTo>
                  <a:lnTo>
                    <a:pt x="132" y="321"/>
                  </a:lnTo>
                  <a:lnTo>
                    <a:pt x="138" y="311"/>
                  </a:lnTo>
                  <a:lnTo>
                    <a:pt x="143" y="303"/>
                  </a:lnTo>
                  <a:lnTo>
                    <a:pt x="147" y="299"/>
                  </a:lnTo>
                  <a:lnTo>
                    <a:pt x="151" y="297"/>
                  </a:lnTo>
                  <a:lnTo>
                    <a:pt x="157" y="295"/>
                  </a:lnTo>
                  <a:lnTo>
                    <a:pt x="163" y="295"/>
                  </a:lnTo>
                  <a:lnTo>
                    <a:pt x="163" y="292"/>
                  </a:lnTo>
                  <a:lnTo>
                    <a:pt x="159" y="285"/>
                  </a:lnTo>
                  <a:lnTo>
                    <a:pt x="157" y="279"/>
                  </a:lnTo>
                  <a:lnTo>
                    <a:pt x="155" y="271"/>
                  </a:lnTo>
                  <a:lnTo>
                    <a:pt x="154" y="266"/>
                  </a:lnTo>
                  <a:lnTo>
                    <a:pt x="153" y="260"/>
                  </a:lnTo>
                  <a:lnTo>
                    <a:pt x="151" y="255"/>
                  </a:lnTo>
                  <a:lnTo>
                    <a:pt x="148" y="250"/>
                  </a:lnTo>
                  <a:lnTo>
                    <a:pt x="145" y="246"/>
                  </a:lnTo>
                  <a:lnTo>
                    <a:pt x="147" y="242"/>
                  </a:lnTo>
                  <a:lnTo>
                    <a:pt x="149" y="238"/>
                  </a:lnTo>
                  <a:lnTo>
                    <a:pt x="151" y="234"/>
                  </a:lnTo>
                  <a:lnTo>
                    <a:pt x="152" y="231"/>
                  </a:lnTo>
                  <a:lnTo>
                    <a:pt x="152" y="225"/>
                  </a:lnTo>
                  <a:lnTo>
                    <a:pt x="152" y="221"/>
                  </a:lnTo>
                  <a:lnTo>
                    <a:pt x="153" y="215"/>
                  </a:lnTo>
                  <a:lnTo>
                    <a:pt x="153" y="211"/>
                  </a:lnTo>
                  <a:lnTo>
                    <a:pt x="155" y="204"/>
                  </a:lnTo>
                  <a:lnTo>
                    <a:pt x="158" y="199"/>
                  </a:lnTo>
                  <a:lnTo>
                    <a:pt x="161" y="195"/>
                  </a:lnTo>
                  <a:lnTo>
                    <a:pt x="166" y="190"/>
                  </a:lnTo>
                  <a:lnTo>
                    <a:pt x="170" y="186"/>
                  </a:lnTo>
                  <a:lnTo>
                    <a:pt x="173" y="183"/>
                  </a:lnTo>
                  <a:lnTo>
                    <a:pt x="178" y="181"/>
                  </a:lnTo>
                  <a:lnTo>
                    <a:pt x="182" y="178"/>
                  </a:lnTo>
                  <a:lnTo>
                    <a:pt x="182" y="92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6" y="1"/>
                  </a:lnTo>
                  <a:lnTo>
                    <a:pt x="34" y="1"/>
                  </a:lnTo>
                  <a:lnTo>
                    <a:pt x="32" y="1"/>
                  </a:lnTo>
                  <a:lnTo>
                    <a:pt x="31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5" y="8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19" name="Freeform 344"/>
            <p:cNvSpPr>
              <a:spLocks/>
            </p:cNvSpPr>
            <p:nvPr/>
          </p:nvSpPr>
          <p:spPr bwMode="gray">
            <a:xfrm>
              <a:off x="4516317" y="4413321"/>
              <a:ext cx="112130" cy="202666"/>
            </a:xfrm>
            <a:custGeom>
              <a:avLst/>
              <a:gdLst>
                <a:gd name="T0" fmla="*/ 6350 w 77"/>
                <a:gd name="T1" fmla="*/ 212977 h 154"/>
                <a:gd name="T2" fmla="*/ 6350 w 77"/>
                <a:gd name="T3" fmla="*/ 207372 h 154"/>
                <a:gd name="T4" fmla="*/ 6350 w 77"/>
                <a:gd name="T5" fmla="*/ 203169 h 154"/>
                <a:gd name="T6" fmla="*/ 9525 w 77"/>
                <a:gd name="T7" fmla="*/ 200366 h 154"/>
                <a:gd name="T8" fmla="*/ 11113 w 77"/>
                <a:gd name="T9" fmla="*/ 196163 h 154"/>
                <a:gd name="T10" fmla="*/ 11113 w 77"/>
                <a:gd name="T11" fmla="*/ 194762 h 154"/>
                <a:gd name="T12" fmla="*/ 12700 w 77"/>
                <a:gd name="T13" fmla="*/ 190558 h 154"/>
                <a:gd name="T14" fmla="*/ 12700 w 77"/>
                <a:gd name="T15" fmla="*/ 187756 h 154"/>
                <a:gd name="T16" fmla="*/ 12700 w 77"/>
                <a:gd name="T17" fmla="*/ 186355 h 154"/>
                <a:gd name="T18" fmla="*/ 12700 w 77"/>
                <a:gd name="T19" fmla="*/ 182151 h 154"/>
                <a:gd name="T20" fmla="*/ 11113 w 77"/>
                <a:gd name="T21" fmla="*/ 177948 h 154"/>
                <a:gd name="T22" fmla="*/ 9525 w 77"/>
                <a:gd name="T23" fmla="*/ 175145 h 154"/>
                <a:gd name="T24" fmla="*/ 6350 w 77"/>
                <a:gd name="T25" fmla="*/ 168139 h 154"/>
                <a:gd name="T26" fmla="*/ 4763 w 77"/>
                <a:gd name="T27" fmla="*/ 165337 h 154"/>
                <a:gd name="T28" fmla="*/ 1588 w 77"/>
                <a:gd name="T29" fmla="*/ 156930 h 154"/>
                <a:gd name="T30" fmla="*/ 1588 w 77"/>
                <a:gd name="T31" fmla="*/ 154128 h 154"/>
                <a:gd name="T32" fmla="*/ 0 w 77"/>
                <a:gd name="T33" fmla="*/ 149924 h 154"/>
                <a:gd name="T34" fmla="*/ 1588 w 77"/>
                <a:gd name="T35" fmla="*/ 140116 h 154"/>
                <a:gd name="T36" fmla="*/ 3175 w 77"/>
                <a:gd name="T37" fmla="*/ 131709 h 154"/>
                <a:gd name="T38" fmla="*/ 4763 w 77"/>
                <a:gd name="T39" fmla="*/ 124703 h 154"/>
                <a:gd name="T40" fmla="*/ 9525 w 77"/>
                <a:gd name="T41" fmla="*/ 119099 h 154"/>
                <a:gd name="T42" fmla="*/ 12700 w 77"/>
                <a:gd name="T43" fmla="*/ 112093 h 154"/>
                <a:gd name="T44" fmla="*/ 15875 w 77"/>
                <a:gd name="T45" fmla="*/ 106488 h 154"/>
                <a:gd name="T46" fmla="*/ 20638 w 77"/>
                <a:gd name="T47" fmla="*/ 100884 h 154"/>
                <a:gd name="T48" fmla="*/ 23813 w 77"/>
                <a:gd name="T49" fmla="*/ 92477 h 154"/>
                <a:gd name="T50" fmla="*/ 12700 w 77"/>
                <a:gd name="T51" fmla="*/ 43436 h 154"/>
                <a:gd name="T52" fmla="*/ 12700 w 77"/>
                <a:gd name="T53" fmla="*/ 36430 h 154"/>
                <a:gd name="T54" fmla="*/ 12700 w 77"/>
                <a:gd name="T55" fmla="*/ 30826 h 154"/>
                <a:gd name="T56" fmla="*/ 12700 w 77"/>
                <a:gd name="T57" fmla="*/ 25221 h 154"/>
                <a:gd name="T58" fmla="*/ 12700 w 77"/>
                <a:gd name="T59" fmla="*/ 21017 h 154"/>
                <a:gd name="T60" fmla="*/ 12700 w 77"/>
                <a:gd name="T61" fmla="*/ 16814 h 154"/>
                <a:gd name="T62" fmla="*/ 12700 w 77"/>
                <a:gd name="T63" fmla="*/ 11209 h 154"/>
                <a:gd name="T64" fmla="*/ 12700 w 77"/>
                <a:gd name="T65" fmla="*/ 5605 h 154"/>
                <a:gd name="T66" fmla="*/ 12700 w 77"/>
                <a:gd name="T67" fmla="*/ 0 h 154"/>
                <a:gd name="T68" fmla="*/ 85725 w 77"/>
                <a:gd name="T69" fmla="*/ 0 h 154"/>
                <a:gd name="T70" fmla="*/ 107950 w 77"/>
                <a:gd name="T71" fmla="*/ 75663 h 154"/>
                <a:gd name="T72" fmla="*/ 107950 w 77"/>
                <a:gd name="T73" fmla="*/ 116296 h 154"/>
                <a:gd name="T74" fmla="*/ 109538 w 77"/>
                <a:gd name="T75" fmla="*/ 124703 h 154"/>
                <a:gd name="T76" fmla="*/ 109538 w 77"/>
                <a:gd name="T77" fmla="*/ 130308 h 154"/>
                <a:gd name="T78" fmla="*/ 112713 w 77"/>
                <a:gd name="T79" fmla="*/ 135913 h 154"/>
                <a:gd name="T80" fmla="*/ 114300 w 77"/>
                <a:gd name="T81" fmla="*/ 141517 h 154"/>
                <a:gd name="T82" fmla="*/ 115888 w 77"/>
                <a:gd name="T83" fmla="*/ 147122 h 154"/>
                <a:gd name="T84" fmla="*/ 117475 w 77"/>
                <a:gd name="T85" fmla="*/ 151326 h 154"/>
                <a:gd name="T86" fmla="*/ 119063 w 77"/>
                <a:gd name="T87" fmla="*/ 156930 h 154"/>
                <a:gd name="T88" fmla="*/ 122238 w 77"/>
                <a:gd name="T89" fmla="*/ 165337 h 154"/>
                <a:gd name="T90" fmla="*/ 109538 w 77"/>
                <a:gd name="T91" fmla="*/ 168139 h 154"/>
                <a:gd name="T92" fmla="*/ 101600 w 77"/>
                <a:gd name="T93" fmla="*/ 172343 h 154"/>
                <a:gd name="T94" fmla="*/ 87313 w 77"/>
                <a:gd name="T95" fmla="*/ 177948 h 154"/>
                <a:gd name="T96" fmla="*/ 77788 w 77"/>
                <a:gd name="T97" fmla="*/ 184953 h 154"/>
                <a:gd name="T98" fmla="*/ 68263 w 77"/>
                <a:gd name="T99" fmla="*/ 187756 h 154"/>
                <a:gd name="T100" fmla="*/ 60325 w 77"/>
                <a:gd name="T101" fmla="*/ 194762 h 154"/>
                <a:gd name="T102" fmla="*/ 52388 w 77"/>
                <a:gd name="T103" fmla="*/ 197564 h 154"/>
                <a:gd name="T104" fmla="*/ 42863 w 77"/>
                <a:gd name="T105" fmla="*/ 203169 h 154"/>
                <a:gd name="T106" fmla="*/ 38100 w 77"/>
                <a:gd name="T107" fmla="*/ 205971 h 154"/>
                <a:gd name="T108" fmla="*/ 34925 w 77"/>
                <a:gd name="T109" fmla="*/ 207372 h 154"/>
                <a:gd name="T110" fmla="*/ 31750 w 77"/>
                <a:gd name="T111" fmla="*/ 211576 h 154"/>
                <a:gd name="T112" fmla="*/ 25400 w 77"/>
                <a:gd name="T113" fmla="*/ 212977 h 154"/>
                <a:gd name="T114" fmla="*/ 22225 w 77"/>
                <a:gd name="T115" fmla="*/ 215779 h 154"/>
                <a:gd name="T116" fmla="*/ 15875 w 77"/>
                <a:gd name="T117" fmla="*/ 215779 h 154"/>
                <a:gd name="T118" fmla="*/ 12700 w 77"/>
                <a:gd name="T119" fmla="*/ 215779 h 154"/>
                <a:gd name="T120" fmla="*/ 6350 w 77"/>
                <a:gd name="T121" fmla="*/ 212977 h 1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7"/>
                <a:gd name="T184" fmla="*/ 0 h 154"/>
                <a:gd name="T185" fmla="*/ 77 w 77"/>
                <a:gd name="T186" fmla="*/ 154 h 15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7" h="154">
                  <a:moveTo>
                    <a:pt x="4" y="152"/>
                  </a:moveTo>
                  <a:lnTo>
                    <a:pt x="4" y="148"/>
                  </a:lnTo>
                  <a:lnTo>
                    <a:pt x="4" y="145"/>
                  </a:lnTo>
                  <a:lnTo>
                    <a:pt x="6" y="143"/>
                  </a:lnTo>
                  <a:lnTo>
                    <a:pt x="7" y="140"/>
                  </a:lnTo>
                  <a:lnTo>
                    <a:pt x="7" y="139"/>
                  </a:lnTo>
                  <a:lnTo>
                    <a:pt x="8" y="136"/>
                  </a:lnTo>
                  <a:lnTo>
                    <a:pt x="8" y="134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7" y="127"/>
                  </a:lnTo>
                  <a:lnTo>
                    <a:pt x="6" y="125"/>
                  </a:lnTo>
                  <a:lnTo>
                    <a:pt x="4" y="120"/>
                  </a:lnTo>
                  <a:lnTo>
                    <a:pt x="3" y="118"/>
                  </a:lnTo>
                  <a:lnTo>
                    <a:pt x="1" y="112"/>
                  </a:lnTo>
                  <a:lnTo>
                    <a:pt x="1" y="110"/>
                  </a:lnTo>
                  <a:lnTo>
                    <a:pt x="0" y="107"/>
                  </a:lnTo>
                  <a:lnTo>
                    <a:pt x="1" y="100"/>
                  </a:lnTo>
                  <a:lnTo>
                    <a:pt x="2" y="94"/>
                  </a:lnTo>
                  <a:lnTo>
                    <a:pt x="3" y="89"/>
                  </a:lnTo>
                  <a:lnTo>
                    <a:pt x="6" y="85"/>
                  </a:lnTo>
                  <a:lnTo>
                    <a:pt x="8" y="80"/>
                  </a:lnTo>
                  <a:lnTo>
                    <a:pt x="10" y="76"/>
                  </a:lnTo>
                  <a:lnTo>
                    <a:pt x="13" y="72"/>
                  </a:lnTo>
                  <a:lnTo>
                    <a:pt x="15" y="66"/>
                  </a:lnTo>
                  <a:lnTo>
                    <a:pt x="8" y="31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2"/>
                  </a:lnTo>
                  <a:lnTo>
                    <a:pt x="8" y="8"/>
                  </a:lnTo>
                  <a:lnTo>
                    <a:pt x="8" y="4"/>
                  </a:lnTo>
                  <a:lnTo>
                    <a:pt x="8" y="0"/>
                  </a:lnTo>
                  <a:lnTo>
                    <a:pt x="54" y="0"/>
                  </a:lnTo>
                  <a:lnTo>
                    <a:pt x="68" y="54"/>
                  </a:lnTo>
                  <a:lnTo>
                    <a:pt x="68" y="83"/>
                  </a:lnTo>
                  <a:lnTo>
                    <a:pt x="69" y="89"/>
                  </a:lnTo>
                  <a:lnTo>
                    <a:pt x="69" y="93"/>
                  </a:lnTo>
                  <a:lnTo>
                    <a:pt x="71" y="97"/>
                  </a:lnTo>
                  <a:lnTo>
                    <a:pt x="72" y="101"/>
                  </a:lnTo>
                  <a:lnTo>
                    <a:pt x="73" y="105"/>
                  </a:lnTo>
                  <a:lnTo>
                    <a:pt x="74" y="108"/>
                  </a:lnTo>
                  <a:lnTo>
                    <a:pt x="75" y="112"/>
                  </a:lnTo>
                  <a:lnTo>
                    <a:pt x="77" y="118"/>
                  </a:lnTo>
                  <a:lnTo>
                    <a:pt x="69" y="120"/>
                  </a:lnTo>
                  <a:lnTo>
                    <a:pt x="64" y="123"/>
                  </a:lnTo>
                  <a:lnTo>
                    <a:pt x="55" y="127"/>
                  </a:lnTo>
                  <a:lnTo>
                    <a:pt x="49" y="132"/>
                  </a:lnTo>
                  <a:lnTo>
                    <a:pt x="43" y="134"/>
                  </a:lnTo>
                  <a:lnTo>
                    <a:pt x="38" y="139"/>
                  </a:lnTo>
                  <a:lnTo>
                    <a:pt x="33" y="141"/>
                  </a:lnTo>
                  <a:lnTo>
                    <a:pt x="27" y="145"/>
                  </a:lnTo>
                  <a:lnTo>
                    <a:pt x="24" y="147"/>
                  </a:lnTo>
                  <a:lnTo>
                    <a:pt x="22" y="148"/>
                  </a:lnTo>
                  <a:lnTo>
                    <a:pt x="20" y="151"/>
                  </a:lnTo>
                  <a:lnTo>
                    <a:pt x="16" y="152"/>
                  </a:lnTo>
                  <a:lnTo>
                    <a:pt x="14" y="154"/>
                  </a:lnTo>
                  <a:lnTo>
                    <a:pt x="10" y="154"/>
                  </a:lnTo>
                  <a:lnTo>
                    <a:pt x="8" y="154"/>
                  </a:lnTo>
                  <a:lnTo>
                    <a:pt x="4" y="15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0" name="Freeform 345"/>
            <p:cNvSpPr>
              <a:spLocks/>
            </p:cNvSpPr>
            <p:nvPr/>
          </p:nvSpPr>
          <p:spPr bwMode="gray">
            <a:xfrm>
              <a:off x="4596862" y="4408850"/>
              <a:ext cx="50538" cy="160941"/>
            </a:xfrm>
            <a:custGeom>
              <a:avLst/>
              <a:gdLst>
                <a:gd name="T0" fmla="*/ 26988 w 34"/>
                <a:gd name="T1" fmla="*/ 9808 h 122"/>
                <a:gd name="T2" fmla="*/ 28575 w 34"/>
                <a:gd name="T3" fmla="*/ 16814 h 122"/>
                <a:gd name="T4" fmla="*/ 31750 w 34"/>
                <a:gd name="T5" fmla="*/ 25221 h 122"/>
                <a:gd name="T6" fmla="*/ 34925 w 34"/>
                <a:gd name="T7" fmla="*/ 32227 h 122"/>
                <a:gd name="T8" fmla="*/ 38100 w 34"/>
                <a:gd name="T9" fmla="*/ 43436 h 122"/>
                <a:gd name="T10" fmla="*/ 44450 w 34"/>
                <a:gd name="T11" fmla="*/ 53244 h 122"/>
                <a:gd name="T12" fmla="*/ 46037 w 34"/>
                <a:gd name="T13" fmla="*/ 63052 h 122"/>
                <a:gd name="T14" fmla="*/ 49212 w 34"/>
                <a:gd name="T15" fmla="*/ 72861 h 122"/>
                <a:gd name="T16" fmla="*/ 49212 w 34"/>
                <a:gd name="T17" fmla="*/ 85471 h 122"/>
                <a:gd name="T18" fmla="*/ 53975 w 34"/>
                <a:gd name="T19" fmla="*/ 166739 h 122"/>
                <a:gd name="T20" fmla="*/ 49212 w 34"/>
                <a:gd name="T21" fmla="*/ 166739 h 122"/>
                <a:gd name="T22" fmla="*/ 47625 w 34"/>
                <a:gd name="T23" fmla="*/ 166739 h 122"/>
                <a:gd name="T24" fmla="*/ 46037 w 34"/>
                <a:gd name="T25" fmla="*/ 168140 h 122"/>
                <a:gd name="T26" fmla="*/ 42862 w 34"/>
                <a:gd name="T27" fmla="*/ 168140 h 122"/>
                <a:gd name="T28" fmla="*/ 38100 w 34"/>
                <a:gd name="T29" fmla="*/ 168140 h 122"/>
                <a:gd name="T30" fmla="*/ 36512 w 34"/>
                <a:gd name="T31" fmla="*/ 168140 h 122"/>
                <a:gd name="T32" fmla="*/ 33337 w 34"/>
                <a:gd name="T33" fmla="*/ 170942 h 122"/>
                <a:gd name="T34" fmla="*/ 31750 w 34"/>
                <a:gd name="T35" fmla="*/ 170942 h 122"/>
                <a:gd name="T36" fmla="*/ 28575 w 34"/>
                <a:gd name="T37" fmla="*/ 163936 h 122"/>
                <a:gd name="T38" fmla="*/ 26988 w 34"/>
                <a:gd name="T39" fmla="*/ 158332 h 122"/>
                <a:gd name="T40" fmla="*/ 25400 w 34"/>
                <a:gd name="T41" fmla="*/ 154128 h 122"/>
                <a:gd name="T42" fmla="*/ 23812 w 34"/>
                <a:gd name="T43" fmla="*/ 148523 h 122"/>
                <a:gd name="T44" fmla="*/ 22225 w 34"/>
                <a:gd name="T45" fmla="*/ 142919 h 122"/>
                <a:gd name="T46" fmla="*/ 19050 w 34"/>
                <a:gd name="T47" fmla="*/ 137314 h 122"/>
                <a:gd name="T48" fmla="*/ 19050 w 34"/>
                <a:gd name="T49" fmla="*/ 131709 h 122"/>
                <a:gd name="T50" fmla="*/ 17462 w 34"/>
                <a:gd name="T51" fmla="*/ 121901 h 122"/>
                <a:gd name="T52" fmla="*/ 17462 w 34"/>
                <a:gd name="T53" fmla="*/ 81268 h 122"/>
                <a:gd name="T54" fmla="*/ 0 w 34"/>
                <a:gd name="T55" fmla="*/ 5605 h 122"/>
                <a:gd name="T56" fmla="*/ 1588 w 34"/>
                <a:gd name="T57" fmla="*/ 5605 h 122"/>
                <a:gd name="T58" fmla="*/ 1588 w 34"/>
                <a:gd name="T59" fmla="*/ 4203 h 122"/>
                <a:gd name="T60" fmla="*/ 1588 w 34"/>
                <a:gd name="T61" fmla="*/ 1401 h 122"/>
                <a:gd name="T62" fmla="*/ 3175 w 34"/>
                <a:gd name="T63" fmla="*/ 1401 h 122"/>
                <a:gd name="T64" fmla="*/ 3175 w 34"/>
                <a:gd name="T65" fmla="*/ 0 h 122"/>
                <a:gd name="T66" fmla="*/ 4762 w 34"/>
                <a:gd name="T67" fmla="*/ 0 h 122"/>
                <a:gd name="T68" fmla="*/ 6350 w 34"/>
                <a:gd name="T69" fmla="*/ 0 h 122"/>
                <a:gd name="T70" fmla="*/ 9525 w 34"/>
                <a:gd name="T71" fmla="*/ 0 h 122"/>
                <a:gd name="T72" fmla="*/ 14287 w 34"/>
                <a:gd name="T73" fmla="*/ 0 h 122"/>
                <a:gd name="T74" fmla="*/ 15875 w 34"/>
                <a:gd name="T75" fmla="*/ 0 h 122"/>
                <a:gd name="T76" fmla="*/ 19050 w 34"/>
                <a:gd name="T77" fmla="*/ 1401 h 122"/>
                <a:gd name="T78" fmla="*/ 19050 w 34"/>
                <a:gd name="T79" fmla="*/ 4203 h 122"/>
                <a:gd name="T80" fmla="*/ 22225 w 34"/>
                <a:gd name="T81" fmla="*/ 5605 h 122"/>
                <a:gd name="T82" fmla="*/ 23812 w 34"/>
                <a:gd name="T83" fmla="*/ 7006 h 122"/>
                <a:gd name="T84" fmla="*/ 25400 w 34"/>
                <a:gd name="T85" fmla="*/ 9808 h 122"/>
                <a:gd name="T86" fmla="*/ 26988 w 34"/>
                <a:gd name="T87" fmla="*/ 9808 h 12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4"/>
                <a:gd name="T133" fmla="*/ 0 h 122"/>
                <a:gd name="T134" fmla="*/ 34 w 34"/>
                <a:gd name="T135" fmla="*/ 122 h 12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4" h="122">
                  <a:moveTo>
                    <a:pt x="17" y="7"/>
                  </a:moveTo>
                  <a:lnTo>
                    <a:pt x="18" y="12"/>
                  </a:lnTo>
                  <a:lnTo>
                    <a:pt x="20" y="18"/>
                  </a:lnTo>
                  <a:lnTo>
                    <a:pt x="22" y="23"/>
                  </a:lnTo>
                  <a:lnTo>
                    <a:pt x="24" y="31"/>
                  </a:lnTo>
                  <a:lnTo>
                    <a:pt x="28" y="38"/>
                  </a:lnTo>
                  <a:lnTo>
                    <a:pt x="29" y="45"/>
                  </a:lnTo>
                  <a:lnTo>
                    <a:pt x="31" y="52"/>
                  </a:lnTo>
                  <a:lnTo>
                    <a:pt x="31" y="61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0" y="119"/>
                  </a:lnTo>
                  <a:lnTo>
                    <a:pt x="29" y="120"/>
                  </a:lnTo>
                  <a:lnTo>
                    <a:pt x="27" y="120"/>
                  </a:lnTo>
                  <a:lnTo>
                    <a:pt x="24" y="120"/>
                  </a:lnTo>
                  <a:lnTo>
                    <a:pt x="23" y="120"/>
                  </a:lnTo>
                  <a:lnTo>
                    <a:pt x="21" y="122"/>
                  </a:lnTo>
                  <a:lnTo>
                    <a:pt x="20" y="122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6" y="110"/>
                  </a:lnTo>
                  <a:lnTo>
                    <a:pt x="15" y="106"/>
                  </a:lnTo>
                  <a:lnTo>
                    <a:pt x="14" y="102"/>
                  </a:lnTo>
                  <a:lnTo>
                    <a:pt x="12" y="98"/>
                  </a:lnTo>
                  <a:lnTo>
                    <a:pt x="12" y="94"/>
                  </a:lnTo>
                  <a:lnTo>
                    <a:pt x="11" y="87"/>
                  </a:lnTo>
                  <a:lnTo>
                    <a:pt x="11" y="58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2" y="1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5" y="5"/>
                  </a:lnTo>
                  <a:lnTo>
                    <a:pt x="16" y="7"/>
                  </a:lnTo>
                  <a:lnTo>
                    <a:pt x="17" y="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1" name="Freeform 346"/>
            <p:cNvSpPr>
              <a:spLocks/>
            </p:cNvSpPr>
            <p:nvPr/>
          </p:nvSpPr>
          <p:spPr bwMode="gray">
            <a:xfrm>
              <a:off x="4620553" y="4376067"/>
              <a:ext cx="82125" cy="189256"/>
            </a:xfrm>
            <a:custGeom>
              <a:avLst/>
              <a:gdLst>
                <a:gd name="T0" fmla="*/ 4763 w 56"/>
                <a:gd name="T1" fmla="*/ 42035 h 144"/>
                <a:gd name="T2" fmla="*/ 7938 w 56"/>
                <a:gd name="T3" fmla="*/ 39232 h 144"/>
                <a:gd name="T4" fmla="*/ 11113 w 56"/>
                <a:gd name="T5" fmla="*/ 35029 h 144"/>
                <a:gd name="T6" fmla="*/ 15875 w 56"/>
                <a:gd name="T7" fmla="*/ 32227 h 144"/>
                <a:gd name="T8" fmla="*/ 20638 w 56"/>
                <a:gd name="T9" fmla="*/ 26622 h 144"/>
                <a:gd name="T10" fmla="*/ 49212 w 56"/>
                <a:gd name="T11" fmla="*/ 0 h 144"/>
                <a:gd name="T12" fmla="*/ 57150 w 56"/>
                <a:gd name="T13" fmla="*/ 2802 h 144"/>
                <a:gd name="T14" fmla="*/ 65088 w 56"/>
                <a:gd name="T15" fmla="*/ 9808 h 144"/>
                <a:gd name="T16" fmla="*/ 74613 w 56"/>
                <a:gd name="T17" fmla="*/ 15413 h 144"/>
                <a:gd name="T18" fmla="*/ 82550 w 56"/>
                <a:gd name="T19" fmla="*/ 16814 h 144"/>
                <a:gd name="T20" fmla="*/ 84138 w 56"/>
                <a:gd name="T21" fmla="*/ 21017 h 144"/>
                <a:gd name="T22" fmla="*/ 88900 w 56"/>
                <a:gd name="T23" fmla="*/ 25221 h 144"/>
                <a:gd name="T24" fmla="*/ 88900 w 56"/>
                <a:gd name="T25" fmla="*/ 30826 h 144"/>
                <a:gd name="T26" fmla="*/ 88900 w 56"/>
                <a:gd name="T27" fmla="*/ 36430 h 144"/>
                <a:gd name="T28" fmla="*/ 88900 w 56"/>
                <a:gd name="T29" fmla="*/ 40634 h 144"/>
                <a:gd name="T30" fmla="*/ 88900 w 56"/>
                <a:gd name="T31" fmla="*/ 46238 h 144"/>
                <a:gd name="T32" fmla="*/ 87313 w 56"/>
                <a:gd name="T33" fmla="*/ 65855 h 144"/>
                <a:gd name="T34" fmla="*/ 77788 w 56"/>
                <a:gd name="T35" fmla="*/ 85471 h 144"/>
                <a:gd name="T36" fmla="*/ 65088 w 56"/>
                <a:gd name="T37" fmla="*/ 102285 h 144"/>
                <a:gd name="T38" fmla="*/ 55563 w 56"/>
                <a:gd name="T39" fmla="*/ 121901 h 144"/>
                <a:gd name="T40" fmla="*/ 52388 w 56"/>
                <a:gd name="T41" fmla="*/ 142918 h 144"/>
                <a:gd name="T42" fmla="*/ 55563 w 56"/>
                <a:gd name="T43" fmla="*/ 156930 h 144"/>
                <a:gd name="T44" fmla="*/ 57150 w 56"/>
                <a:gd name="T45" fmla="*/ 168139 h 144"/>
                <a:gd name="T46" fmla="*/ 55563 w 56"/>
                <a:gd name="T47" fmla="*/ 183552 h 144"/>
                <a:gd name="T48" fmla="*/ 49212 w 56"/>
                <a:gd name="T49" fmla="*/ 193360 h 144"/>
                <a:gd name="T50" fmla="*/ 41275 w 56"/>
                <a:gd name="T51" fmla="*/ 196162 h 144"/>
                <a:gd name="T52" fmla="*/ 36513 w 56"/>
                <a:gd name="T53" fmla="*/ 197564 h 144"/>
                <a:gd name="T54" fmla="*/ 28575 w 56"/>
                <a:gd name="T55" fmla="*/ 198965 h 144"/>
                <a:gd name="T56" fmla="*/ 20638 w 56"/>
                <a:gd name="T57" fmla="*/ 120500 h 144"/>
                <a:gd name="T58" fmla="*/ 17463 w 56"/>
                <a:gd name="T59" fmla="*/ 98081 h 144"/>
                <a:gd name="T60" fmla="*/ 11113 w 56"/>
                <a:gd name="T61" fmla="*/ 78465 h 144"/>
                <a:gd name="T62" fmla="*/ 4763 w 56"/>
                <a:gd name="T63" fmla="*/ 61651 h 144"/>
                <a:gd name="T64" fmla="*/ 0 w 56"/>
                <a:gd name="T65" fmla="*/ 44837 h 1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6"/>
                <a:gd name="T100" fmla="*/ 0 h 144"/>
                <a:gd name="T101" fmla="*/ 56 w 56"/>
                <a:gd name="T102" fmla="*/ 144 h 1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6" h="144">
                  <a:moveTo>
                    <a:pt x="0" y="32"/>
                  </a:moveTo>
                  <a:lnTo>
                    <a:pt x="3" y="30"/>
                  </a:lnTo>
                  <a:lnTo>
                    <a:pt x="4" y="29"/>
                  </a:lnTo>
                  <a:lnTo>
                    <a:pt x="5" y="28"/>
                  </a:lnTo>
                  <a:lnTo>
                    <a:pt x="6" y="26"/>
                  </a:lnTo>
                  <a:lnTo>
                    <a:pt x="7" y="25"/>
                  </a:lnTo>
                  <a:lnTo>
                    <a:pt x="9" y="23"/>
                  </a:lnTo>
                  <a:lnTo>
                    <a:pt x="10" y="23"/>
                  </a:lnTo>
                  <a:lnTo>
                    <a:pt x="11" y="22"/>
                  </a:lnTo>
                  <a:lnTo>
                    <a:pt x="13" y="19"/>
                  </a:lnTo>
                  <a:lnTo>
                    <a:pt x="23" y="19"/>
                  </a:lnTo>
                  <a:lnTo>
                    <a:pt x="31" y="0"/>
                  </a:lnTo>
                  <a:lnTo>
                    <a:pt x="33" y="1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1" y="7"/>
                  </a:lnTo>
                  <a:lnTo>
                    <a:pt x="44" y="8"/>
                  </a:lnTo>
                  <a:lnTo>
                    <a:pt x="47" y="11"/>
                  </a:lnTo>
                  <a:lnTo>
                    <a:pt x="50" y="11"/>
                  </a:lnTo>
                  <a:lnTo>
                    <a:pt x="52" y="12"/>
                  </a:lnTo>
                  <a:lnTo>
                    <a:pt x="52" y="14"/>
                  </a:lnTo>
                  <a:lnTo>
                    <a:pt x="53" y="15"/>
                  </a:lnTo>
                  <a:lnTo>
                    <a:pt x="55" y="16"/>
                  </a:lnTo>
                  <a:lnTo>
                    <a:pt x="56" y="18"/>
                  </a:lnTo>
                  <a:lnTo>
                    <a:pt x="56" y="19"/>
                  </a:lnTo>
                  <a:lnTo>
                    <a:pt x="56" y="22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6" y="28"/>
                  </a:lnTo>
                  <a:lnTo>
                    <a:pt x="56" y="29"/>
                  </a:lnTo>
                  <a:lnTo>
                    <a:pt x="56" y="30"/>
                  </a:lnTo>
                  <a:lnTo>
                    <a:pt x="56" y="33"/>
                  </a:lnTo>
                  <a:lnTo>
                    <a:pt x="56" y="38"/>
                  </a:lnTo>
                  <a:lnTo>
                    <a:pt x="55" y="47"/>
                  </a:lnTo>
                  <a:lnTo>
                    <a:pt x="52" y="54"/>
                  </a:lnTo>
                  <a:lnTo>
                    <a:pt x="49" y="61"/>
                  </a:lnTo>
                  <a:lnTo>
                    <a:pt x="45" y="68"/>
                  </a:lnTo>
                  <a:lnTo>
                    <a:pt x="41" y="73"/>
                  </a:lnTo>
                  <a:lnTo>
                    <a:pt x="37" y="80"/>
                  </a:lnTo>
                  <a:lnTo>
                    <a:pt x="35" y="87"/>
                  </a:lnTo>
                  <a:lnTo>
                    <a:pt x="33" y="95"/>
                  </a:lnTo>
                  <a:lnTo>
                    <a:pt x="33" y="102"/>
                  </a:lnTo>
                  <a:lnTo>
                    <a:pt x="35" y="107"/>
                  </a:lnTo>
                  <a:lnTo>
                    <a:pt x="35" y="112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6" y="124"/>
                  </a:lnTo>
                  <a:lnTo>
                    <a:pt x="35" y="131"/>
                  </a:lnTo>
                  <a:lnTo>
                    <a:pt x="33" y="138"/>
                  </a:lnTo>
                  <a:lnTo>
                    <a:pt x="31" y="138"/>
                  </a:lnTo>
                  <a:lnTo>
                    <a:pt x="29" y="140"/>
                  </a:lnTo>
                  <a:lnTo>
                    <a:pt x="26" y="140"/>
                  </a:lnTo>
                  <a:lnTo>
                    <a:pt x="24" y="141"/>
                  </a:lnTo>
                  <a:lnTo>
                    <a:pt x="23" y="141"/>
                  </a:lnTo>
                  <a:lnTo>
                    <a:pt x="20" y="142"/>
                  </a:lnTo>
                  <a:lnTo>
                    <a:pt x="18" y="142"/>
                  </a:lnTo>
                  <a:lnTo>
                    <a:pt x="17" y="144"/>
                  </a:lnTo>
                  <a:lnTo>
                    <a:pt x="13" y="86"/>
                  </a:lnTo>
                  <a:lnTo>
                    <a:pt x="13" y="77"/>
                  </a:lnTo>
                  <a:lnTo>
                    <a:pt x="11" y="70"/>
                  </a:lnTo>
                  <a:lnTo>
                    <a:pt x="10" y="63"/>
                  </a:lnTo>
                  <a:lnTo>
                    <a:pt x="7" y="56"/>
                  </a:lnTo>
                  <a:lnTo>
                    <a:pt x="5" y="49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2" name="Freeform 347"/>
            <p:cNvSpPr>
              <a:spLocks/>
            </p:cNvSpPr>
            <p:nvPr/>
          </p:nvSpPr>
          <p:spPr bwMode="gray">
            <a:xfrm>
              <a:off x="4667932" y="4331359"/>
              <a:ext cx="303229" cy="286118"/>
            </a:xfrm>
            <a:custGeom>
              <a:avLst/>
              <a:gdLst>
                <a:gd name="T0" fmla="*/ 3175 w 209"/>
                <a:gd name="T1" fmla="*/ 224186 h 218"/>
                <a:gd name="T2" fmla="*/ 3175 w 209"/>
                <a:gd name="T3" fmla="*/ 204569 h 218"/>
                <a:gd name="T4" fmla="*/ 0 w 209"/>
                <a:gd name="T5" fmla="*/ 180750 h 218"/>
                <a:gd name="T6" fmla="*/ 12700 w 209"/>
                <a:gd name="T7" fmla="*/ 149924 h 218"/>
                <a:gd name="T8" fmla="*/ 28575 w 209"/>
                <a:gd name="T9" fmla="*/ 123302 h 218"/>
                <a:gd name="T10" fmla="*/ 34925 w 209"/>
                <a:gd name="T11" fmla="*/ 95279 h 218"/>
                <a:gd name="T12" fmla="*/ 34925 w 209"/>
                <a:gd name="T13" fmla="*/ 88273 h 218"/>
                <a:gd name="T14" fmla="*/ 34925 w 209"/>
                <a:gd name="T15" fmla="*/ 79866 h 218"/>
                <a:gd name="T16" fmla="*/ 33338 w 209"/>
                <a:gd name="T17" fmla="*/ 70058 h 218"/>
                <a:gd name="T18" fmla="*/ 28575 w 209"/>
                <a:gd name="T19" fmla="*/ 64453 h 218"/>
                <a:gd name="T20" fmla="*/ 36513 w 209"/>
                <a:gd name="T21" fmla="*/ 33628 h 218"/>
                <a:gd name="T22" fmla="*/ 55563 w 209"/>
                <a:gd name="T23" fmla="*/ 8407 h 218"/>
                <a:gd name="T24" fmla="*/ 84138 w 209"/>
                <a:gd name="T25" fmla="*/ 2802 h 218"/>
                <a:gd name="T26" fmla="*/ 101600 w 209"/>
                <a:gd name="T27" fmla="*/ 14012 h 218"/>
                <a:gd name="T28" fmla="*/ 119063 w 209"/>
                <a:gd name="T29" fmla="*/ 23820 h 218"/>
                <a:gd name="T30" fmla="*/ 133350 w 209"/>
                <a:gd name="T31" fmla="*/ 23820 h 218"/>
                <a:gd name="T32" fmla="*/ 139700 w 209"/>
                <a:gd name="T33" fmla="*/ 19616 h 218"/>
                <a:gd name="T34" fmla="*/ 147638 w 209"/>
                <a:gd name="T35" fmla="*/ 18215 h 218"/>
                <a:gd name="T36" fmla="*/ 165100 w 209"/>
                <a:gd name="T37" fmla="*/ 25221 h 218"/>
                <a:gd name="T38" fmla="*/ 173038 w 209"/>
                <a:gd name="T39" fmla="*/ 39232 h 218"/>
                <a:gd name="T40" fmla="*/ 187325 w 209"/>
                <a:gd name="T41" fmla="*/ 43436 h 218"/>
                <a:gd name="T42" fmla="*/ 195263 w 209"/>
                <a:gd name="T43" fmla="*/ 35029 h 218"/>
                <a:gd name="T44" fmla="*/ 204788 w 209"/>
                <a:gd name="T45" fmla="*/ 25221 h 218"/>
                <a:gd name="T46" fmla="*/ 225425 w 209"/>
                <a:gd name="T47" fmla="*/ 14012 h 218"/>
                <a:gd name="T48" fmla="*/ 246063 w 209"/>
                <a:gd name="T49" fmla="*/ 15413 h 218"/>
                <a:gd name="T50" fmla="*/ 274638 w 209"/>
                <a:gd name="T51" fmla="*/ 25221 h 218"/>
                <a:gd name="T52" fmla="*/ 296863 w 209"/>
                <a:gd name="T53" fmla="*/ 15413 h 218"/>
                <a:gd name="T54" fmla="*/ 309563 w 209"/>
                <a:gd name="T55" fmla="*/ 12610 h 218"/>
                <a:gd name="T56" fmla="*/ 315913 w 209"/>
                <a:gd name="T57" fmla="*/ 18215 h 218"/>
                <a:gd name="T58" fmla="*/ 320675 w 209"/>
                <a:gd name="T59" fmla="*/ 28023 h 218"/>
                <a:gd name="T60" fmla="*/ 325438 w 209"/>
                <a:gd name="T61" fmla="*/ 44837 h 218"/>
                <a:gd name="T62" fmla="*/ 330200 w 209"/>
                <a:gd name="T63" fmla="*/ 58849 h 218"/>
                <a:gd name="T64" fmla="*/ 320675 w 209"/>
                <a:gd name="T65" fmla="*/ 84070 h 218"/>
                <a:gd name="T66" fmla="*/ 306388 w 209"/>
                <a:gd name="T67" fmla="*/ 109291 h 218"/>
                <a:gd name="T68" fmla="*/ 293688 w 209"/>
                <a:gd name="T69" fmla="*/ 142918 h 218"/>
                <a:gd name="T70" fmla="*/ 280988 w 209"/>
                <a:gd name="T71" fmla="*/ 170942 h 218"/>
                <a:gd name="T72" fmla="*/ 269875 w 209"/>
                <a:gd name="T73" fmla="*/ 198965 h 218"/>
                <a:gd name="T74" fmla="*/ 260350 w 209"/>
                <a:gd name="T75" fmla="*/ 224186 h 218"/>
                <a:gd name="T76" fmla="*/ 255588 w 209"/>
                <a:gd name="T77" fmla="*/ 235395 h 218"/>
                <a:gd name="T78" fmla="*/ 247650 w 209"/>
                <a:gd name="T79" fmla="*/ 245203 h 218"/>
                <a:gd name="T80" fmla="*/ 238125 w 209"/>
                <a:gd name="T81" fmla="*/ 243802 h 218"/>
                <a:gd name="T82" fmla="*/ 227013 w 209"/>
                <a:gd name="T83" fmla="*/ 235395 h 218"/>
                <a:gd name="T84" fmla="*/ 215900 w 209"/>
                <a:gd name="T85" fmla="*/ 231192 h 218"/>
                <a:gd name="T86" fmla="*/ 198438 w 209"/>
                <a:gd name="T87" fmla="*/ 236796 h 218"/>
                <a:gd name="T88" fmla="*/ 184150 w 209"/>
                <a:gd name="T89" fmla="*/ 260616 h 218"/>
                <a:gd name="T90" fmla="*/ 169863 w 209"/>
                <a:gd name="T91" fmla="*/ 295645 h 218"/>
                <a:gd name="T92" fmla="*/ 111125 w 209"/>
                <a:gd name="T93" fmla="*/ 304052 h 218"/>
                <a:gd name="T94" fmla="*/ 101600 w 209"/>
                <a:gd name="T95" fmla="*/ 304052 h 218"/>
                <a:gd name="T96" fmla="*/ 93663 w 209"/>
                <a:gd name="T97" fmla="*/ 301250 h 218"/>
                <a:gd name="T98" fmla="*/ 76200 w 209"/>
                <a:gd name="T99" fmla="*/ 298447 h 218"/>
                <a:gd name="T100" fmla="*/ 60325 w 209"/>
                <a:gd name="T101" fmla="*/ 283034 h 218"/>
                <a:gd name="T102" fmla="*/ 55563 w 209"/>
                <a:gd name="T103" fmla="*/ 256412 h 218"/>
                <a:gd name="T104" fmla="*/ 39688 w 209"/>
                <a:gd name="T105" fmla="*/ 246604 h 218"/>
                <a:gd name="T106" fmla="*/ 23813 w 209"/>
                <a:gd name="T107" fmla="*/ 239598 h 21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9"/>
                <a:gd name="T163" fmla="*/ 0 h 218"/>
                <a:gd name="T164" fmla="*/ 209 w 209"/>
                <a:gd name="T165" fmla="*/ 218 h 21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9" h="218">
                  <a:moveTo>
                    <a:pt x="0" y="175"/>
                  </a:moveTo>
                  <a:lnTo>
                    <a:pt x="2" y="168"/>
                  </a:lnTo>
                  <a:lnTo>
                    <a:pt x="2" y="160"/>
                  </a:lnTo>
                  <a:lnTo>
                    <a:pt x="2" y="156"/>
                  </a:lnTo>
                  <a:lnTo>
                    <a:pt x="2" y="150"/>
                  </a:lnTo>
                  <a:lnTo>
                    <a:pt x="2" y="146"/>
                  </a:lnTo>
                  <a:lnTo>
                    <a:pt x="0" y="142"/>
                  </a:lnTo>
                  <a:lnTo>
                    <a:pt x="0" y="136"/>
                  </a:lnTo>
                  <a:lnTo>
                    <a:pt x="0" y="129"/>
                  </a:lnTo>
                  <a:lnTo>
                    <a:pt x="2" y="121"/>
                  </a:lnTo>
                  <a:lnTo>
                    <a:pt x="4" y="114"/>
                  </a:lnTo>
                  <a:lnTo>
                    <a:pt x="8" y="107"/>
                  </a:lnTo>
                  <a:lnTo>
                    <a:pt x="11" y="102"/>
                  </a:lnTo>
                  <a:lnTo>
                    <a:pt x="15" y="95"/>
                  </a:lnTo>
                  <a:lnTo>
                    <a:pt x="18" y="88"/>
                  </a:lnTo>
                  <a:lnTo>
                    <a:pt x="21" y="81"/>
                  </a:lnTo>
                  <a:lnTo>
                    <a:pt x="22" y="72"/>
                  </a:lnTo>
                  <a:lnTo>
                    <a:pt x="22" y="68"/>
                  </a:lnTo>
                  <a:lnTo>
                    <a:pt x="22" y="65"/>
                  </a:lnTo>
                  <a:lnTo>
                    <a:pt x="22" y="64"/>
                  </a:lnTo>
                  <a:lnTo>
                    <a:pt x="22" y="63"/>
                  </a:lnTo>
                  <a:lnTo>
                    <a:pt x="22" y="61"/>
                  </a:lnTo>
                  <a:lnTo>
                    <a:pt x="22" y="58"/>
                  </a:lnTo>
                  <a:lnTo>
                    <a:pt x="22" y="57"/>
                  </a:lnTo>
                  <a:lnTo>
                    <a:pt x="22" y="53"/>
                  </a:lnTo>
                  <a:lnTo>
                    <a:pt x="22" y="52"/>
                  </a:lnTo>
                  <a:lnTo>
                    <a:pt x="21" y="50"/>
                  </a:lnTo>
                  <a:lnTo>
                    <a:pt x="19" y="49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39"/>
                  </a:lnTo>
                  <a:lnTo>
                    <a:pt x="19" y="31"/>
                  </a:lnTo>
                  <a:lnTo>
                    <a:pt x="23" y="24"/>
                  </a:lnTo>
                  <a:lnTo>
                    <a:pt x="27" y="17"/>
                  </a:lnTo>
                  <a:lnTo>
                    <a:pt x="30" y="10"/>
                  </a:lnTo>
                  <a:lnTo>
                    <a:pt x="35" y="6"/>
                  </a:lnTo>
                  <a:lnTo>
                    <a:pt x="40" y="2"/>
                  </a:lnTo>
                  <a:lnTo>
                    <a:pt x="46" y="0"/>
                  </a:lnTo>
                  <a:lnTo>
                    <a:pt x="53" y="2"/>
                  </a:lnTo>
                  <a:lnTo>
                    <a:pt x="57" y="3"/>
                  </a:lnTo>
                  <a:lnTo>
                    <a:pt x="61" y="6"/>
                  </a:lnTo>
                  <a:lnTo>
                    <a:pt x="64" y="10"/>
                  </a:lnTo>
                  <a:lnTo>
                    <a:pt x="68" y="13"/>
                  </a:lnTo>
                  <a:lnTo>
                    <a:pt x="72" y="16"/>
                  </a:lnTo>
                  <a:lnTo>
                    <a:pt x="75" y="17"/>
                  </a:lnTo>
                  <a:lnTo>
                    <a:pt x="81" y="18"/>
                  </a:lnTo>
                  <a:lnTo>
                    <a:pt x="82" y="18"/>
                  </a:lnTo>
                  <a:lnTo>
                    <a:pt x="84" y="17"/>
                  </a:lnTo>
                  <a:lnTo>
                    <a:pt x="86" y="17"/>
                  </a:lnTo>
                  <a:lnTo>
                    <a:pt x="87" y="16"/>
                  </a:lnTo>
                  <a:lnTo>
                    <a:pt x="88" y="14"/>
                  </a:lnTo>
                  <a:lnTo>
                    <a:pt x="91" y="14"/>
                  </a:lnTo>
                  <a:lnTo>
                    <a:pt x="92" y="14"/>
                  </a:lnTo>
                  <a:lnTo>
                    <a:pt x="93" y="13"/>
                  </a:lnTo>
                  <a:lnTo>
                    <a:pt x="98" y="14"/>
                  </a:lnTo>
                  <a:lnTo>
                    <a:pt x="101" y="16"/>
                  </a:lnTo>
                  <a:lnTo>
                    <a:pt x="104" y="18"/>
                  </a:lnTo>
                  <a:lnTo>
                    <a:pt x="106" y="23"/>
                  </a:lnTo>
                  <a:lnTo>
                    <a:pt x="107" y="25"/>
                  </a:lnTo>
                  <a:lnTo>
                    <a:pt x="109" y="28"/>
                  </a:lnTo>
                  <a:lnTo>
                    <a:pt x="111" y="30"/>
                  </a:lnTo>
                  <a:lnTo>
                    <a:pt x="114" y="31"/>
                  </a:lnTo>
                  <a:lnTo>
                    <a:pt x="118" y="31"/>
                  </a:lnTo>
                  <a:lnTo>
                    <a:pt x="120" y="30"/>
                  </a:lnTo>
                  <a:lnTo>
                    <a:pt x="122" y="27"/>
                  </a:lnTo>
                  <a:lnTo>
                    <a:pt x="123" y="25"/>
                  </a:lnTo>
                  <a:lnTo>
                    <a:pt x="125" y="23"/>
                  </a:lnTo>
                  <a:lnTo>
                    <a:pt x="126" y="20"/>
                  </a:lnTo>
                  <a:lnTo>
                    <a:pt x="129" y="18"/>
                  </a:lnTo>
                  <a:lnTo>
                    <a:pt x="132" y="16"/>
                  </a:lnTo>
                  <a:lnTo>
                    <a:pt x="137" y="13"/>
                  </a:lnTo>
                  <a:lnTo>
                    <a:pt x="142" y="10"/>
                  </a:lnTo>
                  <a:lnTo>
                    <a:pt x="145" y="9"/>
                  </a:lnTo>
                  <a:lnTo>
                    <a:pt x="149" y="9"/>
                  </a:lnTo>
                  <a:lnTo>
                    <a:pt x="155" y="11"/>
                  </a:lnTo>
                  <a:lnTo>
                    <a:pt x="161" y="14"/>
                  </a:lnTo>
                  <a:lnTo>
                    <a:pt x="167" y="17"/>
                  </a:lnTo>
                  <a:lnTo>
                    <a:pt x="173" y="18"/>
                  </a:lnTo>
                  <a:lnTo>
                    <a:pt x="177" y="17"/>
                  </a:lnTo>
                  <a:lnTo>
                    <a:pt x="182" y="14"/>
                  </a:lnTo>
                  <a:lnTo>
                    <a:pt x="187" y="11"/>
                  </a:lnTo>
                  <a:lnTo>
                    <a:pt x="193" y="6"/>
                  </a:lnTo>
                  <a:lnTo>
                    <a:pt x="194" y="7"/>
                  </a:lnTo>
                  <a:lnTo>
                    <a:pt x="195" y="9"/>
                  </a:lnTo>
                  <a:lnTo>
                    <a:pt x="196" y="10"/>
                  </a:lnTo>
                  <a:lnTo>
                    <a:pt x="198" y="11"/>
                  </a:lnTo>
                  <a:lnTo>
                    <a:pt x="199" y="13"/>
                  </a:lnTo>
                  <a:lnTo>
                    <a:pt x="200" y="14"/>
                  </a:lnTo>
                  <a:lnTo>
                    <a:pt x="201" y="16"/>
                  </a:lnTo>
                  <a:lnTo>
                    <a:pt x="202" y="20"/>
                  </a:lnTo>
                  <a:lnTo>
                    <a:pt x="202" y="24"/>
                  </a:lnTo>
                  <a:lnTo>
                    <a:pt x="204" y="28"/>
                  </a:lnTo>
                  <a:lnTo>
                    <a:pt x="205" y="32"/>
                  </a:lnTo>
                  <a:lnTo>
                    <a:pt x="206" y="35"/>
                  </a:lnTo>
                  <a:lnTo>
                    <a:pt x="207" y="39"/>
                  </a:lnTo>
                  <a:lnTo>
                    <a:pt x="208" y="42"/>
                  </a:lnTo>
                  <a:lnTo>
                    <a:pt x="209" y="46"/>
                  </a:lnTo>
                  <a:lnTo>
                    <a:pt x="206" y="52"/>
                  </a:lnTo>
                  <a:lnTo>
                    <a:pt x="202" y="60"/>
                  </a:lnTo>
                  <a:lnTo>
                    <a:pt x="199" y="65"/>
                  </a:lnTo>
                  <a:lnTo>
                    <a:pt x="195" y="71"/>
                  </a:lnTo>
                  <a:lnTo>
                    <a:pt x="193" y="78"/>
                  </a:lnTo>
                  <a:lnTo>
                    <a:pt x="189" y="85"/>
                  </a:lnTo>
                  <a:lnTo>
                    <a:pt x="187" y="93"/>
                  </a:lnTo>
                  <a:lnTo>
                    <a:pt x="185" y="102"/>
                  </a:lnTo>
                  <a:lnTo>
                    <a:pt x="182" y="109"/>
                  </a:lnTo>
                  <a:lnTo>
                    <a:pt x="180" y="116"/>
                  </a:lnTo>
                  <a:lnTo>
                    <a:pt x="177" y="122"/>
                  </a:lnTo>
                  <a:lnTo>
                    <a:pt x="175" y="128"/>
                  </a:lnTo>
                  <a:lnTo>
                    <a:pt x="173" y="135"/>
                  </a:lnTo>
                  <a:lnTo>
                    <a:pt x="170" y="142"/>
                  </a:lnTo>
                  <a:lnTo>
                    <a:pt x="168" y="150"/>
                  </a:lnTo>
                  <a:lnTo>
                    <a:pt x="165" y="159"/>
                  </a:lnTo>
                  <a:lnTo>
                    <a:pt x="164" y="160"/>
                  </a:lnTo>
                  <a:lnTo>
                    <a:pt x="163" y="164"/>
                  </a:lnTo>
                  <a:lnTo>
                    <a:pt x="162" y="167"/>
                  </a:lnTo>
                  <a:lnTo>
                    <a:pt x="161" y="168"/>
                  </a:lnTo>
                  <a:lnTo>
                    <a:pt x="160" y="171"/>
                  </a:lnTo>
                  <a:lnTo>
                    <a:pt x="158" y="174"/>
                  </a:lnTo>
                  <a:lnTo>
                    <a:pt x="156" y="175"/>
                  </a:lnTo>
                  <a:lnTo>
                    <a:pt x="155" y="175"/>
                  </a:lnTo>
                  <a:lnTo>
                    <a:pt x="153" y="175"/>
                  </a:lnTo>
                  <a:lnTo>
                    <a:pt x="150" y="174"/>
                  </a:lnTo>
                  <a:lnTo>
                    <a:pt x="148" y="172"/>
                  </a:lnTo>
                  <a:lnTo>
                    <a:pt x="145" y="171"/>
                  </a:lnTo>
                  <a:lnTo>
                    <a:pt x="143" y="168"/>
                  </a:lnTo>
                  <a:lnTo>
                    <a:pt x="141" y="167"/>
                  </a:lnTo>
                  <a:lnTo>
                    <a:pt x="138" y="165"/>
                  </a:lnTo>
                  <a:lnTo>
                    <a:pt x="136" y="165"/>
                  </a:lnTo>
                  <a:lnTo>
                    <a:pt x="132" y="165"/>
                  </a:lnTo>
                  <a:lnTo>
                    <a:pt x="129" y="167"/>
                  </a:lnTo>
                  <a:lnTo>
                    <a:pt x="125" y="169"/>
                  </a:lnTo>
                  <a:lnTo>
                    <a:pt x="123" y="171"/>
                  </a:lnTo>
                  <a:lnTo>
                    <a:pt x="118" y="178"/>
                  </a:lnTo>
                  <a:lnTo>
                    <a:pt x="116" y="186"/>
                  </a:lnTo>
                  <a:lnTo>
                    <a:pt x="113" y="195"/>
                  </a:lnTo>
                  <a:lnTo>
                    <a:pt x="111" y="203"/>
                  </a:lnTo>
                  <a:lnTo>
                    <a:pt x="107" y="211"/>
                  </a:lnTo>
                  <a:lnTo>
                    <a:pt x="104" y="218"/>
                  </a:lnTo>
                  <a:lnTo>
                    <a:pt x="72" y="215"/>
                  </a:lnTo>
                  <a:lnTo>
                    <a:pt x="70" y="217"/>
                  </a:lnTo>
                  <a:lnTo>
                    <a:pt x="69" y="217"/>
                  </a:lnTo>
                  <a:lnTo>
                    <a:pt x="67" y="217"/>
                  </a:lnTo>
                  <a:lnTo>
                    <a:pt x="64" y="217"/>
                  </a:lnTo>
                  <a:lnTo>
                    <a:pt x="62" y="217"/>
                  </a:lnTo>
                  <a:lnTo>
                    <a:pt x="60" y="215"/>
                  </a:lnTo>
                  <a:lnTo>
                    <a:pt x="59" y="215"/>
                  </a:lnTo>
                  <a:lnTo>
                    <a:pt x="57" y="215"/>
                  </a:lnTo>
                  <a:lnTo>
                    <a:pt x="54" y="214"/>
                  </a:lnTo>
                  <a:lnTo>
                    <a:pt x="48" y="213"/>
                  </a:lnTo>
                  <a:lnTo>
                    <a:pt x="44" y="210"/>
                  </a:lnTo>
                  <a:lnTo>
                    <a:pt x="42" y="207"/>
                  </a:lnTo>
                  <a:lnTo>
                    <a:pt x="38" y="202"/>
                  </a:lnTo>
                  <a:lnTo>
                    <a:pt x="36" y="196"/>
                  </a:lnTo>
                  <a:lnTo>
                    <a:pt x="35" y="190"/>
                  </a:lnTo>
                  <a:lnTo>
                    <a:pt x="35" y="183"/>
                  </a:lnTo>
                  <a:lnTo>
                    <a:pt x="30" y="182"/>
                  </a:lnTo>
                  <a:lnTo>
                    <a:pt x="28" y="179"/>
                  </a:lnTo>
                  <a:lnTo>
                    <a:pt x="25" y="176"/>
                  </a:lnTo>
                  <a:lnTo>
                    <a:pt x="23" y="175"/>
                  </a:lnTo>
                  <a:lnTo>
                    <a:pt x="19" y="172"/>
                  </a:lnTo>
                  <a:lnTo>
                    <a:pt x="15" y="171"/>
                  </a:lnTo>
                  <a:lnTo>
                    <a:pt x="9" y="17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3" name="Freeform 348"/>
            <p:cNvSpPr>
              <a:spLocks/>
            </p:cNvSpPr>
            <p:nvPr/>
          </p:nvSpPr>
          <p:spPr bwMode="gray">
            <a:xfrm>
              <a:off x="5029596" y="2984224"/>
              <a:ext cx="168988" cy="70040"/>
            </a:xfrm>
            <a:custGeom>
              <a:avLst/>
              <a:gdLst>
                <a:gd name="T0" fmla="*/ 125413 w 116"/>
                <a:gd name="T1" fmla="*/ 68657 h 54"/>
                <a:gd name="T2" fmla="*/ 131763 w 116"/>
                <a:gd name="T3" fmla="*/ 71460 h 54"/>
                <a:gd name="T4" fmla="*/ 144463 w 116"/>
                <a:gd name="T5" fmla="*/ 72861 h 54"/>
                <a:gd name="T6" fmla="*/ 152400 w 116"/>
                <a:gd name="T7" fmla="*/ 75663 h 54"/>
                <a:gd name="T8" fmla="*/ 184150 w 116"/>
                <a:gd name="T9" fmla="*/ 57448 h 54"/>
                <a:gd name="T10" fmla="*/ 179388 w 116"/>
                <a:gd name="T11" fmla="*/ 44837 h 54"/>
                <a:gd name="T12" fmla="*/ 173038 w 116"/>
                <a:gd name="T13" fmla="*/ 30826 h 54"/>
                <a:gd name="T14" fmla="*/ 169863 w 116"/>
                <a:gd name="T15" fmla="*/ 19616 h 54"/>
                <a:gd name="T16" fmla="*/ 168275 w 116"/>
                <a:gd name="T17" fmla="*/ 14012 h 54"/>
                <a:gd name="T18" fmla="*/ 152400 w 116"/>
                <a:gd name="T19" fmla="*/ 11209 h 54"/>
                <a:gd name="T20" fmla="*/ 130175 w 116"/>
                <a:gd name="T21" fmla="*/ 5605 h 54"/>
                <a:gd name="T22" fmla="*/ 107950 w 116"/>
                <a:gd name="T23" fmla="*/ 1401 h 54"/>
                <a:gd name="T24" fmla="*/ 92075 w 116"/>
                <a:gd name="T25" fmla="*/ 0 h 54"/>
                <a:gd name="T26" fmla="*/ 88900 w 116"/>
                <a:gd name="T27" fmla="*/ 0 h 54"/>
                <a:gd name="T28" fmla="*/ 85725 w 116"/>
                <a:gd name="T29" fmla="*/ 4204 h 54"/>
                <a:gd name="T30" fmla="*/ 80963 w 116"/>
                <a:gd name="T31" fmla="*/ 5605 h 54"/>
                <a:gd name="T32" fmla="*/ 76200 w 116"/>
                <a:gd name="T33" fmla="*/ 5605 h 54"/>
                <a:gd name="T34" fmla="*/ 73025 w 116"/>
                <a:gd name="T35" fmla="*/ 11209 h 54"/>
                <a:gd name="T36" fmla="*/ 71438 w 116"/>
                <a:gd name="T37" fmla="*/ 21017 h 54"/>
                <a:gd name="T38" fmla="*/ 68263 w 116"/>
                <a:gd name="T39" fmla="*/ 29425 h 54"/>
                <a:gd name="T40" fmla="*/ 63500 w 116"/>
                <a:gd name="T41" fmla="*/ 32227 h 54"/>
                <a:gd name="T42" fmla="*/ 53975 w 116"/>
                <a:gd name="T43" fmla="*/ 29425 h 54"/>
                <a:gd name="T44" fmla="*/ 41275 w 116"/>
                <a:gd name="T45" fmla="*/ 22419 h 54"/>
                <a:gd name="T46" fmla="*/ 31750 w 116"/>
                <a:gd name="T47" fmla="*/ 15413 h 54"/>
                <a:gd name="T48" fmla="*/ 26988 w 116"/>
                <a:gd name="T49" fmla="*/ 9808 h 54"/>
                <a:gd name="T50" fmla="*/ 12700 w 116"/>
                <a:gd name="T51" fmla="*/ 21017 h 54"/>
                <a:gd name="T52" fmla="*/ 4763 w 116"/>
                <a:gd name="T53" fmla="*/ 30826 h 54"/>
                <a:gd name="T54" fmla="*/ 0 w 116"/>
                <a:gd name="T55" fmla="*/ 44837 h 54"/>
                <a:gd name="T56" fmla="*/ 6350 w 116"/>
                <a:gd name="T57" fmla="*/ 61651 h 54"/>
                <a:gd name="T58" fmla="*/ 17463 w 116"/>
                <a:gd name="T59" fmla="*/ 58849 h 54"/>
                <a:gd name="T60" fmla="*/ 34925 w 116"/>
                <a:gd name="T61" fmla="*/ 57448 h 54"/>
                <a:gd name="T62" fmla="*/ 52388 w 116"/>
                <a:gd name="T63" fmla="*/ 54646 h 54"/>
                <a:gd name="T64" fmla="*/ 61913 w 116"/>
                <a:gd name="T65" fmla="*/ 54646 h 54"/>
                <a:gd name="T66" fmla="*/ 77788 w 116"/>
                <a:gd name="T67" fmla="*/ 57448 h 54"/>
                <a:gd name="T68" fmla="*/ 88900 w 116"/>
                <a:gd name="T69" fmla="*/ 58849 h 54"/>
                <a:gd name="T70" fmla="*/ 101600 w 116"/>
                <a:gd name="T71" fmla="*/ 63053 h 54"/>
                <a:gd name="T72" fmla="*/ 119063 w 116"/>
                <a:gd name="T73" fmla="*/ 65855 h 54"/>
                <a:gd name="T74" fmla="*/ 122238 w 116"/>
                <a:gd name="T75" fmla="*/ 68657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6"/>
                <a:gd name="T115" fmla="*/ 0 h 54"/>
                <a:gd name="T116" fmla="*/ 116 w 116"/>
                <a:gd name="T117" fmla="*/ 54 h 5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6" h="54">
                  <a:moveTo>
                    <a:pt x="77" y="49"/>
                  </a:moveTo>
                  <a:lnTo>
                    <a:pt x="79" y="49"/>
                  </a:lnTo>
                  <a:lnTo>
                    <a:pt x="81" y="49"/>
                  </a:lnTo>
                  <a:lnTo>
                    <a:pt x="83" y="51"/>
                  </a:lnTo>
                  <a:lnTo>
                    <a:pt x="88" y="52"/>
                  </a:lnTo>
                  <a:lnTo>
                    <a:pt x="91" y="52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97" y="54"/>
                  </a:lnTo>
                  <a:lnTo>
                    <a:pt x="116" y="41"/>
                  </a:lnTo>
                  <a:lnTo>
                    <a:pt x="115" y="37"/>
                  </a:lnTo>
                  <a:lnTo>
                    <a:pt x="113" y="32"/>
                  </a:lnTo>
                  <a:lnTo>
                    <a:pt x="112" y="28"/>
                  </a:lnTo>
                  <a:lnTo>
                    <a:pt x="109" y="22"/>
                  </a:lnTo>
                  <a:lnTo>
                    <a:pt x="108" y="18"/>
                  </a:lnTo>
                  <a:lnTo>
                    <a:pt x="107" y="14"/>
                  </a:lnTo>
                  <a:lnTo>
                    <a:pt x="107" y="11"/>
                  </a:lnTo>
                  <a:lnTo>
                    <a:pt x="106" y="10"/>
                  </a:lnTo>
                  <a:lnTo>
                    <a:pt x="102" y="10"/>
                  </a:lnTo>
                  <a:lnTo>
                    <a:pt x="96" y="8"/>
                  </a:lnTo>
                  <a:lnTo>
                    <a:pt x="90" y="7"/>
                  </a:lnTo>
                  <a:lnTo>
                    <a:pt x="82" y="4"/>
                  </a:lnTo>
                  <a:lnTo>
                    <a:pt x="75" y="3"/>
                  </a:lnTo>
                  <a:lnTo>
                    <a:pt x="68" y="1"/>
                  </a:lnTo>
                  <a:lnTo>
                    <a:pt x="62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4" y="3"/>
                  </a:lnTo>
                  <a:lnTo>
                    <a:pt x="52" y="3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48" y="4"/>
                  </a:lnTo>
                  <a:lnTo>
                    <a:pt x="48" y="6"/>
                  </a:lnTo>
                  <a:lnTo>
                    <a:pt x="46" y="8"/>
                  </a:lnTo>
                  <a:lnTo>
                    <a:pt x="46" y="11"/>
                  </a:lnTo>
                  <a:lnTo>
                    <a:pt x="45" y="15"/>
                  </a:lnTo>
                  <a:lnTo>
                    <a:pt x="44" y="18"/>
                  </a:lnTo>
                  <a:lnTo>
                    <a:pt x="43" y="21"/>
                  </a:lnTo>
                  <a:lnTo>
                    <a:pt x="42" y="22"/>
                  </a:lnTo>
                  <a:lnTo>
                    <a:pt x="40" y="23"/>
                  </a:lnTo>
                  <a:lnTo>
                    <a:pt x="38" y="23"/>
                  </a:lnTo>
                  <a:lnTo>
                    <a:pt x="34" y="21"/>
                  </a:lnTo>
                  <a:lnTo>
                    <a:pt x="31" y="19"/>
                  </a:lnTo>
                  <a:lnTo>
                    <a:pt x="26" y="16"/>
                  </a:lnTo>
                  <a:lnTo>
                    <a:pt x="23" y="14"/>
                  </a:lnTo>
                  <a:lnTo>
                    <a:pt x="20" y="11"/>
                  </a:lnTo>
                  <a:lnTo>
                    <a:pt x="18" y="8"/>
                  </a:lnTo>
                  <a:lnTo>
                    <a:pt x="17" y="7"/>
                  </a:lnTo>
                  <a:lnTo>
                    <a:pt x="12" y="10"/>
                  </a:lnTo>
                  <a:lnTo>
                    <a:pt x="8" y="15"/>
                  </a:lnTo>
                  <a:lnTo>
                    <a:pt x="5" y="18"/>
                  </a:lnTo>
                  <a:lnTo>
                    <a:pt x="3" y="22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1" y="37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11" y="42"/>
                  </a:lnTo>
                  <a:lnTo>
                    <a:pt x="16" y="41"/>
                  </a:lnTo>
                  <a:lnTo>
                    <a:pt x="22" y="41"/>
                  </a:lnTo>
                  <a:lnTo>
                    <a:pt x="28" y="39"/>
                  </a:lnTo>
                  <a:lnTo>
                    <a:pt x="33" y="39"/>
                  </a:lnTo>
                  <a:lnTo>
                    <a:pt x="37" y="39"/>
                  </a:lnTo>
                  <a:lnTo>
                    <a:pt x="39" y="39"/>
                  </a:lnTo>
                  <a:lnTo>
                    <a:pt x="44" y="39"/>
                  </a:lnTo>
                  <a:lnTo>
                    <a:pt x="49" y="41"/>
                  </a:lnTo>
                  <a:lnTo>
                    <a:pt x="52" y="41"/>
                  </a:lnTo>
                  <a:lnTo>
                    <a:pt x="56" y="42"/>
                  </a:lnTo>
                  <a:lnTo>
                    <a:pt x="59" y="44"/>
                  </a:lnTo>
                  <a:lnTo>
                    <a:pt x="64" y="45"/>
                  </a:lnTo>
                  <a:lnTo>
                    <a:pt x="69" y="47"/>
                  </a:lnTo>
                  <a:lnTo>
                    <a:pt x="75" y="47"/>
                  </a:lnTo>
                  <a:lnTo>
                    <a:pt x="75" y="49"/>
                  </a:lnTo>
                  <a:lnTo>
                    <a:pt x="77" y="4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4" name="Freeform 349"/>
            <p:cNvSpPr>
              <a:spLocks/>
            </p:cNvSpPr>
            <p:nvPr/>
          </p:nvSpPr>
          <p:spPr bwMode="gray">
            <a:xfrm>
              <a:off x="5028017" y="3033400"/>
              <a:ext cx="140559" cy="81960"/>
            </a:xfrm>
            <a:custGeom>
              <a:avLst/>
              <a:gdLst>
                <a:gd name="T0" fmla="*/ 93662 w 96"/>
                <a:gd name="T1" fmla="*/ 86872 h 62"/>
                <a:gd name="T2" fmla="*/ 95250 w 96"/>
                <a:gd name="T3" fmla="*/ 79866 h 62"/>
                <a:gd name="T4" fmla="*/ 100012 w 96"/>
                <a:gd name="T5" fmla="*/ 77064 h 62"/>
                <a:gd name="T6" fmla="*/ 103188 w 96"/>
                <a:gd name="T7" fmla="*/ 72860 h 62"/>
                <a:gd name="T8" fmla="*/ 107950 w 96"/>
                <a:gd name="T9" fmla="*/ 70058 h 62"/>
                <a:gd name="T10" fmla="*/ 112713 w 96"/>
                <a:gd name="T11" fmla="*/ 68657 h 62"/>
                <a:gd name="T12" fmla="*/ 119063 w 96"/>
                <a:gd name="T13" fmla="*/ 67256 h 62"/>
                <a:gd name="T14" fmla="*/ 122238 w 96"/>
                <a:gd name="T15" fmla="*/ 63052 h 62"/>
                <a:gd name="T16" fmla="*/ 125413 w 96"/>
                <a:gd name="T17" fmla="*/ 63052 h 62"/>
                <a:gd name="T18" fmla="*/ 125413 w 96"/>
                <a:gd name="T19" fmla="*/ 61651 h 62"/>
                <a:gd name="T20" fmla="*/ 128588 w 96"/>
                <a:gd name="T21" fmla="*/ 60250 h 62"/>
                <a:gd name="T22" fmla="*/ 128588 w 96"/>
                <a:gd name="T23" fmla="*/ 56046 h 62"/>
                <a:gd name="T24" fmla="*/ 130175 w 96"/>
                <a:gd name="T25" fmla="*/ 51843 h 62"/>
                <a:gd name="T26" fmla="*/ 131763 w 96"/>
                <a:gd name="T27" fmla="*/ 47639 h 62"/>
                <a:gd name="T28" fmla="*/ 133350 w 96"/>
                <a:gd name="T29" fmla="*/ 46238 h 62"/>
                <a:gd name="T30" fmla="*/ 134938 w 96"/>
                <a:gd name="T31" fmla="*/ 43436 h 62"/>
                <a:gd name="T32" fmla="*/ 134938 w 96"/>
                <a:gd name="T33" fmla="*/ 42035 h 62"/>
                <a:gd name="T34" fmla="*/ 152400 w 96"/>
                <a:gd name="T35" fmla="*/ 23820 h 62"/>
                <a:gd name="T36" fmla="*/ 152400 w 96"/>
                <a:gd name="T37" fmla="*/ 19616 h 62"/>
                <a:gd name="T38" fmla="*/ 149225 w 96"/>
                <a:gd name="T39" fmla="*/ 15413 h 62"/>
                <a:gd name="T40" fmla="*/ 142875 w 96"/>
                <a:gd name="T41" fmla="*/ 12610 h 62"/>
                <a:gd name="T42" fmla="*/ 136525 w 96"/>
                <a:gd name="T43" fmla="*/ 12610 h 62"/>
                <a:gd name="T44" fmla="*/ 133350 w 96"/>
                <a:gd name="T45" fmla="*/ 12610 h 62"/>
                <a:gd name="T46" fmla="*/ 128588 w 96"/>
                <a:gd name="T47" fmla="*/ 11209 h 62"/>
                <a:gd name="T48" fmla="*/ 125413 w 96"/>
                <a:gd name="T49" fmla="*/ 11209 h 62"/>
                <a:gd name="T50" fmla="*/ 125413 w 96"/>
                <a:gd name="T51" fmla="*/ 9808 h 62"/>
                <a:gd name="T52" fmla="*/ 115888 w 96"/>
                <a:gd name="T53" fmla="*/ 9808 h 62"/>
                <a:gd name="T54" fmla="*/ 104775 w 96"/>
                <a:gd name="T55" fmla="*/ 7006 h 62"/>
                <a:gd name="T56" fmla="*/ 98425 w 96"/>
                <a:gd name="T57" fmla="*/ 5605 h 62"/>
                <a:gd name="T58" fmla="*/ 92075 w 96"/>
                <a:gd name="T59" fmla="*/ 2802 h 62"/>
                <a:gd name="T60" fmla="*/ 87312 w 96"/>
                <a:gd name="T61" fmla="*/ 1401 h 62"/>
                <a:gd name="T62" fmla="*/ 80962 w 96"/>
                <a:gd name="T63" fmla="*/ 1401 h 62"/>
                <a:gd name="T64" fmla="*/ 73025 w 96"/>
                <a:gd name="T65" fmla="*/ 0 h 62"/>
                <a:gd name="T66" fmla="*/ 63500 w 96"/>
                <a:gd name="T67" fmla="*/ 0 h 62"/>
                <a:gd name="T68" fmla="*/ 60325 w 96"/>
                <a:gd name="T69" fmla="*/ 0 h 62"/>
                <a:gd name="T70" fmla="*/ 53975 w 96"/>
                <a:gd name="T71" fmla="*/ 0 h 62"/>
                <a:gd name="T72" fmla="*/ 44450 w 96"/>
                <a:gd name="T73" fmla="*/ 0 h 62"/>
                <a:gd name="T74" fmla="*/ 33338 w 96"/>
                <a:gd name="T75" fmla="*/ 1401 h 62"/>
                <a:gd name="T76" fmla="*/ 23812 w 96"/>
                <a:gd name="T77" fmla="*/ 1401 h 62"/>
                <a:gd name="T78" fmla="*/ 14288 w 96"/>
                <a:gd name="T79" fmla="*/ 2802 h 62"/>
                <a:gd name="T80" fmla="*/ 7938 w 96"/>
                <a:gd name="T81" fmla="*/ 5605 h 62"/>
                <a:gd name="T82" fmla="*/ 3175 w 96"/>
                <a:gd name="T83" fmla="*/ 5605 h 62"/>
                <a:gd name="T84" fmla="*/ 3175 w 96"/>
                <a:gd name="T85" fmla="*/ 7006 h 62"/>
                <a:gd name="T86" fmla="*/ 3175 w 96"/>
                <a:gd name="T87" fmla="*/ 9808 h 62"/>
                <a:gd name="T88" fmla="*/ 6350 w 96"/>
                <a:gd name="T89" fmla="*/ 9808 h 62"/>
                <a:gd name="T90" fmla="*/ 6350 w 96"/>
                <a:gd name="T91" fmla="*/ 7006 h 62"/>
                <a:gd name="T92" fmla="*/ 7938 w 96"/>
                <a:gd name="T93" fmla="*/ 9808 h 62"/>
                <a:gd name="T94" fmla="*/ 7938 w 96"/>
                <a:gd name="T95" fmla="*/ 12610 h 62"/>
                <a:gd name="T96" fmla="*/ 7938 w 96"/>
                <a:gd name="T97" fmla="*/ 15413 h 62"/>
                <a:gd name="T98" fmla="*/ 6350 w 96"/>
                <a:gd name="T99" fmla="*/ 16814 h 62"/>
                <a:gd name="T100" fmla="*/ 6350 w 96"/>
                <a:gd name="T101" fmla="*/ 19616 h 62"/>
                <a:gd name="T102" fmla="*/ 3175 w 96"/>
                <a:gd name="T103" fmla="*/ 22419 h 62"/>
                <a:gd name="T104" fmla="*/ 3175 w 96"/>
                <a:gd name="T105" fmla="*/ 23820 h 62"/>
                <a:gd name="T106" fmla="*/ 1588 w 96"/>
                <a:gd name="T107" fmla="*/ 26622 h 62"/>
                <a:gd name="T108" fmla="*/ 0 w 96"/>
                <a:gd name="T109" fmla="*/ 28023 h 62"/>
                <a:gd name="T110" fmla="*/ 39687 w 96"/>
                <a:gd name="T111" fmla="*/ 36430 h 62"/>
                <a:gd name="T112" fmla="*/ 42862 w 96"/>
                <a:gd name="T113" fmla="*/ 60250 h 62"/>
                <a:gd name="T114" fmla="*/ 80962 w 96"/>
                <a:gd name="T115" fmla="*/ 68657 h 62"/>
                <a:gd name="T116" fmla="*/ 93662 w 96"/>
                <a:gd name="T117" fmla="*/ 86872 h 6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6"/>
                <a:gd name="T178" fmla="*/ 0 h 62"/>
                <a:gd name="T179" fmla="*/ 96 w 96"/>
                <a:gd name="T180" fmla="*/ 62 h 6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6" h="62">
                  <a:moveTo>
                    <a:pt x="59" y="62"/>
                  </a:moveTo>
                  <a:lnTo>
                    <a:pt x="60" y="57"/>
                  </a:lnTo>
                  <a:lnTo>
                    <a:pt x="63" y="55"/>
                  </a:lnTo>
                  <a:lnTo>
                    <a:pt x="65" y="52"/>
                  </a:lnTo>
                  <a:lnTo>
                    <a:pt x="68" y="50"/>
                  </a:lnTo>
                  <a:lnTo>
                    <a:pt x="71" y="49"/>
                  </a:lnTo>
                  <a:lnTo>
                    <a:pt x="75" y="48"/>
                  </a:lnTo>
                  <a:lnTo>
                    <a:pt x="77" y="45"/>
                  </a:lnTo>
                  <a:lnTo>
                    <a:pt x="79" y="45"/>
                  </a:lnTo>
                  <a:lnTo>
                    <a:pt x="79" y="44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2" y="37"/>
                  </a:lnTo>
                  <a:lnTo>
                    <a:pt x="83" y="34"/>
                  </a:lnTo>
                  <a:lnTo>
                    <a:pt x="84" y="33"/>
                  </a:lnTo>
                  <a:lnTo>
                    <a:pt x="85" y="31"/>
                  </a:lnTo>
                  <a:lnTo>
                    <a:pt x="85" y="30"/>
                  </a:lnTo>
                  <a:lnTo>
                    <a:pt x="96" y="17"/>
                  </a:lnTo>
                  <a:lnTo>
                    <a:pt x="96" y="14"/>
                  </a:lnTo>
                  <a:lnTo>
                    <a:pt x="94" y="11"/>
                  </a:lnTo>
                  <a:lnTo>
                    <a:pt x="90" y="9"/>
                  </a:lnTo>
                  <a:lnTo>
                    <a:pt x="86" y="9"/>
                  </a:lnTo>
                  <a:lnTo>
                    <a:pt x="84" y="9"/>
                  </a:lnTo>
                  <a:lnTo>
                    <a:pt x="81" y="8"/>
                  </a:lnTo>
                  <a:lnTo>
                    <a:pt x="79" y="8"/>
                  </a:lnTo>
                  <a:lnTo>
                    <a:pt x="79" y="7"/>
                  </a:lnTo>
                  <a:lnTo>
                    <a:pt x="73" y="7"/>
                  </a:lnTo>
                  <a:lnTo>
                    <a:pt x="66" y="5"/>
                  </a:lnTo>
                  <a:lnTo>
                    <a:pt x="62" y="4"/>
                  </a:lnTo>
                  <a:lnTo>
                    <a:pt x="58" y="2"/>
                  </a:lnTo>
                  <a:lnTo>
                    <a:pt x="55" y="1"/>
                  </a:lnTo>
                  <a:lnTo>
                    <a:pt x="51" y="1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1" y="1"/>
                  </a:lnTo>
                  <a:lnTo>
                    <a:pt x="15" y="1"/>
                  </a:lnTo>
                  <a:lnTo>
                    <a:pt x="9" y="2"/>
                  </a:lnTo>
                  <a:lnTo>
                    <a:pt x="5" y="4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11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2" y="16"/>
                  </a:lnTo>
                  <a:lnTo>
                    <a:pt x="2" y="17"/>
                  </a:lnTo>
                  <a:lnTo>
                    <a:pt x="1" y="19"/>
                  </a:lnTo>
                  <a:lnTo>
                    <a:pt x="0" y="20"/>
                  </a:lnTo>
                  <a:lnTo>
                    <a:pt x="25" y="26"/>
                  </a:lnTo>
                  <a:lnTo>
                    <a:pt x="27" y="43"/>
                  </a:lnTo>
                  <a:lnTo>
                    <a:pt x="51" y="49"/>
                  </a:lnTo>
                  <a:lnTo>
                    <a:pt x="59" y="6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5" name="Freeform 350"/>
            <p:cNvSpPr>
              <a:spLocks/>
            </p:cNvSpPr>
            <p:nvPr/>
          </p:nvSpPr>
          <p:spPr bwMode="gray">
            <a:xfrm>
              <a:off x="4901671" y="3067675"/>
              <a:ext cx="227421" cy="178824"/>
            </a:xfrm>
            <a:custGeom>
              <a:avLst/>
              <a:gdLst>
                <a:gd name="T0" fmla="*/ 133350 w 156"/>
                <a:gd name="T1" fmla="*/ 22419 h 136"/>
                <a:gd name="T2" fmla="*/ 238125 w 156"/>
                <a:gd name="T3" fmla="*/ 51843 h 136"/>
                <a:gd name="T4" fmla="*/ 233363 w 156"/>
                <a:gd name="T5" fmla="*/ 61651 h 136"/>
                <a:gd name="T6" fmla="*/ 230188 w 156"/>
                <a:gd name="T7" fmla="*/ 74262 h 136"/>
                <a:gd name="T8" fmla="*/ 223838 w 156"/>
                <a:gd name="T9" fmla="*/ 81267 h 136"/>
                <a:gd name="T10" fmla="*/ 220663 w 156"/>
                <a:gd name="T11" fmla="*/ 85471 h 136"/>
                <a:gd name="T12" fmla="*/ 223838 w 156"/>
                <a:gd name="T13" fmla="*/ 103686 h 136"/>
                <a:gd name="T14" fmla="*/ 233363 w 156"/>
                <a:gd name="T15" fmla="*/ 120500 h 136"/>
                <a:gd name="T16" fmla="*/ 241300 w 156"/>
                <a:gd name="T17" fmla="*/ 134512 h 136"/>
                <a:gd name="T18" fmla="*/ 247650 w 156"/>
                <a:gd name="T19" fmla="*/ 144320 h 136"/>
                <a:gd name="T20" fmla="*/ 241300 w 156"/>
                <a:gd name="T21" fmla="*/ 152727 h 136"/>
                <a:gd name="T22" fmla="*/ 233363 w 156"/>
                <a:gd name="T23" fmla="*/ 165337 h 136"/>
                <a:gd name="T24" fmla="*/ 228600 w 156"/>
                <a:gd name="T25" fmla="*/ 176546 h 136"/>
                <a:gd name="T26" fmla="*/ 227013 w 156"/>
                <a:gd name="T27" fmla="*/ 190558 h 136"/>
                <a:gd name="T28" fmla="*/ 217488 w 156"/>
                <a:gd name="T29" fmla="*/ 189157 h 136"/>
                <a:gd name="T30" fmla="*/ 203200 w 156"/>
                <a:gd name="T31" fmla="*/ 186355 h 136"/>
                <a:gd name="T32" fmla="*/ 188912 w 156"/>
                <a:gd name="T33" fmla="*/ 184953 h 136"/>
                <a:gd name="T34" fmla="*/ 173037 w 156"/>
                <a:gd name="T35" fmla="*/ 182151 h 136"/>
                <a:gd name="T36" fmla="*/ 149225 w 156"/>
                <a:gd name="T37" fmla="*/ 182151 h 136"/>
                <a:gd name="T38" fmla="*/ 127000 w 156"/>
                <a:gd name="T39" fmla="*/ 179349 h 136"/>
                <a:gd name="T40" fmla="*/ 114300 w 156"/>
                <a:gd name="T41" fmla="*/ 172343 h 136"/>
                <a:gd name="T42" fmla="*/ 106363 w 156"/>
                <a:gd name="T43" fmla="*/ 166738 h 136"/>
                <a:gd name="T44" fmla="*/ 90487 w 156"/>
                <a:gd name="T45" fmla="*/ 161134 h 136"/>
                <a:gd name="T46" fmla="*/ 73025 w 156"/>
                <a:gd name="T47" fmla="*/ 152727 h 136"/>
                <a:gd name="T48" fmla="*/ 57150 w 156"/>
                <a:gd name="T49" fmla="*/ 144320 h 136"/>
                <a:gd name="T50" fmla="*/ 41275 w 156"/>
                <a:gd name="T51" fmla="*/ 130308 h 136"/>
                <a:gd name="T52" fmla="*/ 28575 w 156"/>
                <a:gd name="T53" fmla="*/ 103686 h 136"/>
                <a:gd name="T54" fmla="*/ 19050 w 156"/>
                <a:gd name="T55" fmla="*/ 68657 h 136"/>
                <a:gd name="T56" fmla="*/ 7937 w 156"/>
                <a:gd name="T57" fmla="*/ 44837 h 136"/>
                <a:gd name="T58" fmla="*/ 0 w 156"/>
                <a:gd name="T59" fmla="*/ 33628 h 136"/>
                <a:gd name="T60" fmla="*/ 3175 w 156"/>
                <a:gd name="T61" fmla="*/ 30826 h 136"/>
                <a:gd name="T62" fmla="*/ 6350 w 156"/>
                <a:gd name="T63" fmla="*/ 28023 h 136"/>
                <a:gd name="T64" fmla="*/ 17462 w 156"/>
                <a:gd name="T65" fmla="*/ 22419 h 136"/>
                <a:gd name="T66" fmla="*/ 38100 w 156"/>
                <a:gd name="T67" fmla="*/ 14012 h 136"/>
                <a:gd name="T68" fmla="*/ 55563 w 156"/>
                <a:gd name="T69" fmla="*/ 8407 h 136"/>
                <a:gd name="T70" fmla="*/ 73025 w 156"/>
                <a:gd name="T71" fmla="*/ 4203 h 136"/>
                <a:gd name="T72" fmla="*/ 84137 w 156"/>
                <a:gd name="T73" fmla="*/ 4203 h 136"/>
                <a:gd name="T74" fmla="*/ 88900 w 156"/>
                <a:gd name="T75" fmla="*/ 9808 h 136"/>
                <a:gd name="T76" fmla="*/ 93662 w 156"/>
                <a:gd name="T77" fmla="*/ 18215 h 136"/>
                <a:gd name="T78" fmla="*/ 100012 w 156"/>
                <a:gd name="T79" fmla="*/ 22419 h 136"/>
                <a:gd name="T80" fmla="*/ 106363 w 156"/>
                <a:gd name="T81" fmla="*/ 22419 h 136"/>
                <a:gd name="T82" fmla="*/ 111125 w 156"/>
                <a:gd name="T83" fmla="*/ 22419 h 136"/>
                <a:gd name="T84" fmla="*/ 114300 w 156"/>
                <a:gd name="T85" fmla="*/ 22419 h 136"/>
                <a:gd name="T86" fmla="*/ 119063 w 156"/>
                <a:gd name="T87" fmla="*/ 22419 h 136"/>
                <a:gd name="T88" fmla="*/ 127000 w 156"/>
                <a:gd name="T89" fmla="*/ 15413 h 1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36"/>
                <a:gd name="T137" fmla="*/ 156 w 156"/>
                <a:gd name="T138" fmla="*/ 136 h 1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36">
                  <a:moveTo>
                    <a:pt x="80" y="11"/>
                  </a:moveTo>
                  <a:lnTo>
                    <a:pt x="84" y="16"/>
                  </a:lnTo>
                  <a:lnTo>
                    <a:pt x="139" y="21"/>
                  </a:lnTo>
                  <a:lnTo>
                    <a:pt x="150" y="37"/>
                  </a:lnTo>
                  <a:lnTo>
                    <a:pt x="148" y="40"/>
                  </a:lnTo>
                  <a:lnTo>
                    <a:pt x="147" y="44"/>
                  </a:lnTo>
                  <a:lnTo>
                    <a:pt x="146" y="49"/>
                  </a:lnTo>
                  <a:lnTo>
                    <a:pt x="145" y="53"/>
                  </a:lnTo>
                  <a:lnTo>
                    <a:pt x="144" y="56"/>
                  </a:lnTo>
                  <a:lnTo>
                    <a:pt x="141" y="58"/>
                  </a:lnTo>
                  <a:lnTo>
                    <a:pt x="140" y="60"/>
                  </a:lnTo>
                  <a:lnTo>
                    <a:pt x="139" y="61"/>
                  </a:lnTo>
                  <a:lnTo>
                    <a:pt x="140" y="68"/>
                  </a:lnTo>
                  <a:lnTo>
                    <a:pt x="141" y="74"/>
                  </a:lnTo>
                  <a:lnTo>
                    <a:pt x="144" y="81"/>
                  </a:lnTo>
                  <a:lnTo>
                    <a:pt x="147" y="86"/>
                  </a:lnTo>
                  <a:lnTo>
                    <a:pt x="150" y="92"/>
                  </a:lnTo>
                  <a:lnTo>
                    <a:pt x="152" y="96"/>
                  </a:lnTo>
                  <a:lnTo>
                    <a:pt x="154" y="100"/>
                  </a:lnTo>
                  <a:lnTo>
                    <a:pt x="156" y="103"/>
                  </a:lnTo>
                  <a:lnTo>
                    <a:pt x="154" y="105"/>
                  </a:lnTo>
                  <a:lnTo>
                    <a:pt x="152" y="109"/>
                  </a:lnTo>
                  <a:lnTo>
                    <a:pt x="150" y="114"/>
                  </a:lnTo>
                  <a:lnTo>
                    <a:pt x="147" y="118"/>
                  </a:lnTo>
                  <a:lnTo>
                    <a:pt x="146" y="122"/>
                  </a:lnTo>
                  <a:lnTo>
                    <a:pt x="144" y="126"/>
                  </a:lnTo>
                  <a:lnTo>
                    <a:pt x="144" y="130"/>
                  </a:lnTo>
                  <a:lnTo>
                    <a:pt x="143" y="136"/>
                  </a:lnTo>
                  <a:lnTo>
                    <a:pt x="140" y="136"/>
                  </a:lnTo>
                  <a:lnTo>
                    <a:pt x="137" y="135"/>
                  </a:lnTo>
                  <a:lnTo>
                    <a:pt x="132" y="135"/>
                  </a:lnTo>
                  <a:lnTo>
                    <a:pt x="128" y="133"/>
                  </a:lnTo>
                  <a:lnTo>
                    <a:pt x="123" y="133"/>
                  </a:lnTo>
                  <a:lnTo>
                    <a:pt x="119" y="132"/>
                  </a:lnTo>
                  <a:lnTo>
                    <a:pt x="114" y="130"/>
                  </a:lnTo>
                  <a:lnTo>
                    <a:pt x="109" y="130"/>
                  </a:lnTo>
                  <a:lnTo>
                    <a:pt x="106" y="130"/>
                  </a:lnTo>
                  <a:lnTo>
                    <a:pt x="94" y="130"/>
                  </a:lnTo>
                  <a:lnTo>
                    <a:pt x="86" y="129"/>
                  </a:lnTo>
                  <a:lnTo>
                    <a:pt x="80" y="128"/>
                  </a:lnTo>
                  <a:lnTo>
                    <a:pt x="75" y="126"/>
                  </a:lnTo>
                  <a:lnTo>
                    <a:pt x="72" y="123"/>
                  </a:lnTo>
                  <a:lnTo>
                    <a:pt x="70" y="122"/>
                  </a:lnTo>
                  <a:lnTo>
                    <a:pt x="67" y="119"/>
                  </a:lnTo>
                  <a:lnTo>
                    <a:pt x="63" y="118"/>
                  </a:lnTo>
                  <a:lnTo>
                    <a:pt x="57" y="115"/>
                  </a:lnTo>
                  <a:lnTo>
                    <a:pt x="51" y="112"/>
                  </a:lnTo>
                  <a:lnTo>
                    <a:pt x="46" y="109"/>
                  </a:lnTo>
                  <a:lnTo>
                    <a:pt x="42" y="105"/>
                  </a:lnTo>
                  <a:lnTo>
                    <a:pt x="36" y="103"/>
                  </a:lnTo>
                  <a:lnTo>
                    <a:pt x="31" y="97"/>
                  </a:lnTo>
                  <a:lnTo>
                    <a:pt x="26" y="93"/>
                  </a:lnTo>
                  <a:lnTo>
                    <a:pt x="22" y="89"/>
                  </a:lnTo>
                  <a:lnTo>
                    <a:pt x="18" y="74"/>
                  </a:lnTo>
                  <a:lnTo>
                    <a:pt x="16" y="60"/>
                  </a:lnTo>
                  <a:lnTo>
                    <a:pt x="12" y="49"/>
                  </a:lnTo>
                  <a:lnTo>
                    <a:pt x="8" y="40"/>
                  </a:lnTo>
                  <a:lnTo>
                    <a:pt x="5" y="32"/>
                  </a:lnTo>
                  <a:lnTo>
                    <a:pt x="2" y="27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2" y="22"/>
                  </a:lnTo>
                  <a:lnTo>
                    <a:pt x="4" y="21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11" y="16"/>
                  </a:lnTo>
                  <a:lnTo>
                    <a:pt x="18" y="13"/>
                  </a:lnTo>
                  <a:lnTo>
                    <a:pt x="24" y="10"/>
                  </a:lnTo>
                  <a:lnTo>
                    <a:pt x="29" y="7"/>
                  </a:lnTo>
                  <a:lnTo>
                    <a:pt x="35" y="6"/>
                  </a:lnTo>
                  <a:lnTo>
                    <a:pt x="42" y="4"/>
                  </a:lnTo>
                  <a:lnTo>
                    <a:pt x="46" y="3"/>
                  </a:lnTo>
                  <a:lnTo>
                    <a:pt x="52" y="0"/>
                  </a:lnTo>
                  <a:lnTo>
                    <a:pt x="53" y="3"/>
                  </a:lnTo>
                  <a:lnTo>
                    <a:pt x="55" y="6"/>
                  </a:lnTo>
                  <a:lnTo>
                    <a:pt x="56" y="7"/>
                  </a:lnTo>
                  <a:lnTo>
                    <a:pt x="58" y="10"/>
                  </a:lnTo>
                  <a:lnTo>
                    <a:pt x="59" y="13"/>
                  </a:lnTo>
                  <a:lnTo>
                    <a:pt x="62" y="14"/>
                  </a:lnTo>
                  <a:lnTo>
                    <a:pt x="63" y="16"/>
                  </a:lnTo>
                  <a:lnTo>
                    <a:pt x="65" y="16"/>
                  </a:lnTo>
                  <a:lnTo>
                    <a:pt x="67" y="16"/>
                  </a:lnTo>
                  <a:lnTo>
                    <a:pt x="69" y="16"/>
                  </a:lnTo>
                  <a:lnTo>
                    <a:pt x="70" y="16"/>
                  </a:lnTo>
                  <a:lnTo>
                    <a:pt x="71" y="16"/>
                  </a:lnTo>
                  <a:lnTo>
                    <a:pt x="72" y="16"/>
                  </a:lnTo>
                  <a:lnTo>
                    <a:pt x="74" y="16"/>
                  </a:lnTo>
                  <a:lnTo>
                    <a:pt x="75" y="16"/>
                  </a:lnTo>
                  <a:lnTo>
                    <a:pt x="76" y="16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6" name="Freeform 351"/>
            <p:cNvSpPr>
              <a:spLocks/>
            </p:cNvSpPr>
            <p:nvPr/>
          </p:nvSpPr>
          <p:spPr bwMode="gray">
            <a:xfrm>
              <a:off x="4964844" y="3265871"/>
              <a:ext cx="151614" cy="75999"/>
            </a:xfrm>
            <a:custGeom>
              <a:avLst/>
              <a:gdLst>
                <a:gd name="T0" fmla="*/ 153988 w 104"/>
                <a:gd name="T1" fmla="*/ 0 h 57"/>
                <a:gd name="T2" fmla="*/ 88900 w 104"/>
                <a:gd name="T3" fmla="*/ 0 h 57"/>
                <a:gd name="T4" fmla="*/ 84137 w 104"/>
                <a:gd name="T5" fmla="*/ 1401 h 57"/>
                <a:gd name="T6" fmla="*/ 80963 w 104"/>
                <a:gd name="T7" fmla="*/ 5605 h 57"/>
                <a:gd name="T8" fmla="*/ 74613 w 104"/>
                <a:gd name="T9" fmla="*/ 7006 h 57"/>
                <a:gd name="T10" fmla="*/ 69850 w 104"/>
                <a:gd name="T11" fmla="*/ 11209 h 57"/>
                <a:gd name="T12" fmla="*/ 63500 w 104"/>
                <a:gd name="T13" fmla="*/ 15413 h 57"/>
                <a:gd name="T14" fmla="*/ 58738 w 104"/>
                <a:gd name="T15" fmla="*/ 16814 h 57"/>
                <a:gd name="T16" fmla="*/ 53975 w 104"/>
                <a:gd name="T17" fmla="*/ 21017 h 57"/>
                <a:gd name="T18" fmla="*/ 49212 w 104"/>
                <a:gd name="T19" fmla="*/ 22419 h 57"/>
                <a:gd name="T20" fmla="*/ 44450 w 104"/>
                <a:gd name="T21" fmla="*/ 22419 h 57"/>
                <a:gd name="T22" fmla="*/ 42862 w 104"/>
                <a:gd name="T23" fmla="*/ 22419 h 57"/>
                <a:gd name="T24" fmla="*/ 39688 w 104"/>
                <a:gd name="T25" fmla="*/ 21017 h 57"/>
                <a:gd name="T26" fmla="*/ 38100 w 104"/>
                <a:gd name="T27" fmla="*/ 21017 h 57"/>
                <a:gd name="T28" fmla="*/ 36513 w 104"/>
                <a:gd name="T29" fmla="*/ 16814 h 57"/>
                <a:gd name="T30" fmla="*/ 31750 w 104"/>
                <a:gd name="T31" fmla="*/ 16814 h 57"/>
                <a:gd name="T32" fmla="*/ 31750 w 104"/>
                <a:gd name="T33" fmla="*/ 15413 h 57"/>
                <a:gd name="T34" fmla="*/ 30163 w 104"/>
                <a:gd name="T35" fmla="*/ 12610 h 57"/>
                <a:gd name="T36" fmla="*/ 26988 w 104"/>
                <a:gd name="T37" fmla="*/ 16814 h 57"/>
                <a:gd name="T38" fmla="*/ 23812 w 104"/>
                <a:gd name="T39" fmla="*/ 23820 h 57"/>
                <a:gd name="T40" fmla="*/ 22225 w 104"/>
                <a:gd name="T41" fmla="*/ 28023 h 57"/>
                <a:gd name="T42" fmla="*/ 19050 w 104"/>
                <a:gd name="T43" fmla="*/ 32227 h 57"/>
                <a:gd name="T44" fmla="*/ 14288 w 104"/>
                <a:gd name="T45" fmla="*/ 36430 h 57"/>
                <a:gd name="T46" fmla="*/ 9525 w 104"/>
                <a:gd name="T47" fmla="*/ 40634 h 57"/>
                <a:gd name="T48" fmla="*/ 4763 w 104"/>
                <a:gd name="T49" fmla="*/ 43436 h 57"/>
                <a:gd name="T50" fmla="*/ 0 w 104"/>
                <a:gd name="T51" fmla="*/ 46238 h 57"/>
                <a:gd name="T52" fmla="*/ 4763 w 104"/>
                <a:gd name="T53" fmla="*/ 51843 h 57"/>
                <a:gd name="T54" fmla="*/ 11112 w 104"/>
                <a:gd name="T55" fmla="*/ 56046 h 57"/>
                <a:gd name="T56" fmla="*/ 17463 w 104"/>
                <a:gd name="T57" fmla="*/ 63052 h 57"/>
                <a:gd name="T58" fmla="*/ 22225 w 104"/>
                <a:gd name="T59" fmla="*/ 67256 h 57"/>
                <a:gd name="T60" fmla="*/ 26988 w 104"/>
                <a:gd name="T61" fmla="*/ 70058 h 57"/>
                <a:gd name="T62" fmla="*/ 33338 w 104"/>
                <a:gd name="T63" fmla="*/ 74261 h 57"/>
                <a:gd name="T64" fmla="*/ 39688 w 104"/>
                <a:gd name="T65" fmla="*/ 77064 h 57"/>
                <a:gd name="T66" fmla="*/ 49212 w 104"/>
                <a:gd name="T67" fmla="*/ 79866 h 57"/>
                <a:gd name="T68" fmla="*/ 122238 w 104"/>
                <a:gd name="T69" fmla="*/ 79866 h 57"/>
                <a:gd name="T70" fmla="*/ 131763 w 104"/>
                <a:gd name="T71" fmla="*/ 68657 h 57"/>
                <a:gd name="T72" fmla="*/ 136525 w 104"/>
                <a:gd name="T73" fmla="*/ 58849 h 57"/>
                <a:gd name="T74" fmla="*/ 142875 w 104"/>
                <a:gd name="T75" fmla="*/ 51843 h 57"/>
                <a:gd name="T76" fmla="*/ 149225 w 104"/>
                <a:gd name="T77" fmla="*/ 43436 h 57"/>
                <a:gd name="T78" fmla="*/ 153988 w 104"/>
                <a:gd name="T79" fmla="*/ 36430 h 57"/>
                <a:gd name="T80" fmla="*/ 158750 w 104"/>
                <a:gd name="T81" fmla="*/ 28023 h 57"/>
                <a:gd name="T82" fmla="*/ 161925 w 104"/>
                <a:gd name="T83" fmla="*/ 21017 h 57"/>
                <a:gd name="T84" fmla="*/ 165100 w 104"/>
                <a:gd name="T85" fmla="*/ 9808 h 57"/>
                <a:gd name="T86" fmla="*/ 153988 w 104"/>
                <a:gd name="T87" fmla="*/ 0 h 5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04"/>
                <a:gd name="T133" fmla="*/ 0 h 57"/>
                <a:gd name="T134" fmla="*/ 104 w 104"/>
                <a:gd name="T135" fmla="*/ 57 h 5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04" h="57">
                  <a:moveTo>
                    <a:pt x="97" y="0"/>
                  </a:moveTo>
                  <a:lnTo>
                    <a:pt x="56" y="0"/>
                  </a:lnTo>
                  <a:lnTo>
                    <a:pt x="53" y="1"/>
                  </a:lnTo>
                  <a:lnTo>
                    <a:pt x="51" y="4"/>
                  </a:lnTo>
                  <a:lnTo>
                    <a:pt x="47" y="5"/>
                  </a:lnTo>
                  <a:lnTo>
                    <a:pt x="44" y="8"/>
                  </a:lnTo>
                  <a:lnTo>
                    <a:pt x="40" y="11"/>
                  </a:lnTo>
                  <a:lnTo>
                    <a:pt x="37" y="12"/>
                  </a:lnTo>
                  <a:lnTo>
                    <a:pt x="34" y="15"/>
                  </a:lnTo>
                  <a:lnTo>
                    <a:pt x="31" y="16"/>
                  </a:lnTo>
                  <a:lnTo>
                    <a:pt x="28" y="16"/>
                  </a:lnTo>
                  <a:lnTo>
                    <a:pt x="27" y="16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3" y="12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9"/>
                  </a:lnTo>
                  <a:lnTo>
                    <a:pt x="17" y="12"/>
                  </a:lnTo>
                  <a:lnTo>
                    <a:pt x="15" y="17"/>
                  </a:lnTo>
                  <a:lnTo>
                    <a:pt x="14" y="20"/>
                  </a:lnTo>
                  <a:lnTo>
                    <a:pt x="12" y="23"/>
                  </a:lnTo>
                  <a:lnTo>
                    <a:pt x="9" y="26"/>
                  </a:lnTo>
                  <a:lnTo>
                    <a:pt x="6" y="29"/>
                  </a:lnTo>
                  <a:lnTo>
                    <a:pt x="3" y="31"/>
                  </a:lnTo>
                  <a:lnTo>
                    <a:pt x="0" y="33"/>
                  </a:lnTo>
                  <a:lnTo>
                    <a:pt x="3" y="37"/>
                  </a:lnTo>
                  <a:lnTo>
                    <a:pt x="7" y="40"/>
                  </a:lnTo>
                  <a:lnTo>
                    <a:pt x="11" y="45"/>
                  </a:lnTo>
                  <a:lnTo>
                    <a:pt x="14" y="48"/>
                  </a:lnTo>
                  <a:lnTo>
                    <a:pt x="17" y="50"/>
                  </a:lnTo>
                  <a:lnTo>
                    <a:pt x="21" y="53"/>
                  </a:lnTo>
                  <a:lnTo>
                    <a:pt x="25" y="55"/>
                  </a:lnTo>
                  <a:lnTo>
                    <a:pt x="31" y="57"/>
                  </a:lnTo>
                  <a:lnTo>
                    <a:pt x="77" y="57"/>
                  </a:lnTo>
                  <a:lnTo>
                    <a:pt x="83" y="49"/>
                  </a:lnTo>
                  <a:lnTo>
                    <a:pt x="86" y="42"/>
                  </a:lnTo>
                  <a:lnTo>
                    <a:pt x="90" y="37"/>
                  </a:lnTo>
                  <a:lnTo>
                    <a:pt x="94" y="31"/>
                  </a:lnTo>
                  <a:lnTo>
                    <a:pt x="97" y="26"/>
                  </a:lnTo>
                  <a:lnTo>
                    <a:pt x="100" y="20"/>
                  </a:lnTo>
                  <a:lnTo>
                    <a:pt x="102" y="15"/>
                  </a:lnTo>
                  <a:lnTo>
                    <a:pt x="104" y="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7" name="Freeform 352"/>
            <p:cNvSpPr>
              <a:spLocks/>
            </p:cNvSpPr>
            <p:nvPr/>
          </p:nvSpPr>
          <p:spPr bwMode="gray">
            <a:xfrm>
              <a:off x="5065920" y="2930576"/>
              <a:ext cx="118448" cy="68549"/>
            </a:xfrm>
            <a:custGeom>
              <a:avLst/>
              <a:gdLst>
                <a:gd name="T0" fmla="*/ 128588 w 81"/>
                <a:gd name="T1" fmla="*/ 72860 h 52"/>
                <a:gd name="T2" fmla="*/ 127000 w 81"/>
                <a:gd name="T3" fmla="*/ 58848 h 52"/>
                <a:gd name="T4" fmla="*/ 127000 w 81"/>
                <a:gd name="T5" fmla="*/ 46238 h 52"/>
                <a:gd name="T6" fmla="*/ 127000 w 81"/>
                <a:gd name="T7" fmla="*/ 36430 h 52"/>
                <a:gd name="T8" fmla="*/ 127000 w 81"/>
                <a:gd name="T9" fmla="*/ 28023 h 52"/>
                <a:gd name="T10" fmla="*/ 127000 w 81"/>
                <a:gd name="T11" fmla="*/ 22418 h 52"/>
                <a:gd name="T12" fmla="*/ 128588 w 81"/>
                <a:gd name="T13" fmla="*/ 16814 h 52"/>
                <a:gd name="T14" fmla="*/ 128588 w 81"/>
                <a:gd name="T15" fmla="*/ 11209 h 52"/>
                <a:gd name="T16" fmla="*/ 128588 w 81"/>
                <a:gd name="T17" fmla="*/ 7006 h 52"/>
                <a:gd name="T18" fmla="*/ 128588 w 81"/>
                <a:gd name="T19" fmla="*/ 9808 h 52"/>
                <a:gd name="T20" fmla="*/ 123825 w 81"/>
                <a:gd name="T21" fmla="*/ 11209 h 52"/>
                <a:gd name="T22" fmla="*/ 120650 w 81"/>
                <a:gd name="T23" fmla="*/ 11209 h 52"/>
                <a:gd name="T24" fmla="*/ 114300 w 81"/>
                <a:gd name="T25" fmla="*/ 12610 h 52"/>
                <a:gd name="T26" fmla="*/ 109538 w 81"/>
                <a:gd name="T27" fmla="*/ 12610 h 52"/>
                <a:gd name="T28" fmla="*/ 103188 w 81"/>
                <a:gd name="T29" fmla="*/ 12610 h 52"/>
                <a:gd name="T30" fmla="*/ 98425 w 81"/>
                <a:gd name="T31" fmla="*/ 12610 h 52"/>
                <a:gd name="T32" fmla="*/ 92075 w 81"/>
                <a:gd name="T33" fmla="*/ 12610 h 52"/>
                <a:gd name="T34" fmla="*/ 88900 w 81"/>
                <a:gd name="T35" fmla="*/ 12610 h 52"/>
                <a:gd name="T36" fmla="*/ 85725 w 81"/>
                <a:gd name="T37" fmla="*/ 11209 h 52"/>
                <a:gd name="T38" fmla="*/ 80963 w 81"/>
                <a:gd name="T39" fmla="*/ 9808 h 52"/>
                <a:gd name="T40" fmla="*/ 76200 w 81"/>
                <a:gd name="T41" fmla="*/ 7006 h 52"/>
                <a:gd name="T42" fmla="*/ 71438 w 81"/>
                <a:gd name="T43" fmla="*/ 2802 h 52"/>
                <a:gd name="T44" fmla="*/ 66675 w 81"/>
                <a:gd name="T45" fmla="*/ 1401 h 52"/>
                <a:gd name="T46" fmla="*/ 58738 w 81"/>
                <a:gd name="T47" fmla="*/ 0 h 52"/>
                <a:gd name="T48" fmla="*/ 49213 w 81"/>
                <a:gd name="T49" fmla="*/ 0 h 52"/>
                <a:gd name="T50" fmla="*/ 41275 w 81"/>
                <a:gd name="T51" fmla="*/ 0 h 52"/>
                <a:gd name="T52" fmla="*/ 33338 w 81"/>
                <a:gd name="T53" fmla="*/ 0 h 52"/>
                <a:gd name="T54" fmla="*/ 22225 w 81"/>
                <a:gd name="T55" fmla="*/ 0 h 52"/>
                <a:gd name="T56" fmla="*/ 15875 w 81"/>
                <a:gd name="T57" fmla="*/ 1401 h 52"/>
                <a:gd name="T58" fmla="*/ 9525 w 81"/>
                <a:gd name="T59" fmla="*/ 2802 h 52"/>
                <a:gd name="T60" fmla="*/ 4763 w 81"/>
                <a:gd name="T61" fmla="*/ 9808 h 52"/>
                <a:gd name="T62" fmla="*/ 1588 w 81"/>
                <a:gd name="T63" fmla="*/ 15413 h 52"/>
                <a:gd name="T64" fmla="*/ 0 w 81"/>
                <a:gd name="T65" fmla="*/ 26622 h 52"/>
                <a:gd name="T66" fmla="*/ 0 w 81"/>
                <a:gd name="T67" fmla="*/ 32227 h 52"/>
                <a:gd name="T68" fmla="*/ 0 w 81"/>
                <a:gd name="T69" fmla="*/ 36430 h 52"/>
                <a:gd name="T70" fmla="*/ 1588 w 81"/>
                <a:gd name="T71" fmla="*/ 40633 h 52"/>
                <a:gd name="T72" fmla="*/ 4763 w 81"/>
                <a:gd name="T73" fmla="*/ 43436 h 52"/>
                <a:gd name="T74" fmla="*/ 11113 w 81"/>
                <a:gd name="T75" fmla="*/ 47639 h 52"/>
                <a:gd name="T76" fmla="*/ 19050 w 81"/>
                <a:gd name="T77" fmla="*/ 50442 h 52"/>
                <a:gd name="T78" fmla="*/ 25400 w 81"/>
                <a:gd name="T79" fmla="*/ 51843 h 52"/>
                <a:gd name="T80" fmla="*/ 30163 w 81"/>
                <a:gd name="T81" fmla="*/ 53244 h 52"/>
                <a:gd name="T82" fmla="*/ 33338 w 81"/>
                <a:gd name="T83" fmla="*/ 57447 h 52"/>
                <a:gd name="T84" fmla="*/ 36513 w 81"/>
                <a:gd name="T85" fmla="*/ 58848 h 52"/>
                <a:gd name="T86" fmla="*/ 36513 w 81"/>
                <a:gd name="T87" fmla="*/ 63052 h 52"/>
                <a:gd name="T88" fmla="*/ 36513 w 81"/>
                <a:gd name="T89" fmla="*/ 64453 h 52"/>
                <a:gd name="T90" fmla="*/ 39688 w 81"/>
                <a:gd name="T91" fmla="*/ 64453 h 52"/>
                <a:gd name="T92" fmla="*/ 41275 w 81"/>
                <a:gd name="T93" fmla="*/ 63052 h 52"/>
                <a:gd name="T94" fmla="*/ 42863 w 81"/>
                <a:gd name="T95" fmla="*/ 60250 h 52"/>
                <a:gd name="T96" fmla="*/ 46038 w 81"/>
                <a:gd name="T97" fmla="*/ 60250 h 52"/>
                <a:gd name="T98" fmla="*/ 47625 w 81"/>
                <a:gd name="T99" fmla="*/ 58848 h 52"/>
                <a:gd name="T100" fmla="*/ 49213 w 81"/>
                <a:gd name="T101" fmla="*/ 58848 h 52"/>
                <a:gd name="T102" fmla="*/ 50800 w 81"/>
                <a:gd name="T103" fmla="*/ 58848 h 52"/>
                <a:gd name="T104" fmla="*/ 52388 w 81"/>
                <a:gd name="T105" fmla="*/ 58848 h 52"/>
                <a:gd name="T106" fmla="*/ 60325 w 81"/>
                <a:gd name="T107" fmla="*/ 58848 h 52"/>
                <a:gd name="T108" fmla="*/ 69850 w 81"/>
                <a:gd name="T109" fmla="*/ 60250 h 52"/>
                <a:gd name="T110" fmla="*/ 80963 w 81"/>
                <a:gd name="T111" fmla="*/ 63052 h 52"/>
                <a:gd name="T112" fmla="*/ 93663 w 81"/>
                <a:gd name="T113" fmla="*/ 64453 h 52"/>
                <a:gd name="T114" fmla="*/ 109538 w 81"/>
                <a:gd name="T115" fmla="*/ 68657 h 52"/>
                <a:gd name="T116" fmla="*/ 119063 w 81"/>
                <a:gd name="T117" fmla="*/ 70058 h 52"/>
                <a:gd name="T118" fmla="*/ 127000 w 81"/>
                <a:gd name="T119" fmla="*/ 72860 h 52"/>
                <a:gd name="T120" fmla="*/ 128588 w 81"/>
                <a:gd name="T121" fmla="*/ 72860 h 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1"/>
                <a:gd name="T184" fmla="*/ 0 h 52"/>
                <a:gd name="T185" fmla="*/ 81 w 81"/>
                <a:gd name="T186" fmla="*/ 52 h 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1" h="52">
                  <a:moveTo>
                    <a:pt x="81" y="52"/>
                  </a:moveTo>
                  <a:lnTo>
                    <a:pt x="80" y="42"/>
                  </a:lnTo>
                  <a:lnTo>
                    <a:pt x="80" y="33"/>
                  </a:lnTo>
                  <a:lnTo>
                    <a:pt x="80" y="26"/>
                  </a:lnTo>
                  <a:lnTo>
                    <a:pt x="80" y="20"/>
                  </a:lnTo>
                  <a:lnTo>
                    <a:pt x="80" y="16"/>
                  </a:lnTo>
                  <a:lnTo>
                    <a:pt x="81" y="12"/>
                  </a:lnTo>
                  <a:lnTo>
                    <a:pt x="81" y="8"/>
                  </a:lnTo>
                  <a:lnTo>
                    <a:pt x="81" y="5"/>
                  </a:lnTo>
                  <a:lnTo>
                    <a:pt x="81" y="7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2" y="9"/>
                  </a:lnTo>
                  <a:lnTo>
                    <a:pt x="69" y="9"/>
                  </a:lnTo>
                  <a:lnTo>
                    <a:pt x="65" y="9"/>
                  </a:lnTo>
                  <a:lnTo>
                    <a:pt x="62" y="9"/>
                  </a:lnTo>
                  <a:lnTo>
                    <a:pt x="58" y="9"/>
                  </a:lnTo>
                  <a:lnTo>
                    <a:pt x="56" y="9"/>
                  </a:lnTo>
                  <a:lnTo>
                    <a:pt x="54" y="8"/>
                  </a:lnTo>
                  <a:lnTo>
                    <a:pt x="51" y="7"/>
                  </a:lnTo>
                  <a:lnTo>
                    <a:pt x="48" y="5"/>
                  </a:lnTo>
                  <a:lnTo>
                    <a:pt x="45" y="2"/>
                  </a:lnTo>
                  <a:lnTo>
                    <a:pt x="42" y="1"/>
                  </a:lnTo>
                  <a:lnTo>
                    <a:pt x="37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1" y="29"/>
                  </a:lnTo>
                  <a:lnTo>
                    <a:pt x="3" y="31"/>
                  </a:lnTo>
                  <a:lnTo>
                    <a:pt x="7" y="34"/>
                  </a:lnTo>
                  <a:lnTo>
                    <a:pt x="12" y="36"/>
                  </a:lnTo>
                  <a:lnTo>
                    <a:pt x="16" y="37"/>
                  </a:lnTo>
                  <a:lnTo>
                    <a:pt x="19" y="38"/>
                  </a:lnTo>
                  <a:lnTo>
                    <a:pt x="21" y="41"/>
                  </a:lnTo>
                  <a:lnTo>
                    <a:pt x="23" y="42"/>
                  </a:lnTo>
                  <a:lnTo>
                    <a:pt x="23" y="45"/>
                  </a:lnTo>
                  <a:lnTo>
                    <a:pt x="23" y="46"/>
                  </a:lnTo>
                  <a:lnTo>
                    <a:pt x="25" y="46"/>
                  </a:lnTo>
                  <a:lnTo>
                    <a:pt x="26" y="45"/>
                  </a:lnTo>
                  <a:lnTo>
                    <a:pt x="27" y="43"/>
                  </a:lnTo>
                  <a:lnTo>
                    <a:pt x="29" y="43"/>
                  </a:lnTo>
                  <a:lnTo>
                    <a:pt x="30" y="42"/>
                  </a:lnTo>
                  <a:lnTo>
                    <a:pt x="31" y="42"/>
                  </a:lnTo>
                  <a:lnTo>
                    <a:pt x="32" y="42"/>
                  </a:lnTo>
                  <a:lnTo>
                    <a:pt x="33" y="42"/>
                  </a:lnTo>
                  <a:lnTo>
                    <a:pt x="38" y="42"/>
                  </a:lnTo>
                  <a:lnTo>
                    <a:pt x="44" y="43"/>
                  </a:lnTo>
                  <a:lnTo>
                    <a:pt x="51" y="45"/>
                  </a:lnTo>
                  <a:lnTo>
                    <a:pt x="59" y="46"/>
                  </a:lnTo>
                  <a:lnTo>
                    <a:pt x="69" y="49"/>
                  </a:lnTo>
                  <a:lnTo>
                    <a:pt x="75" y="50"/>
                  </a:lnTo>
                  <a:lnTo>
                    <a:pt x="80" y="52"/>
                  </a:lnTo>
                  <a:lnTo>
                    <a:pt x="81" y="5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8" name="Freeform 353"/>
            <p:cNvSpPr>
              <a:spLocks/>
            </p:cNvSpPr>
            <p:nvPr/>
          </p:nvSpPr>
          <p:spPr bwMode="gray">
            <a:xfrm>
              <a:off x="5075397" y="3276302"/>
              <a:ext cx="194255" cy="137097"/>
            </a:xfrm>
            <a:custGeom>
              <a:avLst/>
              <a:gdLst>
                <a:gd name="T0" fmla="*/ 209550 w 133"/>
                <a:gd name="T1" fmla="*/ 88273 h 105"/>
                <a:gd name="T2" fmla="*/ 204788 w 133"/>
                <a:gd name="T3" fmla="*/ 92477 h 105"/>
                <a:gd name="T4" fmla="*/ 200025 w 133"/>
                <a:gd name="T5" fmla="*/ 98081 h 105"/>
                <a:gd name="T6" fmla="*/ 193675 w 133"/>
                <a:gd name="T7" fmla="*/ 102285 h 105"/>
                <a:gd name="T8" fmla="*/ 190500 w 133"/>
                <a:gd name="T9" fmla="*/ 112093 h 105"/>
                <a:gd name="T10" fmla="*/ 190500 w 133"/>
                <a:gd name="T11" fmla="*/ 119099 h 105"/>
                <a:gd name="T12" fmla="*/ 192088 w 133"/>
                <a:gd name="T13" fmla="*/ 127506 h 105"/>
                <a:gd name="T14" fmla="*/ 193675 w 133"/>
                <a:gd name="T15" fmla="*/ 133110 h 105"/>
                <a:gd name="T16" fmla="*/ 190500 w 133"/>
                <a:gd name="T17" fmla="*/ 134512 h 105"/>
                <a:gd name="T18" fmla="*/ 180975 w 133"/>
                <a:gd name="T19" fmla="*/ 133110 h 105"/>
                <a:gd name="T20" fmla="*/ 171450 w 133"/>
                <a:gd name="T21" fmla="*/ 128907 h 105"/>
                <a:gd name="T22" fmla="*/ 161925 w 133"/>
                <a:gd name="T23" fmla="*/ 124703 h 105"/>
                <a:gd name="T24" fmla="*/ 146050 w 133"/>
                <a:gd name="T25" fmla="*/ 127506 h 105"/>
                <a:gd name="T26" fmla="*/ 130175 w 133"/>
                <a:gd name="T27" fmla="*/ 131709 h 105"/>
                <a:gd name="T28" fmla="*/ 115888 w 133"/>
                <a:gd name="T29" fmla="*/ 138715 h 105"/>
                <a:gd name="T30" fmla="*/ 96838 w 133"/>
                <a:gd name="T31" fmla="*/ 144320 h 105"/>
                <a:gd name="T32" fmla="*/ 47625 w 133"/>
                <a:gd name="T33" fmla="*/ 133110 h 105"/>
                <a:gd name="T34" fmla="*/ 31750 w 133"/>
                <a:gd name="T35" fmla="*/ 117698 h 105"/>
                <a:gd name="T36" fmla="*/ 17463 w 133"/>
                <a:gd name="T37" fmla="*/ 103686 h 105"/>
                <a:gd name="T38" fmla="*/ 3175 w 133"/>
                <a:gd name="T39" fmla="*/ 88273 h 105"/>
                <a:gd name="T40" fmla="*/ 0 w 133"/>
                <a:gd name="T41" fmla="*/ 68657 h 105"/>
                <a:gd name="T42" fmla="*/ 12700 w 133"/>
                <a:gd name="T43" fmla="*/ 51843 h 105"/>
                <a:gd name="T44" fmla="*/ 25400 w 133"/>
                <a:gd name="T45" fmla="*/ 35029 h 105"/>
                <a:gd name="T46" fmla="*/ 34925 w 133"/>
                <a:gd name="T47" fmla="*/ 16814 h 105"/>
                <a:gd name="T48" fmla="*/ 41275 w 133"/>
                <a:gd name="T49" fmla="*/ 0 h 105"/>
                <a:gd name="T50" fmla="*/ 60325 w 133"/>
                <a:gd name="T51" fmla="*/ 2802 h 105"/>
                <a:gd name="T52" fmla="*/ 76200 w 133"/>
                <a:gd name="T53" fmla="*/ 7006 h 105"/>
                <a:gd name="T54" fmla="*/ 88900 w 133"/>
                <a:gd name="T55" fmla="*/ 12610 h 105"/>
                <a:gd name="T56" fmla="*/ 100013 w 133"/>
                <a:gd name="T57" fmla="*/ 15413 h 105"/>
                <a:gd name="T58" fmla="*/ 109538 w 133"/>
                <a:gd name="T59" fmla="*/ 12610 h 105"/>
                <a:gd name="T60" fmla="*/ 115888 w 133"/>
                <a:gd name="T61" fmla="*/ 7006 h 105"/>
                <a:gd name="T62" fmla="*/ 120650 w 133"/>
                <a:gd name="T63" fmla="*/ 2802 h 105"/>
                <a:gd name="T64" fmla="*/ 128588 w 133"/>
                <a:gd name="T65" fmla="*/ 0 h 105"/>
                <a:gd name="T66" fmla="*/ 141288 w 133"/>
                <a:gd name="T67" fmla="*/ 2802 h 105"/>
                <a:gd name="T68" fmla="*/ 152400 w 133"/>
                <a:gd name="T69" fmla="*/ 12610 h 105"/>
                <a:gd name="T70" fmla="*/ 165100 w 133"/>
                <a:gd name="T71" fmla="*/ 46238 h 105"/>
                <a:gd name="T72" fmla="*/ 180975 w 133"/>
                <a:gd name="T73" fmla="*/ 75663 h 105"/>
                <a:gd name="T74" fmla="*/ 192088 w 133"/>
                <a:gd name="T75" fmla="*/ 82669 h 105"/>
                <a:gd name="T76" fmla="*/ 211138 w 133"/>
                <a:gd name="T77" fmla="*/ 86872 h 1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33"/>
                <a:gd name="T118" fmla="*/ 0 h 105"/>
                <a:gd name="T119" fmla="*/ 133 w 133"/>
                <a:gd name="T120" fmla="*/ 105 h 10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33" h="105">
                  <a:moveTo>
                    <a:pt x="133" y="62"/>
                  </a:moveTo>
                  <a:lnTo>
                    <a:pt x="132" y="63"/>
                  </a:lnTo>
                  <a:lnTo>
                    <a:pt x="131" y="65"/>
                  </a:lnTo>
                  <a:lnTo>
                    <a:pt x="129" y="66"/>
                  </a:lnTo>
                  <a:lnTo>
                    <a:pt x="128" y="69"/>
                  </a:lnTo>
                  <a:lnTo>
                    <a:pt x="126" y="70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20" y="73"/>
                  </a:lnTo>
                  <a:lnTo>
                    <a:pt x="120" y="80"/>
                  </a:lnTo>
                  <a:lnTo>
                    <a:pt x="120" y="82"/>
                  </a:lnTo>
                  <a:lnTo>
                    <a:pt x="120" y="85"/>
                  </a:lnTo>
                  <a:lnTo>
                    <a:pt x="120" y="88"/>
                  </a:lnTo>
                  <a:lnTo>
                    <a:pt x="121" y="91"/>
                  </a:lnTo>
                  <a:lnTo>
                    <a:pt x="121" y="92"/>
                  </a:lnTo>
                  <a:lnTo>
                    <a:pt x="122" y="95"/>
                  </a:lnTo>
                  <a:lnTo>
                    <a:pt x="122" y="98"/>
                  </a:lnTo>
                  <a:lnTo>
                    <a:pt x="120" y="96"/>
                  </a:lnTo>
                  <a:lnTo>
                    <a:pt x="116" y="96"/>
                  </a:lnTo>
                  <a:lnTo>
                    <a:pt x="114" y="95"/>
                  </a:lnTo>
                  <a:lnTo>
                    <a:pt x="112" y="94"/>
                  </a:lnTo>
                  <a:lnTo>
                    <a:pt x="108" y="92"/>
                  </a:lnTo>
                  <a:lnTo>
                    <a:pt x="104" y="91"/>
                  </a:lnTo>
                  <a:lnTo>
                    <a:pt x="102" y="89"/>
                  </a:lnTo>
                  <a:lnTo>
                    <a:pt x="98" y="89"/>
                  </a:lnTo>
                  <a:lnTo>
                    <a:pt x="92" y="91"/>
                  </a:lnTo>
                  <a:lnTo>
                    <a:pt x="87" y="92"/>
                  </a:lnTo>
                  <a:lnTo>
                    <a:pt x="82" y="94"/>
                  </a:lnTo>
                  <a:lnTo>
                    <a:pt x="77" y="96"/>
                  </a:lnTo>
                  <a:lnTo>
                    <a:pt x="73" y="99"/>
                  </a:lnTo>
                  <a:lnTo>
                    <a:pt x="67" y="102"/>
                  </a:lnTo>
                  <a:lnTo>
                    <a:pt x="61" y="103"/>
                  </a:lnTo>
                  <a:lnTo>
                    <a:pt x="55" y="105"/>
                  </a:lnTo>
                  <a:lnTo>
                    <a:pt x="30" y="95"/>
                  </a:lnTo>
                  <a:lnTo>
                    <a:pt x="26" y="89"/>
                  </a:lnTo>
                  <a:lnTo>
                    <a:pt x="20" y="84"/>
                  </a:lnTo>
                  <a:lnTo>
                    <a:pt x="16" y="80"/>
                  </a:lnTo>
                  <a:lnTo>
                    <a:pt x="11" y="74"/>
                  </a:lnTo>
                  <a:lnTo>
                    <a:pt x="6" y="69"/>
                  </a:lnTo>
                  <a:lnTo>
                    <a:pt x="2" y="63"/>
                  </a:lnTo>
                  <a:lnTo>
                    <a:pt x="0" y="58"/>
                  </a:lnTo>
                  <a:lnTo>
                    <a:pt x="0" y="49"/>
                  </a:lnTo>
                  <a:lnTo>
                    <a:pt x="5" y="42"/>
                  </a:lnTo>
                  <a:lnTo>
                    <a:pt x="8" y="37"/>
                  </a:lnTo>
                  <a:lnTo>
                    <a:pt x="12" y="31"/>
                  </a:lnTo>
                  <a:lnTo>
                    <a:pt x="16" y="25"/>
                  </a:lnTo>
                  <a:lnTo>
                    <a:pt x="19" y="18"/>
                  </a:lnTo>
                  <a:lnTo>
                    <a:pt x="22" y="12"/>
                  </a:lnTo>
                  <a:lnTo>
                    <a:pt x="24" y="7"/>
                  </a:lnTo>
                  <a:lnTo>
                    <a:pt x="26" y="0"/>
                  </a:lnTo>
                  <a:lnTo>
                    <a:pt x="32" y="1"/>
                  </a:lnTo>
                  <a:lnTo>
                    <a:pt x="38" y="2"/>
                  </a:lnTo>
                  <a:lnTo>
                    <a:pt x="43" y="4"/>
                  </a:lnTo>
                  <a:lnTo>
                    <a:pt x="48" y="5"/>
                  </a:lnTo>
                  <a:lnTo>
                    <a:pt x="52" y="7"/>
                  </a:lnTo>
                  <a:lnTo>
                    <a:pt x="56" y="9"/>
                  </a:lnTo>
                  <a:lnTo>
                    <a:pt x="59" y="9"/>
                  </a:lnTo>
                  <a:lnTo>
                    <a:pt x="63" y="11"/>
                  </a:lnTo>
                  <a:lnTo>
                    <a:pt x="67" y="9"/>
                  </a:lnTo>
                  <a:lnTo>
                    <a:pt x="69" y="9"/>
                  </a:lnTo>
                  <a:lnTo>
                    <a:pt x="71" y="7"/>
                  </a:lnTo>
                  <a:lnTo>
                    <a:pt x="73" y="5"/>
                  </a:lnTo>
                  <a:lnTo>
                    <a:pt x="75" y="4"/>
                  </a:lnTo>
                  <a:lnTo>
                    <a:pt x="76" y="2"/>
                  </a:lnTo>
                  <a:lnTo>
                    <a:pt x="78" y="1"/>
                  </a:lnTo>
                  <a:lnTo>
                    <a:pt x="81" y="0"/>
                  </a:lnTo>
                  <a:lnTo>
                    <a:pt x="86" y="1"/>
                  </a:lnTo>
                  <a:lnTo>
                    <a:pt x="89" y="2"/>
                  </a:lnTo>
                  <a:lnTo>
                    <a:pt x="93" y="7"/>
                  </a:lnTo>
                  <a:lnTo>
                    <a:pt x="96" y="9"/>
                  </a:lnTo>
                  <a:lnTo>
                    <a:pt x="101" y="21"/>
                  </a:lnTo>
                  <a:lnTo>
                    <a:pt x="104" y="33"/>
                  </a:lnTo>
                  <a:lnTo>
                    <a:pt x="108" y="44"/>
                  </a:lnTo>
                  <a:lnTo>
                    <a:pt x="114" y="54"/>
                  </a:lnTo>
                  <a:lnTo>
                    <a:pt x="118" y="56"/>
                  </a:lnTo>
                  <a:lnTo>
                    <a:pt x="121" y="59"/>
                  </a:lnTo>
                  <a:lnTo>
                    <a:pt x="127" y="61"/>
                  </a:lnTo>
                  <a:lnTo>
                    <a:pt x="133" y="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29" name="Freeform 354"/>
            <p:cNvSpPr>
              <a:spLocks/>
            </p:cNvSpPr>
            <p:nvPr/>
          </p:nvSpPr>
          <p:spPr bwMode="gray">
            <a:xfrm>
              <a:off x="5102245" y="3034890"/>
              <a:ext cx="219526" cy="147529"/>
            </a:xfrm>
            <a:custGeom>
              <a:avLst/>
              <a:gdLst>
                <a:gd name="T0" fmla="*/ 127000 w 151"/>
                <a:gd name="T1" fmla="*/ 8407 h 112"/>
                <a:gd name="T2" fmla="*/ 150813 w 151"/>
                <a:gd name="T3" fmla="*/ 21017 h 112"/>
                <a:gd name="T4" fmla="*/ 185738 w 151"/>
                <a:gd name="T5" fmla="*/ 21017 h 112"/>
                <a:gd name="T6" fmla="*/ 209550 w 151"/>
                <a:gd name="T7" fmla="*/ 70058 h 112"/>
                <a:gd name="T8" fmla="*/ 239713 w 151"/>
                <a:gd name="T9" fmla="*/ 89674 h 112"/>
                <a:gd name="T10" fmla="*/ 204788 w 151"/>
                <a:gd name="T11" fmla="*/ 93878 h 112"/>
                <a:gd name="T12" fmla="*/ 215900 w 151"/>
                <a:gd name="T13" fmla="*/ 114895 h 112"/>
                <a:gd name="T14" fmla="*/ 195263 w 151"/>
                <a:gd name="T15" fmla="*/ 133110 h 112"/>
                <a:gd name="T16" fmla="*/ 192088 w 151"/>
                <a:gd name="T17" fmla="*/ 156930 h 112"/>
                <a:gd name="T18" fmla="*/ 142875 w 151"/>
                <a:gd name="T19" fmla="*/ 147122 h 112"/>
                <a:gd name="T20" fmla="*/ 88900 w 151"/>
                <a:gd name="T21" fmla="*/ 140116 h 112"/>
                <a:gd name="T22" fmla="*/ 30163 w 151"/>
                <a:gd name="T23" fmla="*/ 142918 h 112"/>
                <a:gd name="T24" fmla="*/ 7938 w 151"/>
                <a:gd name="T25" fmla="*/ 151325 h 112"/>
                <a:gd name="T26" fmla="*/ 6350 w 151"/>
                <a:gd name="T27" fmla="*/ 142918 h 112"/>
                <a:gd name="T28" fmla="*/ 3175 w 151"/>
                <a:gd name="T29" fmla="*/ 135913 h 112"/>
                <a:gd name="T30" fmla="*/ 0 w 151"/>
                <a:gd name="T31" fmla="*/ 127506 h 112"/>
                <a:gd name="T32" fmla="*/ 1588 w 151"/>
                <a:gd name="T33" fmla="*/ 120500 h 112"/>
                <a:gd name="T34" fmla="*/ 7938 w 151"/>
                <a:gd name="T35" fmla="*/ 113494 h 112"/>
                <a:gd name="T36" fmla="*/ 11113 w 151"/>
                <a:gd name="T37" fmla="*/ 103686 h 112"/>
                <a:gd name="T38" fmla="*/ 14288 w 151"/>
                <a:gd name="T39" fmla="*/ 91075 h 112"/>
                <a:gd name="T40" fmla="*/ 19050 w 151"/>
                <a:gd name="T41" fmla="*/ 75663 h 112"/>
                <a:gd name="T42" fmla="*/ 23813 w 151"/>
                <a:gd name="T43" fmla="*/ 67256 h 112"/>
                <a:gd name="T44" fmla="*/ 30163 w 151"/>
                <a:gd name="T45" fmla="*/ 64453 h 112"/>
                <a:gd name="T46" fmla="*/ 38100 w 151"/>
                <a:gd name="T47" fmla="*/ 61651 h 112"/>
                <a:gd name="T48" fmla="*/ 42863 w 151"/>
                <a:gd name="T49" fmla="*/ 61651 h 112"/>
                <a:gd name="T50" fmla="*/ 42863 w 151"/>
                <a:gd name="T51" fmla="*/ 58849 h 112"/>
                <a:gd name="T52" fmla="*/ 47625 w 151"/>
                <a:gd name="T53" fmla="*/ 54645 h 112"/>
                <a:gd name="T54" fmla="*/ 49213 w 151"/>
                <a:gd name="T55" fmla="*/ 51843 h 112"/>
                <a:gd name="T56" fmla="*/ 50800 w 151"/>
                <a:gd name="T57" fmla="*/ 44837 h 112"/>
                <a:gd name="T58" fmla="*/ 50800 w 151"/>
                <a:gd name="T59" fmla="*/ 35029 h 112"/>
                <a:gd name="T60" fmla="*/ 53975 w 151"/>
                <a:gd name="T61" fmla="*/ 35029 h 112"/>
                <a:gd name="T62" fmla="*/ 61913 w 151"/>
                <a:gd name="T63" fmla="*/ 35029 h 112"/>
                <a:gd name="T64" fmla="*/ 65088 w 151"/>
                <a:gd name="T65" fmla="*/ 33628 h 112"/>
                <a:gd name="T66" fmla="*/ 68263 w 151"/>
                <a:gd name="T67" fmla="*/ 30826 h 112"/>
                <a:gd name="T68" fmla="*/ 69850 w 151"/>
                <a:gd name="T69" fmla="*/ 28023 h 112"/>
                <a:gd name="T70" fmla="*/ 71438 w 151"/>
                <a:gd name="T71" fmla="*/ 23820 h 112"/>
                <a:gd name="T72" fmla="*/ 104775 w 151"/>
                <a:gd name="T73" fmla="*/ 0 h 1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1"/>
                <a:gd name="T112" fmla="*/ 0 h 112"/>
                <a:gd name="T113" fmla="*/ 151 w 151"/>
                <a:gd name="T114" fmla="*/ 112 h 1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1" h="112">
                  <a:moveTo>
                    <a:pt x="64" y="3"/>
                  </a:moveTo>
                  <a:lnTo>
                    <a:pt x="80" y="6"/>
                  </a:lnTo>
                  <a:lnTo>
                    <a:pt x="90" y="6"/>
                  </a:lnTo>
                  <a:lnTo>
                    <a:pt x="95" y="15"/>
                  </a:lnTo>
                  <a:lnTo>
                    <a:pt x="106" y="11"/>
                  </a:lnTo>
                  <a:lnTo>
                    <a:pt x="117" y="15"/>
                  </a:lnTo>
                  <a:lnTo>
                    <a:pt x="119" y="37"/>
                  </a:lnTo>
                  <a:lnTo>
                    <a:pt x="132" y="50"/>
                  </a:lnTo>
                  <a:lnTo>
                    <a:pt x="142" y="60"/>
                  </a:lnTo>
                  <a:lnTo>
                    <a:pt x="151" y="64"/>
                  </a:lnTo>
                  <a:lnTo>
                    <a:pt x="142" y="72"/>
                  </a:lnTo>
                  <a:lnTo>
                    <a:pt x="129" y="67"/>
                  </a:lnTo>
                  <a:lnTo>
                    <a:pt x="132" y="76"/>
                  </a:lnTo>
                  <a:lnTo>
                    <a:pt x="136" y="82"/>
                  </a:lnTo>
                  <a:lnTo>
                    <a:pt x="136" y="95"/>
                  </a:lnTo>
                  <a:lnTo>
                    <a:pt x="123" y="95"/>
                  </a:lnTo>
                  <a:lnTo>
                    <a:pt x="121" y="105"/>
                  </a:lnTo>
                  <a:lnTo>
                    <a:pt x="121" y="112"/>
                  </a:lnTo>
                  <a:lnTo>
                    <a:pt x="106" y="108"/>
                  </a:lnTo>
                  <a:lnTo>
                    <a:pt x="90" y="105"/>
                  </a:lnTo>
                  <a:lnTo>
                    <a:pt x="75" y="105"/>
                  </a:lnTo>
                  <a:lnTo>
                    <a:pt x="56" y="100"/>
                  </a:lnTo>
                  <a:lnTo>
                    <a:pt x="33" y="98"/>
                  </a:lnTo>
                  <a:lnTo>
                    <a:pt x="19" y="102"/>
                  </a:lnTo>
                  <a:lnTo>
                    <a:pt x="6" y="111"/>
                  </a:lnTo>
                  <a:lnTo>
                    <a:pt x="5" y="108"/>
                  </a:lnTo>
                  <a:lnTo>
                    <a:pt x="5" y="105"/>
                  </a:lnTo>
                  <a:lnTo>
                    <a:pt x="4" y="102"/>
                  </a:lnTo>
                  <a:lnTo>
                    <a:pt x="2" y="100"/>
                  </a:lnTo>
                  <a:lnTo>
                    <a:pt x="2" y="97"/>
                  </a:lnTo>
                  <a:lnTo>
                    <a:pt x="1" y="94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1" y="86"/>
                  </a:lnTo>
                  <a:lnTo>
                    <a:pt x="2" y="83"/>
                  </a:lnTo>
                  <a:lnTo>
                    <a:pt x="5" y="81"/>
                  </a:lnTo>
                  <a:lnTo>
                    <a:pt x="6" y="78"/>
                  </a:lnTo>
                  <a:lnTo>
                    <a:pt x="7" y="74"/>
                  </a:lnTo>
                  <a:lnTo>
                    <a:pt x="8" y="69"/>
                  </a:lnTo>
                  <a:lnTo>
                    <a:pt x="9" y="65"/>
                  </a:lnTo>
                  <a:lnTo>
                    <a:pt x="11" y="62"/>
                  </a:lnTo>
                  <a:lnTo>
                    <a:pt x="12" y="54"/>
                  </a:lnTo>
                  <a:lnTo>
                    <a:pt x="13" y="51"/>
                  </a:lnTo>
                  <a:lnTo>
                    <a:pt x="15" y="48"/>
                  </a:lnTo>
                  <a:lnTo>
                    <a:pt x="17" y="47"/>
                  </a:lnTo>
                  <a:lnTo>
                    <a:pt x="19" y="46"/>
                  </a:lnTo>
                  <a:lnTo>
                    <a:pt x="21" y="44"/>
                  </a:lnTo>
                  <a:lnTo>
                    <a:pt x="24" y="44"/>
                  </a:lnTo>
                  <a:lnTo>
                    <a:pt x="25" y="44"/>
                  </a:lnTo>
                  <a:lnTo>
                    <a:pt x="27" y="44"/>
                  </a:lnTo>
                  <a:lnTo>
                    <a:pt x="27" y="43"/>
                  </a:lnTo>
                  <a:lnTo>
                    <a:pt x="27" y="42"/>
                  </a:lnTo>
                  <a:lnTo>
                    <a:pt x="29" y="40"/>
                  </a:lnTo>
                  <a:lnTo>
                    <a:pt x="30" y="39"/>
                  </a:lnTo>
                  <a:lnTo>
                    <a:pt x="30" y="37"/>
                  </a:lnTo>
                  <a:lnTo>
                    <a:pt x="31" y="37"/>
                  </a:lnTo>
                  <a:lnTo>
                    <a:pt x="32" y="37"/>
                  </a:lnTo>
                  <a:lnTo>
                    <a:pt x="32" y="32"/>
                  </a:lnTo>
                  <a:lnTo>
                    <a:pt x="32" y="27"/>
                  </a:lnTo>
                  <a:lnTo>
                    <a:pt x="32" y="25"/>
                  </a:lnTo>
                  <a:lnTo>
                    <a:pt x="33" y="25"/>
                  </a:lnTo>
                  <a:lnTo>
                    <a:pt x="34" y="25"/>
                  </a:lnTo>
                  <a:lnTo>
                    <a:pt x="37" y="25"/>
                  </a:lnTo>
                  <a:lnTo>
                    <a:pt x="39" y="25"/>
                  </a:lnTo>
                  <a:lnTo>
                    <a:pt x="40" y="25"/>
                  </a:lnTo>
                  <a:lnTo>
                    <a:pt x="41" y="24"/>
                  </a:lnTo>
                  <a:lnTo>
                    <a:pt x="41" y="22"/>
                  </a:lnTo>
                  <a:lnTo>
                    <a:pt x="43" y="22"/>
                  </a:lnTo>
                  <a:lnTo>
                    <a:pt x="44" y="21"/>
                  </a:lnTo>
                  <a:lnTo>
                    <a:pt x="44" y="20"/>
                  </a:lnTo>
                  <a:lnTo>
                    <a:pt x="45" y="18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66" y="0"/>
                  </a:lnTo>
                  <a:lnTo>
                    <a:pt x="64" y="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0" name="Freeform 355"/>
            <p:cNvSpPr>
              <a:spLocks/>
            </p:cNvSpPr>
            <p:nvPr/>
          </p:nvSpPr>
          <p:spPr bwMode="gray">
            <a:xfrm>
              <a:off x="5192265" y="3262890"/>
              <a:ext cx="88442" cy="81960"/>
            </a:xfrm>
            <a:custGeom>
              <a:avLst/>
              <a:gdLst>
                <a:gd name="T0" fmla="*/ 1588 w 61"/>
                <a:gd name="T1" fmla="*/ 11209 h 62"/>
                <a:gd name="T2" fmla="*/ 22225 w 61"/>
                <a:gd name="T3" fmla="*/ 0 h 62"/>
                <a:gd name="T4" fmla="*/ 44450 w 61"/>
                <a:gd name="T5" fmla="*/ 11209 h 62"/>
                <a:gd name="T6" fmla="*/ 61913 w 61"/>
                <a:gd name="T7" fmla="*/ 16814 h 62"/>
                <a:gd name="T8" fmla="*/ 71438 w 61"/>
                <a:gd name="T9" fmla="*/ 36430 h 62"/>
                <a:gd name="T10" fmla="*/ 84138 w 61"/>
                <a:gd name="T11" fmla="*/ 54645 h 62"/>
                <a:gd name="T12" fmla="*/ 96838 w 61"/>
                <a:gd name="T13" fmla="*/ 68657 h 62"/>
                <a:gd name="T14" fmla="*/ 76200 w 61"/>
                <a:gd name="T15" fmla="*/ 72860 h 62"/>
                <a:gd name="T16" fmla="*/ 61913 w 61"/>
                <a:gd name="T17" fmla="*/ 72860 h 62"/>
                <a:gd name="T18" fmla="*/ 61913 w 61"/>
                <a:gd name="T19" fmla="*/ 86872 h 62"/>
                <a:gd name="T20" fmla="*/ 53975 w 61"/>
                <a:gd name="T21" fmla="*/ 86872 h 62"/>
                <a:gd name="T22" fmla="*/ 49213 w 61"/>
                <a:gd name="T23" fmla="*/ 78465 h 62"/>
                <a:gd name="T24" fmla="*/ 42863 w 61"/>
                <a:gd name="T25" fmla="*/ 67256 h 62"/>
                <a:gd name="T26" fmla="*/ 36513 w 61"/>
                <a:gd name="T27" fmla="*/ 54645 h 62"/>
                <a:gd name="T28" fmla="*/ 33338 w 61"/>
                <a:gd name="T29" fmla="*/ 42035 h 62"/>
                <a:gd name="T30" fmla="*/ 28575 w 61"/>
                <a:gd name="T31" fmla="*/ 32227 h 62"/>
                <a:gd name="T32" fmla="*/ 19050 w 61"/>
                <a:gd name="T33" fmla="*/ 25221 h 62"/>
                <a:gd name="T34" fmla="*/ 14288 w 61"/>
                <a:gd name="T35" fmla="*/ 19616 h 62"/>
                <a:gd name="T36" fmla="*/ 11113 w 61"/>
                <a:gd name="T37" fmla="*/ 16814 h 62"/>
                <a:gd name="T38" fmla="*/ 4763 w 61"/>
                <a:gd name="T39" fmla="*/ 15413 h 62"/>
                <a:gd name="T40" fmla="*/ 0 w 61"/>
                <a:gd name="T41" fmla="*/ 14012 h 62"/>
                <a:gd name="T42" fmla="*/ 1588 w 61"/>
                <a:gd name="T43" fmla="*/ 11209 h 6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1"/>
                <a:gd name="T67" fmla="*/ 0 h 62"/>
                <a:gd name="T68" fmla="*/ 61 w 61"/>
                <a:gd name="T69" fmla="*/ 62 h 6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1" h="62">
                  <a:moveTo>
                    <a:pt x="1" y="8"/>
                  </a:moveTo>
                  <a:lnTo>
                    <a:pt x="14" y="0"/>
                  </a:lnTo>
                  <a:lnTo>
                    <a:pt x="28" y="8"/>
                  </a:lnTo>
                  <a:lnTo>
                    <a:pt x="39" y="12"/>
                  </a:lnTo>
                  <a:lnTo>
                    <a:pt x="45" y="26"/>
                  </a:lnTo>
                  <a:lnTo>
                    <a:pt x="53" y="39"/>
                  </a:lnTo>
                  <a:lnTo>
                    <a:pt x="61" y="49"/>
                  </a:lnTo>
                  <a:lnTo>
                    <a:pt x="48" y="52"/>
                  </a:lnTo>
                  <a:lnTo>
                    <a:pt x="39" y="52"/>
                  </a:lnTo>
                  <a:lnTo>
                    <a:pt x="39" y="62"/>
                  </a:lnTo>
                  <a:lnTo>
                    <a:pt x="34" y="62"/>
                  </a:lnTo>
                  <a:lnTo>
                    <a:pt x="31" y="56"/>
                  </a:lnTo>
                  <a:lnTo>
                    <a:pt x="27" y="48"/>
                  </a:lnTo>
                  <a:lnTo>
                    <a:pt x="23" y="39"/>
                  </a:lnTo>
                  <a:lnTo>
                    <a:pt x="21" y="30"/>
                  </a:lnTo>
                  <a:lnTo>
                    <a:pt x="18" y="23"/>
                  </a:lnTo>
                  <a:lnTo>
                    <a:pt x="12" y="18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1" name="Freeform 356"/>
            <p:cNvSpPr>
              <a:spLocks/>
            </p:cNvSpPr>
            <p:nvPr/>
          </p:nvSpPr>
          <p:spPr bwMode="gray">
            <a:xfrm>
              <a:off x="5103823" y="3151124"/>
              <a:ext cx="393250" cy="238431"/>
            </a:xfrm>
            <a:custGeom>
              <a:avLst/>
              <a:gdLst>
                <a:gd name="T0" fmla="*/ 192087 w 270"/>
                <a:gd name="T1" fmla="*/ 186354 h 182"/>
                <a:gd name="T2" fmla="*/ 158750 w 270"/>
                <a:gd name="T3" fmla="*/ 137314 h 182"/>
                <a:gd name="T4" fmla="*/ 98425 w 270"/>
                <a:gd name="T5" fmla="*/ 131709 h 182"/>
                <a:gd name="T6" fmla="*/ 88900 w 270"/>
                <a:gd name="T7" fmla="*/ 137314 h 182"/>
                <a:gd name="T8" fmla="*/ 80962 w 270"/>
                <a:gd name="T9" fmla="*/ 144319 h 182"/>
                <a:gd name="T10" fmla="*/ 68262 w 270"/>
                <a:gd name="T11" fmla="*/ 149924 h 182"/>
                <a:gd name="T12" fmla="*/ 50800 w 270"/>
                <a:gd name="T13" fmla="*/ 144319 h 182"/>
                <a:gd name="T14" fmla="*/ 28575 w 270"/>
                <a:gd name="T15" fmla="*/ 137314 h 182"/>
                <a:gd name="T16" fmla="*/ 0 w 270"/>
                <a:gd name="T17" fmla="*/ 124703 h 182"/>
                <a:gd name="T18" fmla="*/ 4762 w 270"/>
                <a:gd name="T19" fmla="*/ 114895 h 182"/>
                <a:gd name="T20" fmla="*/ 4762 w 270"/>
                <a:gd name="T21" fmla="*/ 105087 h 182"/>
                <a:gd name="T22" fmla="*/ 0 w 270"/>
                <a:gd name="T23" fmla="*/ 96680 h 182"/>
                <a:gd name="T24" fmla="*/ 6350 w 270"/>
                <a:gd name="T25" fmla="*/ 86872 h 182"/>
                <a:gd name="T26" fmla="*/ 15875 w 270"/>
                <a:gd name="T27" fmla="*/ 70058 h 182"/>
                <a:gd name="T28" fmla="*/ 28575 w 270"/>
                <a:gd name="T29" fmla="*/ 53244 h 182"/>
                <a:gd name="T30" fmla="*/ 22225 w 270"/>
                <a:gd name="T31" fmla="*/ 46238 h 182"/>
                <a:gd name="T32" fmla="*/ 15875 w 270"/>
                <a:gd name="T33" fmla="*/ 36430 h 182"/>
                <a:gd name="T34" fmla="*/ 28575 w 270"/>
                <a:gd name="T35" fmla="*/ 16814 h 182"/>
                <a:gd name="T36" fmla="*/ 117475 w 270"/>
                <a:gd name="T37" fmla="*/ 21017 h 182"/>
                <a:gd name="T38" fmla="*/ 188912 w 270"/>
                <a:gd name="T39" fmla="*/ 30826 h 182"/>
                <a:gd name="T40" fmla="*/ 209550 w 270"/>
                <a:gd name="T41" fmla="*/ 7006 h 182"/>
                <a:gd name="T42" fmla="*/ 257175 w 270"/>
                <a:gd name="T43" fmla="*/ 0 h 182"/>
                <a:gd name="T44" fmla="*/ 277812 w 270"/>
                <a:gd name="T45" fmla="*/ 30826 h 182"/>
                <a:gd name="T46" fmla="*/ 327025 w 270"/>
                <a:gd name="T47" fmla="*/ 56046 h 182"/>
                <a:gd name="T48" fmla="*/ 369887 w 270"/>
                <a:gd name="T49" fmla="*/ 75663 h 182"/>
                <a:gd name="T50" fmla="*/ 428625 w 270"/>
                <a:gd name="T51" fmla="*/ 92477 h 182"/>
                <a:gd name="T52" fmla="*/ 428625 w 270"/>
                <a:gd name="T53" fmla="*/ 145721 h 182"/>
                <a:gd name="T54" fmla="*/ 390525 w 270"/>
                <a:gd name="T55" fmla="*/ 166738 h 182"/>
                <a:gd name="T56" fmla="*/ 358775 w 270"/>
                <a:gd name="T57" fmla="*/ 173744 h 182"/>
                <a:gd name="T58" fmla="*/ 330200 w 270"/>
                <a:gd name="T59" fmla="*/ 182151 h 182"/>
                <a:gd name="T60" fmla="*/ 315912 w 270"/>
                <a:gd name="T61" fmla="*/ 203168 h 182"/>
                <a:gd name="T62" fmla="*/ 315912 w 270"/>
                <a:gd name="T63" fmla="*/ 211575 h 182"/>
                <a:gd name="T64" fmla="*/ 322262 w 270"/>
                <a:gd name="T65" fmla="*/ 219982 h 182"/>
                <a:gd name="T66" fmla="*/ 331787 w 270"/>
                <a:gd name="T67" fmla="*/ 219982 h 182"/>
                <a:gd name="T68" fmla="*/ 347662 w 270"/>
                <a:gd name="T69" fmla="*/ 217180 h 182"/>
                <a:gd name="T70" fmla="*/ 361950 w 270"/>
                <a:gd name="T71" fmla="*/ 215779 h 182"/>
                <a:gd name="T72" fmla="*/ 358775 w 270"/>
                <a:gd name="T73" fmla="*/ 221383 h 182"/>
                <a:gd name="T74" fmla="*/ 350837 w 270"/>
                <a:gd name="T75" fmla="*/ 231191 h 182"/>
                <a:gd name="T76" fmla="*/ 342900 w 270"/>
                <a:gd name="T77" fmla="*/ 240999 h 182"/>
                <a:gd name="T78" fmla="*/ 338137 w 270"/>
                <a:gd name="T79" fmla="*/ 231191 h 182"/>
                <a:gd name="T80" fmla="*/ 331787 w 270"/>
                <a:gd name="T81" fmla="*/ 225587 h 182"/>
                <a:gd name="T82" fmla="*/ 325437 w 270"/>
                <a:gd name="T83" fmla="*/ 229790 h 182"/>
                <a:gd name="T84" fmla="*/ 311150 w 270"/>
                <a:gd name="T85" fmla="*/ 242401 h 182"/>
                <a:gd name="T86" fmla="*/ 300037 w 270"/>
                <a:gd name="T87" fmla="*/ 252209 h 182"/>
                <a:gd name="T88" fmla="*/ 287337 w 270"/>
                <a:gd name="T89" fmla="*/ 250808 h 182"/>
                <a:gd name="T90" fmla="*/ 280987 w 270"/>
                <a:gd name="T91" fmla="*/ 238197 h 182"/>
                <a:gd name="T92" fmla="*/ 280987 w 270"/>
                <a:gd name="T93" fmla="*/ 222784 h 182"/>
                <a:gd name="T94" fmla="*/ 268287 w 270"/>
                <a:gd name="T95" fmla="*/ 221383 h 182"/>
                <a:gd name="T96" fmla="*/ 257175 w 270"/>
                <a:gd name="T97" fmla="*/ 217180 h 182"/>
                <a:gd name="T98" fmla="*/ 260350 w 270"/>
                <a:gd name="T99" fmla="*/ 211575 h 182"/>
                <a:gd name="T100" fmla="*/ 279400 w 270"/>
                <a:gd name="T101" fmla="*/ 207372 h 182"/>
                <a:gd name="T102" fmla="*/ 298450 w 270"/>
                <a:gd name="T103" fmla="*/ 203168 h 182"/>
                <a:gd name="T104" fmla="*/ 246062 w 270"/>
                <a:gd name="T105" fmla="*/ 197563 h 182"/>
                <a:gd name="T106" fmla="*/ 228600 w 270"/>
                <a:gd name="T107" fmla="*/ 186354 h 182"/>
                <a:gd name="T108" fmla="*/ 209550 w 270"/>
                <a:gd name="T109" fmla="*/ 180750 h 182"/>
                <a:gd name="T110" fmla="*/ 200025 w 270"/>
                <a:gd name="T111" fmla="*/ 191959 h 182"/>
                <a:gd name="T112" fmla="*/ 192087 w 270"/>
                <a:gd name="T113" fmla="*/ 207372 h 182"/>
                <a:gd name="T114" fmla="*/ 182562 w 270"/>
                <a:gd name="T115" fmla="*/ 221383 h 182"/>
                <a:gd name="T116" fmla="*/ 168275 w 270"/>
                <a:gd name="T117" fmla="*/ 219982 h 182"/>
                <a:gd name="T118" fmla="*/ 157162 w 270"/>
                <a:gd name="T119" fmla="*/ 212976 h 182"/>
                <a:gd name="T120" fmla="*/ 158750 w 270"/>
                <a:gd name="T121" fmla="*/ 191959 h 18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0"/>
                <a:gd name="T184" fmla="*/ 0 h 182"/>
                <a:gd name="T185" fmla="*/ 270 w 270"/>
                <a:gd name="T186" fmla="*/ 182 h 18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0" h="182">
                  <a:moveTo>
                    <a:pt x="100" y="137"/>
                  </a:moveTo>
                  <a:lnTo>
                    <a:pt x="108" y="137"/>
                  </a:lnTo>
                  <a:lnTo>
                    <a:pt x="121" y="133"/>
                  </a:lnTo>
                  <a:lnTo>
                    <a:pt x="113" y="124"/>
                  </a:lnTo>
                  <a:lnTo>
                    <a:pt x="106" y="111"/>
                  </a:lnTo>
                  <a:lnTo>
                    <a:pt x="100" y="98"/>
                  </a:lnTo>
                  <a:lnTo>
                    <a:pt x="89" y="94"/>
                  </a:lnTo>
                  <a:lnTo>
                    <a:pt x="76" y="86"/>
                  </a:lnTo>
                  <a:lnTo>
                    <a:pt x="62" y="94"/>
                  </a:lnTo>
                  <a:lnTo>
                    <a:pt x="61" y="96"/>
                  </a:lnTo>
                  <a:lnTo>
                    <a:pt x="58" y="97"/>
                  </a:lnTo>
                  <a:lnTo>
                    <a:pt x="56" y="98"/>
                  </a:lnTo>
                  <a:lnTo>
                    <a:pt x="55" y="100"/>
                  </a:lnTo>
                  <a:lnTo>
                    <a:pt x="53" y="101"/>
                  </a:lnTo>
                  <a:lnTo>
                    <a:pt x="51" y="103"/>
                  </a:lnTo>
                  <a:lnTo>
                    <a:pt x="49" y="105"/>
                  </a:lnTo>
                  <a:lnTo>
                    <a:pt x="47" y="105"/>
                  </a:lnTo>
                  <a:lnTo>
                    <a:pt x="43" y="107"/>
                  </a:lnTo>
                  <a:lnTo>
                    <a:pt x="39" y="105"/>
                  </a:lnTo>
                  <a:lnTo>
                    <a:pt x="36" y="105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23" y="100"/>
                  </a:lnTo>
                  <a:lnTo>
                    <a:pt x="18" y="98"/>
                  </a:lnTo>
                  <a:lnTo>
                    <a:pt x="13" y="97"/>
                  </a:lnTo>
                  <a:lnTo>
                    <a:pt x="7" y="96"/>
                  </a:lnTo>
                  <a:lnTo>
                    <a:pt x="0" y="89"/>
                  </a:lnTo>
                  <a:lnTo>
                    <a:pt x="1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3" y="80"/>
                  </a:lnTo>
                  <a:lnTo>
                    <a:pt x="3" y="78"/>
                  </a:lnTo>
                  <a:lnTo>
                    <a:pt x="3" y="75"/>
                  </a:lnTo>
                  <a:lnTo>
                    <a:pt x="3" y="72"/>
                  </a:lnTo>
                  <a:lnTo>
                    <a:pt x="3" y="69"/>
                  </a:lnTo>
                  <a:lnTo>
                    <a:pt x="0" y="69"/>
                  </a:lnTo>
                  <a:lnTo>
                    <a:pt x="3" y="72"/>
                  </a:lnTo>
                  <a:lnTo>
                    <a:pt x="4" y="66"/>
                  </a:lnTo>
                  <a:lnTo>
                    <a:pt x="4" y="62"/>
                  </a:lnTo>
                  <a:lnTo>
                    <a:pt x="6" y="58"/>
                  </a:lnTo>
                  <a:lnTo>
                    <a:pt x="7" y="54"/>
                  </a:lnTo>
                  <a:lnTo>
                    <a:pt x="10" y="50"/>
                  </a:lnTo>
                  <a:lnTo>
                    <a:pt x="13" y="44"/>
                  </a:lnTo>
                  <a:lnTo>
                    <a:pt x="16" y="40"/>
                  </a:lnTo>
                  <a:lnTo>
                    <a:pt x="18" y="38"/>
                  </a:lnTo>
                  <a:lnTo>
                    <a:pt x="17" y="36"/>
                  </a:lnTo>
                  <a:lnTo>
                    <a:pt x="16" y="35"/>
                  </a:lnTo>
                  <a:lnTo>
                    <a:pt x="14" y="33"/>
                  </a:lnTo>
                  <a:lnTo>
                    <a:pt x="13" y="31"/>
                  </a:lnTo>
                  <a:lnTo>
                    <a:pt x="12" y="29"/>
                  </a:lnTo>
                  <a:lnTo>
                    <a:pt x="10" y="26"/>
                  </a:lnTo>
                  <a:lnTo>
                    <a:pt x="8" y="24"/>
                  </a:lnTo>
                  <a:lnTo>
                    <a:pt x="7" y="21"/>
                  </a:lnTo>
                  <a:lnTo>
                    <a:pt x="18" y="12"/>
                  </a:lnTo>
                  <a:lnTo>
                    <a:pt x="32" y="8"/>
                  </a:lnTo>
                  <a:lnTo>
                    <a:pt x="54" y="10"/>
                  </a:lnTo>
                  <a:lnTo>
                    <a:pt x="74" y="15"/>
                  </a:lnTo>
                  <a:lnTo>
                    <a:pt x="89" y="15"/>
                  </a:lnTo>
                  <a:lnTo>
                    <a:pt x="105" y="18"/>
                  </a:lnTo>
                  <a:lnTo>
                    <a:pt x="119" y="22"/>
                  </a:lnTo>
                  <a:lnTo>
                    <a:pt x="119" y="15"/>
                  </a:lnTo>
                  <a:lnTo>
                    <a:pt x="121" y="5"/>
                  </a:lnTo>
                  <a:lnTo>
                    <a:pt x="132" y="5"/>
                  </a:lnTo>
                  <a:lnTo>
                    <a:pt x="143" y="5"/>
                  </a:lnTo>
                  <a:lnTo>
                    <a:pt x="149" y="0"/>
                  </a:lnTo>
                  <a:lnTo>
                    <a:pt x="162" y="0"/>
                  </a:lnTo>
                  <a:lnTo>
                    <a:pt x="170" y="5"/>
                  </a:lnTo>
                  <a:lnTo>
                    <a:pt x="177" y="12"/>
                  </a:lnTo>
                  <a:lnTo>
                    <a:pt x="175" y="22"/>
                  </a:lnTo>
                  <a:lnTo>
                    <a:pt x="189" y="25"/>
                  </a:lnTo>
                  <a:lnTo>
                    <a:pt x="196" y="43"/>
                  </a:lnTo>
                  <a:lnTo>
                    <a:pt x="206" y="40"/>
                  </a:lnTo>
                  <a:lnTo>
                    <a:pt x="212" y="48"/>
                  </a:lnTo>
                  <a:lnTo>
                    <a:pt x="222" y="47"/>
                  </a:lnTo>
                  <a:lnTo>
                    <a:pt x="233" y="54"/>
                  </a:lnTo>
                  <a:lnTo>
                    <a:pt x="246" y="54"/>
                  </a:lnTo>
                  <a:lnTo>
                    <a:pt x="259" y="61"/>
                  </a:lnTo>
                  <a:lnTo>
                    <a:pt x="270" y="66"/>
                  </a:lnTo>
                  <a:lnTo>
                    <a:pt x="268" y="79"/>
                  </a:lnTo>
                  <a:lnTo>
                    <a:pt x="268" y="91"/>
                  </a:lnTo>
                  <a:lnTo>
                    <a:pt x="270" y="104"/>
                  </a:lnTo>
                  <a:lnTo>
                    <a:pt x="262" y="104"/>
                  </a:lnTo>
                  <a:lnTo>
                    <a:pt x="249" y="107"/>
                  </a:lnTo>
                  <a:lnTo>
                    <a:pt x="246" y="119"/>
                  </a:lnTo>
                  <a:lnTo>
                    <a:pt x="240" y="121"/>
                  </a:lnTo>
                  <a:lnTo>
                    <a:pt x="233" y="122"/>
                  </a:lnTo>
                  <a:lnTo>
                    <a:pt x="226" y="124"/>
                  </a:lnTo>
                  <a:lnTo>
                    <a:pt x="220" y="125"/>
                  </a:lnTo>
                  <a:lnTo>
                    <a:pt x="213" y="128"/>
                  </a:lnTo>
                  <a:lnTo>
                    <a:pt x="208" y="130"/>
                  </a:lnTo>
                  <a:lnTo>
                    <a:pt x="203" y="135"/>
                  </a:lnTo>
                  <a:lnTo>
                    <a:pt x="199" y="140"/>
                  </a:lnTo>
                  <a:lnTo>
                    <a:pt x="199" y="145"/>
                  </a:lnTo>
                  <a:lnTo>
                    <a:pt x="199" y="147"/>
                  </a:lnTo>
                  <a:lnTo>
                    <a:pt x="199" y="148"/>
                  </a:lnTo>
                  <a:lnTo>
                    <a:pt x="199" y="151"/>
                  </a:lnTo>
                  <a:lnTo>
                    <a:pt x="200" y="152"/>
                  </a:lnTo>
                  <a:lnTo>
                    <a:pt x="201" y="155"/>
                  </a:lnTo>
                  <a:lnTo>
                    <a:pt x="203" y="157"/>
                  </a:lnTo>
                  <a:lnTo>
                    <a:pt x="205" y="157"/>
                  </a:lnTo>
                  <a:lnTo>
                    <a:pt x="206" y="158"/>
                  </a:lnTo>
                  <a:lnTo>
                    <a:pt x="209" y="157"/>
                  </a:lnTo>
                  <a:lnTo>
                    <a:pt x="212" y="157"/>
                  </a:lnTo>
                  <a:lnTo>
                    <a:pt x="215" y="155"/>
                  </a:lnTo>
                  <a:lnTo>
                    <a:pt x="219" y="155"/>
                  </a:lnTo>
                  <a:lnTo>
                    <a:pt x="221" y="155"/>
                  </a:lnTo>
                  <a:lnTo>
                    <a:pt x="225" y="154"/>
                  </a:lnTo>
                  <a:lnTo>
                    <a:pt x="228" y="154"/>
                  </a:lnTo>
                  <a:lnTo>
                    <a:pt x="231" y="155"/>
                  </a:lnTo>
                  <a:lnTo>
                    <a:pt x="228" y="157"/>
                  </a:lnTo>
                  <a:lnTo>
                    <a:pt x="226" y="158"/>
                  </a:lnTo>
                  <a:lnTo>
                    <a:pt x="224" y="161"/>
                  </a:lnTo>
                  <a:lnTo>
                    <a:pt x="222" y="162"/>
                  </a:lnTo>
                  <a:lnTo>
                    <a:pt x="221" y="165"/>
                  </a:lnTo>
                  <a:lnTo>
                    <a:pt x="219" y="168"/>
                  </a:lnTo>
                  <a:lnTo>
                    <a:pt x="218" y="170"/>
                  </a:lnTo>
                  <a:lnTo>
                    <a:pt x="216" y="172"/>
                  </a:lnTo>
                  <a:lnTo>
                    <a:pt x="215" y="169"/>
                  </a:lnTo>
                  <a:lnTo>
                    <a:pt x="214" y="166"/>
                  </a:lnTo>
                  <a:lnTo>
                    <a:pt x="213" y="165"/>
                  </a:lnTo>
                  <a:lnTo>
                    <a:pt x="212" y="164"/>
                  </a:lnTo>
                  <a:lnTo>
                    <a:pt x="210" y="162"/>
                  </a:lnTo>
                  <a:lnTo>
                    <a:pt x="209" y="161"/>
                  </a:lnTo>
                  <a:lnTo>
                    <a:pt x="207" y="161"/>
                  </a:lnTo>
                  <a:lnTo>
                    <a:pt x="206" y="159"/>
                  </a:lnTo>
                  <a:lnTo>
                    <a:pt x="205" y="164"/>
                  </a:lnTo>
                  <a:lnTo>
                    <a:pt x="203" y="166"/>
                  </a:lnTo>
                  <a:lnTo>
                    <a:pt x="200" y="170"/>
                  </a:lnTo>
                  <a:lnTo>
                    <a:pt x="196" y="173"/>
                  </a:lnTo>
                  <a:lnTo>
                    <a:pt x="194" y="176"/>
                  </a:lnTo>
                  <a:lnTo>
                    <a:pt x="192" y="177"/>
                  </a:lnTo>
                  <a:lnTo>
                    <a:pt x="189" y="180"/>
                  </a:lnTo>
                  <a:lnTo>
                    <a:pt x="188" y="182"/>
                  </a:lnTo>
                  <a:lnTo>
                    <a:pt x="184" y="182"/>
                  </a:lnTo>
                  <a:lnTo>
                    <a:pt x="181" y="179"/>
                  </a:lnTo>
                  <a:lnTo>
                    <a:pt x="180" y="176"/>
                  </a:lnTo>
                  <a:lnTo>
                    <a:pt x="179" y="173"/>
                  </a:lnTo>
                  <a:lnTo>
                    <a:pt x="177" y="170"/>
                  </a:lnTo>
                  <a:lnTo>
                    <a:pt x="177" y="168"/>
                  </a:lnTo>
                  <a:lnTo>
                    <a:pt x="177" y="164"/>
                  </a:lnTo>
                  <a:lnTo>
                    <a:pt x="177" y="159"/>
                  </a:lnTo>
                  <a:lnTo>
                    <a:pt x="175" y="159"/>
                  </a:lnTo>
                  <a:lnTo>
                    <a:pt x="171" y="159"/>
                  </a:lnTo>
                  <a:lnTo>
                    <a:pt x="169" y="158"/>
                  </a:lnTo>
                  <a:lnTo>
                    <a:pt x="167" y="157"/>
                  </a:lnTo>
                  <a:lnTo>
                    <a:pt x="164" y="155"/>
                  </a:lnTo>
                  <a:lnTo>
                    <a:pt x="162" y="155"/>
                  </a:lnTo>
                  <a:lnTo>
                    <a:pt x="161" y="154"/>
                  </a:lnTo>
                  <a:lnTo>
                    <a:pt x="159" y="152"/>
                  </a:lnTo>
                  <a:lnTo>
                    <a:pt x="164" y="151"/>
                  </a:lnTo>
                  <a:lnTo>
                    <a:pt x="169" y="150"/>
                  </a:lnTo>
                  <a:lnTo>
                    <a:pt x="173" y="148"/>
                  </a:lnTo>
                  <a:lnTo>
                    <a:pt x="176" y="148"/>
                  </a:lnTo>
                  <a:lnTo>
                    <a:pt x="181" y="147"/>
                  </a:lnTo>
                  <a:lnTo>
                    <a:pt x="184" y="147"/>
                  </a:lnTo>
                  <a:lnTo>
                    <a:pt x="188" y="145"/>
                  </a:lnTo>
                  <a:lnTo>
                    <a:pt x="192" y="145"/>
                  </a:lnTo>
                  <a:lnTo>
                    <a:pt x="157" y="145"/>
                  </a:lnTo>
                  <a:lnTo>
                    <a:pt x="155" y="141"/>
                  </a:lnTo>
                  <a:lnTo>
                    <a:pt x="151" y="138"/>
                  </a:lnTo>
                  <a:lnTo>
                    <a:pt x="148" y="135"/>
                  </a:lnTo>
                  <a:lnTo>
                    <a:pt x="144" y="133"/>
                  </a:lnTo>
                  <a:lnTo>
                    <a:pt x="139" y="132"/>
                  </a:lnTo>
                  <a:lnTo>
                    <a:pt x="136" y="130"/>
                  </a:lnTo>
                  <a:lnTo>
                    <a:pt x="132" y="129"/>
                  </a:lnTo>
                  <a:lnTo>
                    <a:pt x="130" y="129"/>
                  </a:lnTo>
                  <a:lnTo>
                    <a:pt x="129" y="132"/>
                  </a:lnTo>
                  <a:lnTo>
                    <a:pt x="126" y="137"/>
                  </a:lnTo>
                  <a:lnTo>
                    <a:pt x="125" y="141"/>
                  </a:lnTo>
                  <a:lnTo>
                    <a:pt x="124" y="144"/>
                  </a:lnTo>
                  <a:lnTo>
                    <a:pt x="121" y="148"/>
                  </a:lnTo>
                  <a:lnTo>
                    <a:pt x="119" y="151"/>
                  </a:lnTo>
                  <a:lnTo>
                    <a:pt x="117" y="154"/>
                  </a:lnTo>
                  <a:lnTo>
                    <a:pt x="115" y="158"/>
                  </a:lnTo>
                  <a:lnTo>
                    <a:pt x="112" y="157"/>
                  </a:lnTo>
                  <a:lnTo>
                    <a:pt x="108" y="157"/>
                  </a:lnTo>
                  <a:lnTo>
                    <a:pt x="106" y="157"/>
                  </a:lnTo>
                  <a:lnTo>
                    <a:pt x="104" y="155"/>
                  </a:lnTo>
                  <a:lnTo>
                    <a:pt x="101" y="154"/>
                  </a:lnTo>
                  <a:lnTo>
                    <a:pt x="99" y="152"/>
                  </a:lnTo>
                  <a:lnTo>
                    <a:pt x="98" y="150"/>
                  </a:lnTo>
                  <a:lnTo>
                    <a:pt x="95" y="147"/>
                  </a:lnTo>
                  <a:lnTo>
                    <a:pt x="100" y="137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2" name="Freeform 357"/>
            <p:cNvSpPr>
              <a:spLocks/>
            </p:cNvSpPr>
            <p:nvPr/>
          </p:nvSpPr>
          <p:spPr bwMode="gray">
            <a:xfrm>
              <a:off x="5523921" y="3411910"/>
              <a:ext cx="165828" cy="80469"/>
            </a:xfrm>
            <a:custGeom>
              <a:avLst/>
              <a:gdLst>
                <a:gd name="T0" fmla="*/ 169863 w 113"/>
                <a:gd name="T1" fmla="*/ 50442 h 62"/>
                <a:gd name="T2" fmla="*/ 179388 w 113"/>
                <a:gd name="T3" fmla="*/ 86872 h 62"/>
                <a:gd name="T4" fmla="*/ 161925 w 113"/>
                <a:gd name="T5" fmla="*/ 78465 h 62"/>
                <a:gd name="T6" fmla="*/ 152400 w 113"/>
                <a:gd name="T7" fmla="*/ 72860 h 62"/>
                <a:gd name="T8" fmla="*/ 136525 w 113"/>
                <a:gd name="T9" fmla="*/ 78465 h 62"/>
                <a:gd name="T10" fmla="*/ 117475 w 113"/>
                <a:gd name="T11" fmla="*/ 78465 h 62"/>
                <a:gd name="T12" fmla="*/ 117475 w 113"/>
                <a:gd name="T13" fmla="*/ 77064 h 62"/>
                <a:gd name="T14" fmla="*/ 115888 w 113"/>
                <a:gd name="T15" fmla="*/ 77064 h 62"/>
                <a:gd name="T16" fmla="*/ 114300 w 113"/>
                <a:gd name="T17" fmla="*/ 77064 h 62"/>
                <a:gd name="T18" fmla="*/ 107950 w 113"/>
                <a:gd name="T19" fmla="*/ 71459 h 62"/>
                <a:gd name="T20" fmla="*/ 100013 w 113"/>
                <a:gd name="T21" fmla="*/ 68657 h 62"/>
                <a:gd name="T22" fmla="*/ 93663 w 113"/>
                <a:gd name="T23" fmla="*/ 67256 h 62"/>
                <a:gd name="T24" fmla="*/ 85725 w 113"/>
                <a:gd name="T25" fmla="*/ 63052 h 62"/>
                <a:gd name="T26" fmla="*/ 76200 w 113"/>
                <a:gd name="T27" fmla="*/ 63052 h 62"/>
                <a:gd name="T28" fmla="*/ 66675 w 113"/>
                <a:gd name="T29" fmla="*/ 61651 h 62"/>
                <a:gd name="T30" fmla="*/ 55563 w 113"/>
                <a:gd name="T31" fmla="*/ 61651 h 62"/>
                <a:gd name="T32" fmla="*/ 46038 w 113"/>
                <a:gd name="T33" fmla="*/ 61651 h 62"/>
                <a:gd name="T34" fmla="*/ 42863 w 113"/>
                <a:gd name="T35" fmla="*/ 50442 h 62"/>
                <a:gd name="T36" fmla="*/ 38100 w 113"/>
                <a:gd name="T37" fmla="*/ 40634 h 62"/>
                <a:gd name="T38" fmla="*/ 34925 w 113"/>
                <a:gd name="T39" fmla="*/ 30826 h 62"/>
                <a:gd name="T40" fmla="*/ 28575 w 113"/>
                <a:gd name="T41" fmla="*/ 22419 h 62"/>
                <a:gd name="T42" fmla="*/ 23813 w 113"/>
                <a:gd name="T43" fmla="*/ 15413 h 62"/>
                <a:gd name="T44" fmla="*/ 15875 w 113"/>
                <a:gd name="T45" fmla="*/ 9808 h 62"/>
                <a:gd name="T46" fmla="*/ 7938 w 113"/>
                <a:gd name="T47" fmla="*/ 4203 h 62"/>
                <a:gd name="T48" fmla="*/ 0 w 113"/>
                <a:gd name="T49" fmla="*/ 0 h 62"/>
                <a:gd name="T50" fmla="*/ 6350 w 113"/>
                <a:gd name="T51" fmla="*/ 4203 h 62"/>
                <a:gd name="T52" fmla="*/ 30163 w 113"/>
                <a:gd name="T53" fmla="*/ 9808 h 62"/>
                <a:gd name="T54" fmla="*/ 55563 w 113"/>
                <a:gd name="T55" fmla="*/ 16814 h 62"/>
                <a:gd name="T56" fmla="*/ 69850 w 113"/>
                <a:gd name="T57" fmla="*/ 9808 h 62"/>
                <a:gd name="T58" fmla="*/ 88900 w 113"/>
                <a:gd name="T59" fmla="*/ 22419 h 62"/>
                <a:gd name="T60" fmla="*/ 106363 w 113"/>
                <a:gd name="T61" fmla="*/ 32227 h 62"/>
                <a:gd name="T62" fmla="*/ 123825 w 113"/>
                <a:gd name="T63" fmla="*/ 26622 h 62"/>
                <a:gd name="T64" fmla="*/ 146050 w 113"/>
                <a:gd name="T65" fmla="*/ 32227 h 62"/>
                <a:gd name="T66" fmla="*/ 158750 w 113"/>
                <a:gd name="T67" fmla="*/ 46238 h 62"/>
                <a:gd name="T68" fmla="*/ 169863 w 113"/>
                <a:gd name="T69" fmla="*/ 50442 h 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"/>
                <a:gd name="T106" fmla="*/ 0 h 62"/>
                <a:gd name="T107" fmla="*/ 113 w 113"/>
                <a:gd name="T108" fmla="*/ 62 h 6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" h="62">
                  <a:moveTo>
                    <a:pt x="107" y="36"/>
                  </a:moveTo>
                  <a:lnTo>
                    <a:pt x="113" y="62"/>
                  </a:lnTo>
                  <a:lnTo>
                    <a:pt x="102" y="56"/>
                  </a:lnTo>
                  <a:lnTo>
                    <a:pt x="96" y="52"/>
                  </a:lnTo>
                  <a:lnTo>
                    <a:pt x="86" y="56"/>
                  </a:lnTo>
                  <a:lnTo>
                    <a:pt x="74" y="56"/>
                  </a:lnTo>
                  <a:lnTo>
                    <a:pt x="74" y="55"/>
                  </a:lnTo>
                  <a:lnTo>
                    <a:pt x="73" y="55"/>
                  </a:lnTo>
                  <a:lnTo>
                    <a:pt x="72" y="55"/>
                  </a:lnTo>
                  <a:lnTo>
                    <a:pt x="68" y="51"/>
                  </a:lnTo>
                  <a:lnTo>
                    <a:pt x="63" y="49"/>
                  </a:lnTo>
                  <a:lnTo>
                    <a:pt x="59" y="48"/>
                  </a:lnTo>
                  <a:lnTo>
                    <a:pt x="54" y="45"/>
                  </a:lnTo>
                  <a:lnTo>
                    <a:pt x="48" y="45"/>
                  </a:lnTo>
                  <a:lnTo>
                    <a:pt x="42" y="44"/>
                  </a:lnTo>
                  <a:lnTo>
                    <a:pt x="35" y="44"/>
                  </a:lnTo>
                  <a:lnTo>
                    <a:pt x="29" y="44"/>
                  </a:lnTo>
                  <a:lnTo>
                    <a:pt x="27" y="36"/>
                  </a:lnTo>
                  <a:lnTo>
                    <a:pt x="24" y="29"/>
                  </a:lnTo>
                  <a:lnTo>
                    <a:pt x="22" y="22"/>
                  </a:lnTo>
                  <a:lnTo>
                    <a:pt x="18" y="16"/>
                  </a:lnTo>
                  <a:lnTo>
                    <a:pt x="15" y="11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19" y="7"/>
                  </a:lnTo>
                  <a:lnTo>
                    <a:pt x="35" y="12"/>
                  </a:lnTo>
                  <a:lnTo>
                    <a:pt x="44" y="7"/>
                  </a:lnTo>
                  <a:lnTo>
                    <a:pt x="56" y="16"/>
                  </a:lnTo>
                  <a:lnTo>
                    <a:pt x="67" y="23"/>
                  </a:lnTo>
                  <a:lnTo>
                    <a:pt x="78" y="19"/>
                  </a:lnTo>
                  <a:lnTo>
                    <a:pt x="92" y="23"/>
                  </a:lnTo>
                  <a:lnTo>
                    <a:pt x="100" y="33"/>
                  </a:lnTo>
                  <a:lnTo>
                    <a:pt x="107" y="36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3" name="Freeform 358"/>
            <p:cNvSpPr>
              <a:spLocks/>
            </p:cNvSpPr>
            <p:nvPr/>
          </p:nvSpPr>
          <p:spPr bwMode="gray">
            <a:xfrm>
              <a:off x="5651845" y="3453636"/>
              <a:ext cx="127926" cy="104314"/>
            </a:xfrm>
            <a:custGeom>
              <a:avLst/>
              <a:gdLst>
                <a:gd name="T0" fmla="*/ 0 w 88"/>
                <a:gd name="T1" fmla="*/ 30826 h 80"/>
                <a:gd name="T2" fmla="*/ 17463 w 88"/>
                <a:gd name="T3" fmla="*/ 50442 h 80"/>
                <a:gd name="T4" fmla="*/ 20637 w 88"/>
                <a:gd name="T5" fmla="*/ 67256 h 80"/>
                <a:gd name="T6" fmla="*/ 28575 w 88"/>
                <a:gd name="T7" fmla="*/ 79866 h 80"/>
                <a:gd name="T8" fmla="*/ 30163 w 88"/>
                <a:gd name="T9" fmla="*/ 93878 h 80"/>
                <a:gd name="T10" fmla="*/ 30163 w 88"/>
                <a:gd name="T11" fmla="*/ 98081 h 80"/>
                <a:gd name="T12" fmla="*/ 38100 w 88"/>
                <a:gd name="T13" fmla="*/ 99483 h 80"/>
                <a:gd name="T14" fmla="*/ 42862 w 88"/>
                <a:gd name="T15" fmla="*/ 102285 h 80"/>
                <a:gd name="T16" fmla="*/ 47625 w 88"/>
                <a:gd name="T17" fmla="*/ 106488 h 80"/>
                <a:gd name="T18" fmla="*/ 52388 w 88"/>
                <a:gd name="T19" fmla="*/ 107890 h 80"/>
                <a:gd name="T20" fmla="*/ 57150 w 88"/>
                <a:gd name="T21" fmla="*/ 109291 h 80"/>
                <a:gd name="T22" fmla="*/ 61913 w 88"/>
                <a:gd name="T23" fmla="*/ 109291 h 80"/>
                <a:gd name="T24" fmla="*/ 66675 w 88"/>
                <a:gd name="T25" fmla="*/ 112093 h 80"/>
                <a:gd name="T26" fmla="*/ 69850 w 88"/>
                <a:gd name="T27" fmla="*/ 112093 h 80"/>
                <a:gd name="T28" fmla="*/ 74612 w 88"/>
                <a:gd name="T29" fmla="*/ 109291 h 80"/>
                <a:gd name="T30" fmla="*/ 76200 w 88"/>
                <a:gd name="T31" fmla="*/ 106488 h 80"/>
                <a:gd name="T32" fmla="*/ 79375 w 88"/>
                <a:gd name="T33" fmla="*/ 99483 h 80"/>
                <a:gd name="T34" fmla="*/ 80962 w 88"/>
                <a:gd name="T35" fmla="*/ 93878 h 80"/>
                <a:gd name="T36" fmla="*/ 82550 w 88"/>
                <a:gd name="T37" fmla="*/ 88273 h 80"/>
                <a:gd name="T38" fmla="*/ 87312 w 88"/>
                <a:gd name="T39" fmla="*/ 81267 h 80"/>
                <a:gd name="T40" fmla="*/ 88900 w 88"/>
                <a:gd name="T41" fmla="*/ 77064 h 80"/>
                <a:gd name="T42" fmla="*/ 95250 w 88"/>
                <a:gd name="T43" fmla="*/ 75663 h 80"/>
                <a:gd name="T44" fmla="*/ 106363 w 88"/>
                <a:gd name="T45" fmla="*/ 75663 h 80"/>
                <a:gd name="T46" fmla="*/ 111125 w 88"/>
                <a:gd name="T47" fmla="*/ 77064 h 80"/>
                <a:gd name="T48" fmla="*/ 115888 w 88"/>
                <a:gd name="T49" fmla="*/ 79866 h 80"/>
                <a:gd name="T50" fmla="*/ 117475 w 88"/>
                <a:gd name="T51" fmla="*/ 82669 h 80"/>
                <a:gd name="T52" fmla="*/ 117475 w 88"/>
                <a:gd name="T53" fmla="*/ 86872 h 80"/>
                <a:gd name="T54" fmla="*/ 117475 w 88"/>
                <a:gd name="T55" fmla="*/ 91076 h 80"/>
                <a:gd name="T56" fmla="*/ 117475 w 88"/>
                <a:gd name="T57" fmla="*/ 88273 h 80"/>
                <a:gd name="T58" fmla="*/ 117475 w 88"/>
                <a:gd name="T59" fmla="*/ 82669 h 80"/>
                <a:gd name="T60" fmla="*/ 119063 w 88"/>
                <a:gd name="T61" fmla="*/ 79866 h 80"/>
                <a:gd name="T62" fmla="*/ 119063 w 88"/>
                <a:gd name="T63" fmla="*/ 75663 h 80"/>
                <a:gd name="T64" fmla="*/ 120650 w 88"/>
                <a:gd name="T65" fmla="*/ 71459 h 80"/>
                <a:gd name="T66" fmla="*/ 122238 w 88"/>
                <a:gd name="T67" fmla="*/ 70058 h 80"/>
                <a:gd name="T68" fmla="*/ 122238 w 88"/>
                <a:gd name="T69" fmla="*/ 67256 h 80"/>
                <a:gd name="T70" fmla="*/ 122238 w 88"/>
                <a:gd name="T71" fmla="*/ 65855 h 80"/>
                <a:gd name="T72" fmla="*/ 123825 w 88"/>
                <a:gd name="T73" fmla="*/ 63052 h 80"/>
                <a:gd name="T74" fmla="*/ 128588 w 88"/>
                <a:gd name="T75" fmla="*/ 63052 h 80"/>
                <a:gd name="T76" fmla="*/ 130175 w 88"/>
                <a:gd name="T77" fmla="*/ 61651 h 80"/>
                <a:gd name="T78" fmla="*/ 131763 w 88"/>
                <a:gd name="T79" fmla="*/ 61651 h 80"/>
                <a:gd name="T80" fmla="*/ 133350 w 88"/>
                <a:gd name="T81" fmla="*/ 60250 h 80"/>
                <a:gd name="T82" fmla="*/ 136525 w 88"/>
                <a:gd name="T83" fmla="*/ 57448 h 80"/>
                <a:gd name="T84" fmla="*/ 138113 w 88"/>
                <a:gd name="T85" fmla="*/ 56047 h 80"/>
                <a:gd name="T86" fmla="*/ 139700 w 88"/>
                <a:gd name="T87" fmla="*/ 53244 h 80"/>
                <a:gd name="T88" fmla="*/ 133350 w 88"/>
                <a:gd name="T89" fmla="*/ 47640 h 80"/>
                <a:gd name="T90" fmla="*/ 128588 w 88"/>
                <a:gd name="T91" fmla="*/ 40634 h 80"/>
                <a:gd name="T92" fmla="*/ 122238 w 88"/>
                <a:gd name="T93" fmla="*/ 36430 h 80"/>
                <a:gd name="T94" fmla="*/ 117475 w 88"/>
                <a:gd name="T95" fmla="*/ 32227 h 80"/>
                <a:gd name="T96" fmla="*/ 109538 w 88"/>
                <a:gd name="T97" fmla="*/ 26622 h 80"/>
                <a:gd name="T98" fmla="*/ 101600 w 88"/>
                <a:gd name="T99" fmla="*/ 23820 h 80"/>
                <a:gd name="T100" fmla="*/ 96837 w 88"/>
                <a:gd name="T101" fmla="*/ 21017 h 80"/>
                <a:gd name="T102" fmla="*/ 90487 w 88"/>
                <a:gd name="T103" fmla="*/ 16814 h 80"/>
                <a:gd name="T104" fmla="*/ 87312 w 88"/>
                <a:gd name="T105" fmla="*/ 16814 h 80"/>
                <a:gd name="T106" fmla="*/ 74612 w 88"/>
                <a:gd name="T107" fmla="*/ 36430 h 80"/>
                <a:gd name="T108" fmla="*/ 57150 w 88"/>
                <a:gd name="T109" fmla="*/ 25221 h 80"/>
                <a:gd name="T110" fmla="*/ 39687 w 88"/>
                <a:gd name="T111" fmla="*/ 11209 h 80"/>
                <a:gd name="T112" fmla="*/ 17463 w 88"/>
                <a:gd name="T113" fmla="*/ 0 h 80"/>
                <a:gd name="T114" fmla="*/ 28575 w 88"/>
                <a:gd name="T115" fmla="*/ 4203 h 80"/>
                <a:gd name="T116" fmla="*/ 39687 w 88"/>
                <a:gd name="T117" fmla="*/ 40634 h 80"/>
                <a:gd name="T118" fmla="*/ 20637 w 88"/>
                <a:gd name="T119" fmla="*/ 32227 h 80"/>
                <a:gd name="T120" fmla="*/ 11112 w 88"/>
                <a:gd name="T121" fmla="*/ 25221 h 80"/>
                <a:gd name="T122" fmla="*/ 0 w 88"/>
                <a:gd name="T123" fmla="*/ 30826 h 8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8"/>
                <a:gd name="T187" fmla="*/ 0 h 80"/>
                <a:gd name="T188" fmla="*/ 88 w 88"/>
                <a:gd name="T189" fmla="*/ 80 h 8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8" h="80">
                  <a:moveTo>
                    <a:pt x="0" y="22"/>
                  </a:moveTo>
                  <a:lnTo>
                    <a:pt x="11" y="36"/>
                  </a:lnTo>
                  <a:lnTo>
                    <a:pt x="13" y="48"/>
                  </a:lnTo>
                  <a:lnTo>
                    <a:pt x="18" y="57"/>
                  </a:lnTo>
                  <a:lnTo>
                    <a:pt x="19" y="67"/>
                  </a:lnTo>
                  <a:lnTo>
                    <a:pt x="19" y="70"/>
                  </a:lnTo>
                  <a:lnTo>
                    <a:pt x="24" y="71"/>
                  </a:lnTo>
                  <a:lnTo>
                    <a:pt x="27" y="73"/>
                  </a:lnTo>
                  <a:lnTo>
                    <a:pt x="30" y="76"/>
                  </a:lnTo>
                  <a:lnTo>
                    <a:pt x="33" y="77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2" y="80"/>
                  </a:lnTo>
                  <a:lnTo>
                    <a:pt x="44" y="80"/>
                  </a:lnTo>
                  <a:lnTo>
                    <a:pt x="47" y="78"/>
                  </a:lnTo>
                  <a:lnTo>
                    <a:pt x="48" y="76"/>
                  </a:lnTo>
                  <a:lnTo>
                    <a:pt x="50" y="71"/>
                  </a:lnTo>
                  <a:lnTo>
                    <a:pt x="51" y="67"/>
                  </a:lnTo>
                  <a:lnTo>
                    <a:pt x="52" y="63"/>
                  </a:lnTo>
                  <a:lnTo>
                    <a:pt x="55" y="58"/>
                  </a:lnTo>
                  <a:lnTo>
                    <a:pt x="56" y="55"/>
                  </a:lnTo>
                  <a:lnTo>
                    <a:pt x="60" y="54"/>
                  </a:lnTo>
                  <a:lnTo>
                    <a:pt x="67" y="54"/>
                  </a:lnTo>
                  <a:lnTo>
                    <a:pt x="70" y="55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4" y="62"/>
                  </a:lnTo>
                  <a:lnTo>
                    <a:pt x="74" y="65"/>
                  </a:lnTo>
                  <a:lnTo>
                    <a:pt x="74" y="63"/>
                  </a:lnTo>
                  <a:lnTo>
                    <a:pt x="74" y="59"/>
                  </a:lnTo>
                  <a:lnTo>
                    <a:pt x="75" y="57"/>
                  </a:lnTo>
                  <a:lnTo>
                    <a:pt x="75" y="54"/>
                  </a:lnTo>
                  <a:lnTo>
                    <a:pt x="76" y="51"/>
                  </a:lnTo>
                  <a:lnTo>
                    <a:pt x="77" y="50"/>
                  </a:lnTo>
                  <a:lnTo>
                    <a:pt x="77" y="48"/>
                  </a:lnTo>
                  <a:lnTo>
                    <a:pt x="77" y="47"/>
                  </a:lnTo>
                  <a:lnTo>
                    <a:pt x="78" y="45"/>
                  </a:lnTo>
                  <a:lnTo>
                    <a:pt x="81" y="45"/>
                  </a:lnTo>
                  <a:lnTo>
                    <a:pt x="82" y="44"/>
                  </a:lnTo>
                  <a:lnTo>
                    <a:pt x="83" y="44"/>
                  </a:lnTo>
                  <a:lnTo>
                    <a:pt x="84" y="43"/>
                  </a:lnTo>
                  <a:lnTo>
                    <a:pt x="86" y="41"/>
                  </a:lnTo>
                  <a:lnTo>
                    <a:pt x="87" y="40"/>
                  </a:lnTo>
                  <a:lnTo>
                    <a:pt x="88" y="38"/>
                  </a:lnTo>
                  <a:lnTo>
                    <a:pt x="84" y="34"/>
                  </a:lnTo>
                  <a:lnTo>
                    <a:pt x="81" y="29"/>
                  </a:lnTo>
                  <a:lnTo>
                    <a:pt x="77" y="26"/>
                  </a:lnTo>
                  <a:lnTo>
                    <a:pt x="74" y="23"/>
                  </a:lnTo>
                  <a:lnTo>
                    <a:pt x="69" y="19"/>
                  </a:lnTo>
                  <a:lnTo>
                    <a:pt x="64" y="17"/>
                  </a:lnTo>
                  <a:lnTo>
                    <a:pt x="61" y="15"/>
                  </a:lnTo>
                  <a:lnTo>
                    <a:pt x="57" y="12"/>
                  </a:lnTo>
                  <a:lnTo>
                    <a:pt x="55" y="12"/>
                  </a:lnTo>
                  <a:lnTo>
                    <a:pt x="47" y="26"/>
                  </a:lnTo>
                  <a:lnTo>
                    <a:pt x="36" y="18"/>
                  </a:lnTo>
                  <a:lnTo>
                    <a:pt x="25" y="8"/>
                  </a:lnTo>
                  <a:lnTo>
                    <a:pt x="11" y="0"/>
                  </a:lnTo>
                  <a:lnTo>
                    <a:pt x="18" y="3"/>
                  </a:lnTo>
                  <a:lnTo>
                    <a:pt x="25" y="29"/>
                  </a:lnTo>
                  <a:lnTo>
                    <a:pt x="13" y="23"/>
                  </a:lnTo>
                  <a:lnTo>
                    <a:pt x="7" y="1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4" name="Freeform 359"/>
            <p:cNvSpPr>
              <a:spLocks/>
            </p:cNvSpPr>
            <p:nvPr/>
          </p:nvSpPr>
          <p:spPr bwMode="gray">
            <a:xfrm>
              <a:off x="5631315" y="3480459"/>
              <a:ext cx="50538" cy="65568"/>
            </a:xfrm>
            <a:custGeom>
              <a:avLst/>
              <a:gdLst>
                <a:gd name="T0" fmla="*/ 23813 w 35"/>
                <a:gd name="T1" fmla="*/ 0 h 49"/>
                <a:gd name="T2" fmla="*/ 42863 w 35"/>
                <a:gd name="T3" fmla="*/ 21017 h 49"/>
                <a:gd name="T4" fmla="*/ 46038 w 35"/>
                <a:gd name="T5" fmla="*/ 37831 h 49"/>
                <a:gd name="T6" fmla="*/ 53975 w 35"/>
                <a:gd name="T7" fmla="*/ 50442 h 49"/>
                <a:gd name="T8" fmla="*/ 55563 w 35"/>
                <a:gd name="T9" fmla="*/ 64454 h 49"/>
                <a:gd name="T10" fmla="*/ 55563 w 35"/>
                <a:gd name="T11" fmla="*/ 68657 h 49"/>
                <a:gd name="T12" fmla="*/ 52388 w 35"/>
                <a:gd name="T13" fmla="*/ 67256 h 49"/>
                <a:gd name="T14" fmla="*/ 46038 w 35"/>
                <a:gd name="T15" fmla="*/ 64454 h 49"/>
                <a:gd name="T16" fmla="*/ 42863 w 35"/>
                <a:gd name="T17" fmla="*/ 63052 h 49"/>
                <a:gd name="T18" fmla="*/ 38100 w 35"/>
                <a:gd name="T19" fmla="*/ 61651 h 49"/>
                <a:gd name="T20" fmla="*/ 34925 w 35"/>
                <a:gd name="T21" fmla="*/ 58849 h 49"/>
                <a:gd name="T22" fmla="*/ 31750 w 35"/>
                <a:gd name="T23" fmla="*/ 54645 h 49"/>
                <a:gd name="T24" fmla="*/ 30163 w 35"/>
                <a:gd name="T25" fmla="*/ 53244 h 49"/>
                <a:gd name="T26" fmla="*/ 28575 w 35"/>
                <a:gd name="T27" fmla="*/ 50442 h 49"/>
                <a:gd name="T28" fmla="*/ 28575 w 35"/>
                <a:gd name="T29" fmla="*/ 47640 h 49"/>
                <a:gd name="T30" fmla="*/ 25400 w 35"/>
                <a:gd name="T31" fmla="*/ 46238 h 49"/>
                <a:gd name="T32" fmla="*/ 25400 w 35"/>
                <a:gd name="T33" fmla="*/ 43436 h 49"/>
                <a:gd name="T34" fmla="*/ 25400 w 35"/>
                <a:gd name="T35" fmla="*/ 42035 h 49"/>
                <a:gd name="T36" fmla="*/ 23813 w 35"/>
                <a:gd name="T37" fmla="*/ 40634 h 49"/>
                <a:gd name="T38" fmla="*/ 23813 w 35"/>
                <a:gd name="T39" fmla="*/ 37831 h 49"/>
                <a:gd name="T40" fmla="*/ 17463 w 35"/>
                <a:gd name="T41" fmla="*/ 40634 h 49"/>
                <a:gd name="T42" fmla="*/ 9525 w 35"/>
                <a:gd name="T43" fmla="*/ 37831 h 49"/>
                <a:gd name="T44" fmla="*/ 6350 w 35"/>
                <a:gd name="T45" fmla="*/ 36430 h 49"/>
                <a:gd name="T46" fmla="*/ 3175 w 35"/>
                <a:gd name="T47" fmla="*/ 30826 h 49"/>
                <a:gd name="T48" fmla="*/ 1588 w 35"/>
                <a:gd name="T49" fmla="*/ 23820 h 49"/>
                <a:gd name="T50" fmla="*/ 1588 w 35"/>
                <a:gd name="T51" fmla="*/ 18215 h 49"/>
                <a:gd name="T52" fmla="*/ 0 w 35"/>
                <a:gd name="T53" fmla="*/ 11209 h 49"/>
                <a:gd name="T54" fmla="*/ 0 w 35"/>
                <a:gd name="T55" fmla="*/ 5605 h 49"/>
                <a:gd name="T56" fmla="*/ 19050 w 35"/>
                <a:gd name="T57" fmla="*/ 1401 h 49"/>
                <a:gd name="T58" fmla="*/ 23813 w 35"/>
                <a:gd name="T59" fmla="*/ 0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"/>
                <a:gd name="T91" fmla="*/ 0 h 49"/>
                <a:gd name="T92" fmla="*/ 35 w 35"/>
                <a:gd name="T93" fmla="*/ 49 h 4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" h="49">
                  <a:moveTo>
                    <a:pt x="15" y="0"/>
                  </a:moveTo>
                  <a:lnTo>
                    <a:pt x="27" y="15"/>
                  </a:lnTo>
                  <a:lnTo>
                    <a:pt x="29" y="27"/>
                  </a:lnTo>
                  <a:lnTo>
                    <a:pt x="34" y="36"/>
                  </a:lnTo>
                  <a:lnTo>
                    <a:pt x="35" y="46"/>
                  </a:lnTo>
                  <a:lnTo>
                    <a:pt x="35" y="49"/>
                  </a:lnTo>
                  <a:lnTo>
                    <a:pt x="33" y="48"/>
                  </a:lnTo>
                  <a:lnTo>
                    <a:pt x="29" y="46"/>
                  </a:lnTo>
                  <a:lnTo>
                    <a:pt x="27" y="45"/>
                  </a:lnTo>
                  <a:lnTo>
                    <a:pt x="24" y="44"/>
                  </a:lnTo>
                  <a:lnTo>
                    <a:pt x="22" y="42"/>
                  </a:lnTo>
                  <a:lnTo>
                    <a:pt x="20" y="39"/>
                  </a:lnTo>
                  <a:lnTo>
                    <a:pt x="19" y="38"/>
                  </a:lnTo>
                  <a:lnTo>
                    <a:pt x="18" y="36"/>
                  </a:lnTo>
                  <a:lnTo>
                    <a:pt x="18" y="34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6" y="30"/>
                  </a:lnTo>
                  <a:lnTo>
                    <a:pt x="15" y="29"/>
                  </a:lnTo>
                  <a:lnTo>
                    <a:pt x="15" y="27"/>
                  </a:lnTo>
                  <a:lnTo>
                    <a:pt x="11" y="29"/>
                  </a:lnTo>
                  <a:lnTo>
                    <a:pt x="6" y="27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1" y="17"/>
                  </a:lnTo>
                  <a:lnTo>
                    <a:pt x="1" y="13"/>
                  </a:lnTo>
                  <a:lnTo>
                    <a:pt x="0" y="8"/>
                  </a:lnTo>
                  <a:lnTo>
                    <a:pt x="0" y="4"/>
                  </a:lnTo>
                  <a:lnTo>
                    <a:pt x="12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5" name="Freeform 360"/>
            <p:cNvSpPr>
              <a:spLocks/>
            </p:cNvSpPr>
            <p:nvPr/>
          </p:nvSpPr>
          <p:spPr bwMode="gray">
            <a:xfrm>
              <a:off x="5888743" y="3355283"/>
              <a:ext cx="429573" cy="245881"/>
            </a:xfrm>
            <a:custGeom>
              <a:avLst/>
              <a:gdLst>
                <a:gd name="T0" fmla="*/ 314325 w 295"/>
                <a:gd name="T1" fmla="*/ 246604 h 186"/>
                <a:gd name="T2" fmla="*/ 276225 w 295"/>
                <a:gd name="T3" fmla="*/ 232593 h 186"/>
                <a:gd name="T4" fmla="*/ 236538 w 295"/>
                <a:gd name="T5" fmla="*/ 207372 h 186"/>
                <a:gd name="T6" fmla="*/ 190500 w 295"/>
                <a:gd name="T7" fmla="*/ 170942 h 186"/>
                <a:gd name="T8" fmla="*/ 150813 w 295"/>
                <a:gd name="T9" fmla="*/ 147122 h 186"/>
                <a:gd name="T10" fmla="*/ 123825 w 295"/>
                <a:gd name="T11" fmla="*/ 120500 h 186"/>
                <a:gd name="T12" fmla="*/ 90488 w 295"/>
                <a:gd name="T13" fmla="*/ 95279 h 186"/>
                <a:gd name="T14" fmla="*/ 65088 w 295"/>
                <a:gd name="T15" fmla="*/ 109291 h 186"/>
                <a:gd name="T16" fmla="*/ 50800 w 295"/>
                <a:gd name="T17" fmla="*/ 135913 h 186"/>
                <a:gd name="T18" fmla="*/ 23813 w 295"/>
                <a:gd name="T19" fmla="*/ 140116 h 186"/>
                <a:gd name="T20" fmla="*/ 0 w 295"/>
                <a:gd name="T21" fmla="*/ 15413 h 186"/>
                <a:gd name="T22" fmla="*/ 103188 w 295"/>
                <a:gd name="T23" fmla="*/ 19616 h 186"/>
                <a:gd name="T24" fmla="*/ 195263 w 295"/>
                <a:gd name="T25" fmla="*/ 63052 h 186"/>
                <a:gd name="T26" fmla="*/ 236538 w 295"/>
                <a:gd name="T27" fmla="*/ 63052 h 186"/>
                <a:gd name="T28" fmla="*/ 276225 w 295"/>
                <a:gd name="T29" fmla="*/ 95279 h 186"/>
                <a:gd name="T30" fmla="*/ 306388 w 295"/>
                <a:gd name="T31" fmla="*/ 147122 h 186"/>
                <a:gd name="T32" fmla="*/ 347663 w 295"/>
                <a:gd name="T33" fmla="*/ 156930 h 186"/>
                <a:gd name="T34" fmla="*/ 371475 w 295"/>
                <a:gd name="T35" fmla="*/ 130308 h 186"/>
                <a:gd name="T36" fmla="*/ 400050 w 295"/>
                <a:gd name="T37" fmla="*/ 109291 h 186"/>
                <a:gd name="T38" fmla="*/ 400050 w 295"/>
                <a:gd name="T39" fmla="*/ 126105 h 186"/>
                <a:gd name="T40" fmla="*/ 417513 w 295"/>
                <a:gd name="T41" fmla="*/ 147122 h 186"/>
                <a:gd name="T42" fmla="*/ 447675 w 295"/>
                <a:gd name="T43" fmla="*/ 147122 h 186"/>
                <a:gd name="T44" fmla="*/ 450850 w 295"/>
                <a:gd name="T45" fmla="*/ 175145 h 186"/>
                <a:gd name="T46" fmla="*/ 414338 w 295"/>
                <a:gd name="T47" fmla="*/ 175145 h 186"/>
                <a:gd name="T48" fmla="*/ 396875 w 295"/>
                <a:gd name="T49" fmla="*/ 151325 h 186"/>
                <a:gd name="T50" fmla="*/ 371475 w 295"/>
                <a:gd name="T51" fmla="*/ 169541 h 186"/>
                <a:gd name="T52" fmla="*/ 355600 w 295"/>
                <a:gd name="T53" fmla="*/ 193360 h 186"/>
                <a:gd name="T54" fmla="*/ 330200 w 295"/>
                <a:gd name="T55" fmla="*/ 205971 h 186"/>
                <a:gd name="T56" fmla="*/ 363538 w 295"/>
                <a:gd name="T57" fmla="*/ 225587 h 186"/>
                <a:gd name="T58" fmla="*/ 358775 w 295"/>
                <a:gd name="T59" fmla="*/ 260616 h 186"/>
                <a:gd name="T60" fmla="*/ 354013 w 295"/>
                <a:gd name="T61" fmla="*/ 260616 h 186"/>
                <a:gd name="T62" fmla="*/ 347663 w 295"/>
                <a:gd name="T63" fmla="*/ 257814 h 186"/>
                <a:gd name="T64" fmla="*/ 344488 w 295"/>
                <a:gd name="T65" fmla="*/ 257814 h 186"/>
                <a:gd name="T66" fmla="*/ 339725 w 295"/>
                <a:gd name="T67" fmla="*/ 256413 h 186"/>
                <a:gd name="T68" fmla="*/ 334963 w 295"/>
                <a:gd name="T69" fmla="*/ 256413 h 186"/>
                <a:gd name="T70" fmla="*/ 330200 w 295"/>
                <a:gd name="T71" fmla="*/ 256413 h 186"/>
                <a:gd name="T72" fmla="*/ 327025 w 295"/>
                <a:gd name="T73" fmla="*/ 255011 h 186"/>
                <a:gd name="T74" fmla="*/ 323850 w 295"/>
                <a:gd name="T75" fmla="*/ 255011 h 186"/>
                <a:gd name="T76" fmla="*/ 327025 w 295"/>
                <a:gd name="T77" fmla="*/ 250808 h 1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95"/>
                <a:gd name="T118" fmla="*/ 0 h 186"/>
                <a:gd name="T119" fmla="*/ 295 w 295"/>
                <a:gd name="T120" fmla="*/ 186 h 1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95" h="186">
                  <a:moveTo>
                    <a:pt x="206" y="179"/>
                  </a:moveTo>
                  <a:lnTo>
                    <a:pt x="198" y="176"/>
                  </a:lnTo>
                  <a:lnTo>
                    <a:pt x="187" y="172"/>
                  </a:lnTo>
                  <a:lnTo>
                    <a:pt x="174" y="166"/>
                  </a:lnTo>
                  <a:lnTo>
                    <a:pt x="157" y="157"/>
                  </a:lnTo>
                  <a:lnTo>
                    <a:pt x="149" y="148"/>
                  </a:lnTo>
                  <a:lnTo>
                    <a:pt x="131" y="135"/>
                  </a:lnTo>
                  <a:lnTo>
                    <a:pt x="120" y="122"/>
                  </a:lnTo>
                  <a:lnTo>
                    <a:pt x="107" y="105"/>
                  </a:lnTo>
                  <a:lnTo>
                    <a:pt x="95" y="105"/>
                  </a:lnTo>
                  <a:lnTo>
                    <a:pt x="82" y="97"/>
                  </a:lnTo>
                  <a:lnTo>
                    <a:pt x="78" y="86"/>
                  </a:lnTo>
                  <a:lnTo>
                    <a:pt x="68" y="78"/>
                  </a:lnTo>
                  <a:lnTo>
                    <a:pt x="57" y="68"/>
                  </a:lnTo>
                  <a:lnTo>
                    <a:pt x="47" y="65"/>
                  </a:lnTo>
                  <a:lnTo>
                    <a:pt x="41" y="78"/>
                  </a:lnTo>
                  <a:lnTo>
                    <a:pt x="30" y="83"/>
                  </a:lnTo>
                  <a:lnTo>
                    <a:pt x="32" y="97"/>
                  </a:lnTo>
                  <a:lnTo>
                    <a:pt x="19" y="100"/>
                  </a:lnTo>
                  <a:lnTo>
                    <a:pt x="15" y="100"/>
                  </a:lnTo>
                  <a:lnTo>
                    <a:pt x="15" y="97"/>
                  </a:lnTo>
                  <a:lnTo>
                    <a:pt x="0" y="11"/>
                  </a:lnTo>
                  <a:lnTo>
                    <a:pt x="34" y="0"/>
                  </a:lnTo>
                  <a:lnTo>
                    <a:pt x="65" y="14"/>
                  </a:lnTo>
                  <a:lnTo>
                    <a:pt x="101" y="48"/>
                  </a:lnTo>
                  <a:lnTo>
                    <a:pt x="123" y="45"/>
                  </a:lnTo>
                  <a:lnTo>
                    <a:pt x="138" y="48"/>
                  </a:lnTo>
                  <a:lnTo>
                    <a:pt x="149" y="45"/>
                  </a:lnTo>
                  <a:lnTo>
                    <a:pt x="161" y="55"/>
                  </a:lnTo>
                  <a:lnTo>
                    <a:pt x="174" y="68"/>
                  </a:lnTo>
                  <a:lnTo>
                    <a:pt x="185" y="90"/>
                  </a:lnTo>
                  <a:lnTo>
                    <a:pt x="193" y="105"/>
                  </a:lnTo>
                  <a:lnTo>
                    <a:pt x="208" y="100"/>
                  </a:lnTo>
                  <a:lnTo>
                    <a:pt x="219" y="112"/>
                  </a:lnTo>
                  <a:lnTo>
                    <a:pt x="226" y="105"/>
                  </a:lnTo>
                  <a:lnTo>
                    <a:pt x="234" y="93"/>
                  </a:lnTo>
                  <a:lnTo>
                    <a:pt x="245" y="86"/>
                  </a:lnTo>
                  <a:lnTo>
                    <a:pt x="252" y="78"/>
                  </a:lnTo>
                  <a:lnTo>
                    <a:pt x="261" y="80"/>
                  </a:lnTo>
                  <a:lnTo>
                    <a:pt x="252" y="90"/>
                  </a:lnTo>
                  <a:lnTo>
                    <a:pt x="256" y="100"/>
                  </a:lnTo>
                  <a:lnTo>
                    <a:pt x="263" y="105"/>
                  </a:lnTo>
                  <a:lnTo>
                    <a:pt x="269" y="97"/>
                  </a:lnTo>
                  <a:lnTo>
                    <a:pt x="282" y="105"/>
                  </a:lnTo>
                  <a:lnTo>
                    <a:pt x="295" y="112"/>
                  </a:lnTo>
                  <a:lnTo>
                    <a:pt x="284" y="125"/>
                  </a:lnTo>
                  <a:lnTo>
                    <a:pt x="274" y="128"/>
                  </a:lnTo>
                  <a:lnTo>
                    <a:pt x="261" y="125"/>
                  </a:lnTo>
                  <a:lnTo>
                    <a:pt x="256" y="112"/>
                  </a:lnTo>
                  <a:lnTo>
                    <a:pt x="250" y="108"/>
                  </a:lnTo>
                  <a:lnTo>
                    <a:pt x="237" y="110"/>
                  </a:lnTo>
                  <a:lnTo>
                    <a:pt x="234" y="121"/>
                  </a:lnTo>
                  <a:lnTo>
                    <a:pt x="229" y="128"/>
                  </a:lnTo>
                  <a:lnTo>
                    <a:pt x="224" y="138"/>
                  </a:lnTo>
                  <a:lnTo>
                    <a:pt x="211" y="141"/>
                  </a:lnTo>
                  <a:lnTo>
                    <a:pt x="208" y="147"/>
                  </a:lnTo>
                  <a:lnTo>
                    <a:pt x="219" y="154"/>
                  </a:lnTo>
                  <a:lnTo>
                    <a:pt x="229" y="161"/>
                  </a:lnTo>
                  <a:lnTo>
                    <a:pt x="232" y="173"/>
                  </a:lnTo>
                  <a:lnTo>
                    <a:pt x="226" y="186"/>
                  </a:lnTo>
                  <a:lnTo>
                    <a:pt x="224" y="186"/>
                  </a:lnTo>
                  <a:lnTo>
                    <a:pt x="223" y="186"/>
                  </a:lnTo>
                  <a:lnTo>
                    <a:pt x="220" y="184"/>
                  </a:lnTo>
                  <a:lnTo>
                    <a:pt x="219" y="184"/>
                  </a:lnTo>
                  <a:lnTo>
                    <a:pt x="218" y="184"/>
                  </a:lnTo>
                  <a:lnTo>
                    <a:pt x="217" y="184"/>
                  </a:lnTo>
                  <a:lnTo>
                    <a:pt x="216" y="184"/>
                  </a:lnTo>
                  <a:lnTo>
                    <a:pt x="214" y="183"/>
                  </a:lnTo>
                  <a:lnTo>
                    <a:pt x="212" y="183"/>
                  </a:lnTo>
                  <a:lnTo>
                    <a:pt x="211" y="183"/>
                  </a:lnTo>
                  <a:lnTo>
                    <a:pt x="210" y="183"/>
                  </a:lnTo>
                  <a:lnTo>
                    <a:pt x="208" y="183"/>
                  </a:lnTo>
                  <a:lnTo>
                    <a:pt x="207" y="183"/>
                  </a:lnTo>
                  <a:lnTo>
                    <a:pt x="206" y="182"/>
                  </a:lnTo>
                  <a:lnTo>
                    <a:pt x="205" y="182"/>
                  </a:lnTo>
                  <a:lnTo>
                    <a:pt x="204" y="182"/>
                  </a:lnTo>
                  <a:lnTo>
                    <a:pt x="201" y="182"/>
                  </a:lnTo>
                  <a:lnTo>
                    <a:pt x="206" y="17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6" name="Freeform 361"/>
            <p:cNvSpPr>
              <a:spLocks/>
            </p:cNvSpPr>
            <p:nvPr/>
          </p:nvSpPr>
          <p:spPr bwMode="gray">
            <a:xfrm>
              <a:off x="5839785" y="3440223"/>
              <a:ext cx="350609" cy="225021"/>
            </a:xfrm>
            <a:custGeom>
              <a:avLst/>
              <a:gdLst>
                <a:gd name="T0" fmla="*/ 371475 w 241"/>
                <a:gd name="T1" fmla="*/ 163935 h 171"/>
                <a:gd name="T2" fmla="*/ 363538 w 241"/>
                <a:gd name="T3" fmla="*/ 163935 h 171"/>
                <a:gd name="T4" fmla="*/ 355600 w 241"/>
                <a:gd name="T5" fmla="*/ 165337 h 171"/>
                <a:gd name="T6" fmla="*/ 352425 w 241"/>
                <a:gd name="T7" fmla="*/ 180749 h 171"/>
                <a:gd name="T8" fmla="*/ 350838 w 241"/>
                <a:gd name="T9" fmla="*/ 200366 h 171"/>
                <a:gd name="T10" fmla="*/ 339725 w 241"/>
                <a:gd name="T11" fmla="*/ 215778 h 171"/>
                <a:gd name="T12" fmla="*/ 322263 w 241"/>
                <a:gd name="T13" fmla="*/ 229790 h 171"/>
                <a:gd name="T14" fmla="*/ 301625 w 241"/>
                <a:gd name="T15" fmla="*/ 236796 h 171"/>
                <a:gd name="T16" fmla="*/ 290513 w 241"/>
                <a:gd name="T17" fmla="*/ 239598 h 171"/>
                <a:gd name="T18" fmla="*/ 280988 w 241"/>
                <a:gd name="T19" fmla="*/ 239598 h 171"/>
                <a:gd name="T20" fmla="*/ 269875 w 241"/>
                <a:gd name="T21" fmla="*/ 236796 h 171"/>
                <a:gd name="T22" fmla="*/ 265113 w 241"/>
                <a:gd name="T23" fmla="*/ 221383 h 171"/>
                <a:gd name="T24" fmla="*/ 261938 w 241"/>
                <a:gd name="T25" fmla="*/ 205970 h 171"/>
                <a:gd name="T26" fmla="*/ 242888 w 241"/>
                <a:gd name="T27" fmla="*/ 194761 h 171"/>
                <a:gd name="T28" fmla="*/ 211138 w 241"/>
                <a:gd name="T29" fmla="*/ 173744 h 171"/>
                <a:gd name="T30" fmla="*/ 169863 w 241"/>
                <a:gd name="T31" fmla="*/ 149924 h 171"/>
                <a:gd name="T32" fmla="*/ 101600 w 241"/>
                <a:gd name="T33" fmla="*/ 145720 h 171"/>
                <a:gd name="T34" fmla="*/ 84138 w 241"/>
                <a:gd name="T35" fmla="*/ 159732 h 171"/>
                <a:gd name="T36" fmla="*/ 69850 w 241"/>
                <a:gd name="T37" fmla="*/ 170941 h 171"/>
                <a:gd name="T38" fmla="*/ 61913 w 241"/>
                <a:gd name="T39" fmla="*/ 173744 h 171"/>
                <a:gd name="T40" fmla="*/ 57150 w 241"/>
                <a:gd name="T41" fmla="*/ 173744 h 171"/>
                <a:gd name="T42" fmla="*/ 50800 w 241"/>
                <a:gd name="T43" fmla="*/ 173744 h 171"/>
                <a:gd name="T44" fmla="*/ 30163 w 241"/>
                <a:gd name="T45" fmla="*/ 131709 h 171"/>
                <a:gd name="T46" fmla="*/ 30163 w 241"/>
                <a:gd name="T47" fmla="*/ 120500 h 171"/>
                <a:gd name="T48" fmla="*/ 30163 w 241"/>
                <a:gd name="T49" fmla="*/ 103686 h 171"/>
                <a:gd name="T50" fmla="*/ 23813 w 241"/>
                <a:gd name="T51" fmla="*/ 103686 h 171"/>
                <a:gd name="T52" fmla="*/ 19050 w 241"/>
                <a:gd name="T53" fmla="*/ 103686 h 171"/>
                <a:gd name="T54" fmla="*/ 19050 w 241"/>
                <a:gd name="T55" fmla="*/ 109290 h 171"/>
                <a:gd name="T56" fmla="*/ 17463 w 241"/>
                <a:gd name="T57" fmla="*/ 119098 h 171"/>
                <a:gd name="T58" fmla="*/ 9525 w 241"/>
                <a:gd name="T59" fmla="*/ 128907 h 171"/>
                <a:gd name="T60" fmla="*/ 12700 w 241"/>
                <a:gd name="T61" fmla="*/ 116296 h 171"/>
                <a:gd name="T62" fmla="*/ 11113 w 241"/>
                <a:gd name="T63" fmla="*/ 109290 h 171"/>
                <a:gd name="T64" fmla="*/ 9525 w 241"/>
                <a:gd name="T65" fmla="*/ 100883 h 171"/>
                <a:gd name="T66" fmla="*/ 12700 w 241"/>
                <a:gd name="T67" fmla="*/ 93878 h 171"/>
                <a:gd name="T68" fmla="*/ 17463 w 241"/>
                <a:gd name="T69" fmla="*/ 85471 h 171"/>
                <a:gd name="T70" fmla="*/ 12700 w 241"/>
                <a:gd name="T71" fmla="*/ 79866 h 171"/>
                <a:gd name="T72" fmla="*/ 11113 w 241"/>
                <a:gd name="T73" fmla="*/ 75663 h 171"/>
                <a:gd name="T74" fmla="*/ 4763 w 241"/>
                <a:gd name="T75" fmla="*/ 74261 h 171"/>
                <a:gd name="T76" fmla="*/ 0 w 241"/>
                <a:gd name="T77" fmla="*/ 70058 h 171"/>
                <a:gd name="T78" fmla="*/ 0 w 241"/>
                <a:gd name="T79" fmla="*/ 64453 h 171"/>
                <a:gd name="T80" fmla="*/ 1588 w 241"/>
                <a:gd name="T81" fmla="*/ 54645 h 171"/>
                <a:gd name="T82" fmla="*/ 9525 w 241"/>
                <a:gd name="T83" fmla="*/ 53244 h 171"/>
                <a:gd name="T84" fmla="*/ 17463 w 241"/>
                <a:gd name="T85" fmla="*/ 56046 h 171"/>
                <a:gd name="T86" fmla="*/ 26988 w 241"/>
                <a:gd name="T87" fmla="*/ 61651 h 171"/>
                <a:gd name="T88" fmla="*/ 31750 w 241"/>
                <a:gd name="T89" fmla="*/ 53244 h 171"/>
                <a:gd name="T90" fmla="*/ 38100 w 241"/>
                <a:gd name="T91" fmla="*/ 44837 h 171"/>
                <a:gd name="T92" fmla="*/ 39688 w 241"/>
                <a:gd name="T93" fmla="*/ 35029 h 171"/>
                <a:gd name="T94" fmla="*/ 28575 w 241"/>
                <a:gd name="T95" fmla="*/ 33628 h 171"/>
                <a:gd name="T96" fmla="*/ 19050 w 241"/>
                <a:gd name="T97" fmla="*/ 25221 h 171"/>
                <a:gd name="T98" fmla="*/ 47625 w 241"/>
                <a:gd name="T99" fmla="*/ 29424 h 171"/>
                <a:gd name="T100" fmla="*/ 106363 w 241"/>
                <a:gd name="T101" fmla="*/ 44837 h 171"/>
                <a:gd name="T102" fmla="*/ 130175 w 241"/>
                <a:gd name="T103" fmla="*/ 0 h 171"/>
                <a:gd name="T104" fmla="*/ 177800 w 241"/>
                <a:gd name="T105" fmla="*/ 29424 h 171"/>
                <a:gd name="T106" fmla="*/ 223838 w 241"/>
                <a:gd name="T107" fmla="*/ 56046 h 171"/>
                <a:gd name="T108" fmla="*/ 292100 w 241"/>
                <a:gd name="T109" fmla="*/ 116296 h 171"/>
                <a:gd name="T110" fmla="*/ 352425 w 241"/>
                <a:gd name="T111" fmla="*/ 149924 h 171"/>
                <a:gd name="T112" fmla="*/ 374650 w 241"/>
                <a:gd name="T113" fmla="*/ 163935 h 17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171"/>
                <a:gd name="T173" fmla="*/ 241 w 241"/>
                <a:gd name="T174" fmla="*/ 171 h 17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171">
                  <a:moveTo>
                    <a:pt x="236" y="117"/>
                  </a:moveTo>
                  <a:lnTo>
                    <a:pt x="235" y="117"/>
                  </a:lnTo>
                  <a:lnTo>
                    <a:pt x="234" y="117"/>
                  </a:lnTo>
                  <a:lnTo>
                    <a:pt x="233" y="117"/>
                  </a:lnTo>
                  <a:lnTo>
                    <a:pt x="232" y="117"/>
                  </a:lnTo>
                  <a:lnTo>
                    <a:pt x="229" y="117"/>
                  </a:lnTo>
                  <a:lnTo>
                    <a:pt x="228" y="117"/>
                  </a:lnTo>
                  <a:lnTo>
                    <a:pt x="226" y="118"/>
                  </a:lnTo>
                  <a:lnTo>
                    <a:pt x="224" y="118"/>
                  </a:lnTo>
                  <a:lnTo>
                    <a:pt x="223" y="121"/>
                  </a:lnTo>
                  <a:lnTo>
                    <a:pt x="222" y="124"/>
                  </a:lnTo>
                  <a:lnTo>
                    <a:pt x="222" y="129"/>
                  </a:lnTo>
                  <a:lnTo>
                    <a:pt x="222" y="133"/>
                  </a:lnTo>
                  <a:lnTo>
                    <a:pt x="221" y="137"/>
                  </a:lnTo>
                  <a:lnTo>
                    <a:pt x="221" y="143"/>
                  </a:lnTo>
                  <a:lnTo>
                    <a:pt x="220" y="147"/>
                  </a:lnTo>
                  <a:lnTo>
                    <a:pt x="217" y="150"/>
                  </a:lnTo>
                  <a:lnTo>
                    <a:pt x="214" y="154"/>
                  </a:lnTo>
                  <a:lnTo>
                    <a:pt x="210" y="157"/>
                  </a:lnTo>
                  <a:lnTo>
                    <a:pt x="207" y="161"/>
                  </a:lnTo>
                  <a:lnTo>
                    <a:pt x="203" y="164"/>
                  </a:lnTo>
                  <a:lnTo>
                    <a:pt x="199" y="166"/>
                  </a:lnTo>
                  <a:lnTo>
                    <a:pt x="195" y="168"/>
                  </a:lnTo>
                  <a:lnTo>
                    <a:pt x="190" y="169"/>
                  </a:lnTo>
                  <a:lnTo>
                    <a:pt x="185" y="169"/>
                  </a:lnTo>
                  <a:lnTo>
                    <a:pt x="184" y="169"/>
                  </a:lnTo>
                  <a:lnTo>
                    <a:pt x="183" y="171"/>
                  </a:lnTo>
                  <a:lnTo>
                    <a:pt x="182" y="171"/>
                  </a:lnTo>
                  <a:lnTo>
                    <a:pt x="178" y="171"/>
                  </a:lnTo>
                  <a:lnTo>
                    <a:pt x="177" y="171"/>
                  </a:lnTo>
                  <a:lnTo>
                    <a:pt x="175" y="171"/>
                  </a:lnTo>
                  <a:lnTo>
                    <a:pt x="172" y="171"/>
                  </a:lnTo>
                  <a:lnTo>
                    <a:pt x="170" y="169"/>
                  </a:lnTo>
                  <a:lnTo>
                    <a:pt x="169" y="166"/>
                  </a:lnTo>
                  <a:lnTo>
                    <a:pt x="167" y="162"/>
                  </a:lnTo>
                  <a:lnTo>
                    <a:pt x="167" y="158"/>
                  </a:lnTo>
                  <a:lnTo>
                    <a:pt x="166" y="155"/>
                  </a:lnTo>
                  <a:lnTo>
                    <a:pt x="165" y="151"/>
                  </a:lnTo>
                  <a:lnTo>
                    <a:pt x="165" y="147"/>
                  </a:lnTo>
                  <a:lnTo>
                    <a:pt x="164" y="144"/>
                  </a:lnTo>
                  <a:lnTo>
                    <a:pt x="163" y="140"/>
                  </a:lnTo>
                  <a:lnTo>
                    <a:pt x="153" y="139"/>
                  </a:lnTo>
                  <a:lnTo>
                    <a:pt x="146" y="136"/>
                  </a:lnTo>
                  <a:lnTo>
                    <a:pt x="140" y="130"/>
                  </a:lnTo>
                  <a:lnTo>
                    <a:pt x="133" y="124"/>
                  </a:lnTo>
                  <a:lnTo>
                    <a:pt x="127" y="118"/>
                  </a:lnTo>
                  <a:lnTo>
                    <a:pt x="119" y="113"/>
                  </a:lnTo>
                  <a:lnTo>
                    <a:pt x="107" y="107"/>
                  </a:lnTo>
                  <a:lnTo>
                    <a:pt x="92" y="104"/>
                  </a:lnTo>
                  <a:lnTo>
                    <a:pt x="65" y="104"/>
                  </a:lnTo>
                  <a:lnTo>
                    <a:pt x="64" y="104"/>
                  </a:lnTo>
                  <a:lnTo>
                    <a:pt x="59" y="107"/>
                  </a:lnTo>
                  <a:lnTo>
                    <a:pt x="57" y="110"/>
                  </a:lnTo>
                  <a:lnTo>
                    <a:pt x="53" y="114"/>
                  </a:lnTo>
                  <a:lnTo>
                    <a:pt x="50" y="118"/>
                  </a:lnTo>
                  <a:lnTo>
                    <a:pt x="46" y="121"/>
                  </a:lnTo>
                  <a:lnTo>
                    <a:pt x="44" y="122"/>
                  </a:lnTo>
                  <a:lnTo>
                    <a:pt x="43" y="124"/>
                  </a:lnTo>
                  <a:lnTo>
                    <a:pt x="41" y="124"/>
                  </a:lnTo>
                  <a:lnTo>
                    <a:pt x="39" y="124"/>
                  </a:lnTo>
                  <a:lnTo>
                    <a:pt x="38" y="124"/>
                  </a:lnTo>
                  <a:lnTo>
                    <a:pt x="37" y="124"/>
                  </a:lnTo>
                  <a:lnTo>
                    <a:pt x="36" y="124"/>
                  </a:lnTo>
                  <a:lnTo>
                    <a:pt x="34" y="124"/>
                  </a:lnTo>
                  <a:lnTo>
                    <a:pt x="33" y="124"/>
                  </a:lnTo>
                  <a:lnTo>
                    <a:pt x="32" y="124"/>
                  </a:lnTo>
                  <a:lnTo>
                    <a:pt x="19" y="101"/>
                  </a:lnTo>
                  <a:lnTo>
                    <a:pt x="19" y="97"/>
                  </a:lnTo>
                  <a:lnTo>
                    <a:pt x="19" y="94"/>
                  </a:lnTo>
                  <a:lnTo>
                    <a:pt x="19" y="92"/>
                  </a:lnTo>
                  <a:lnTo>
                    <a:pt x="19" y="89"/>
                  </a:lnTo>
                  <a:lnTo>
                    <a:pt x="19" y="86"/>
                  </a:lnTo>
                  <a:lnTo>
                    <a:pt x="19" y="83"/>
                  </a:lnTo>
                  <a:lnTo>
                    <a:pt x="19" y="79"/>
                  </a:lnTo>
                  <a:lnTo>
                    <a:pt x="19" y="74"/>
                  </a:lnTo>
                  <a:lnTo>
                    <a:pt x="18" y="74"/>
                  </a:lnTo>
                  <a:lnTo>
                    <a:pt x="17" y="74"/>
                  </a:lnTo>
                  <a:lnTo>
                    <a:pt x="15" y="74"/>
                  </a:lnTo>
                  <a:lnTo>
                    <a:pt x="14" y="74"/>
                  </a:lnTo>
                  <a:lnTo>
                    <a:pt x="13" y="74"/>
                  </a:lnTo>
                  <a:lnTo>
                    <a:pt x="12" y="74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2" y="78"/>
                  </a:lnTo>
                  <a:lnTo>
                    <a:pt x="12" y="80"/>
                  </a:lnTo>
                  <a:lnTo>
                    <a:pt x="11" y="82"/>
                  </a:lnTo>
                  <a:lnTo>
                    <a:pt x="11" y="85"/>
                  </a:lnTo>
                  <a:lnTo>
                    <a:pt x="9" y="87"/>
                  </a:lnTo>
                  <a:lnTo>
                    <a:pt x="8" y="89"/>
                  </a:lnTo>
                  <a:lnTo>
                    <a:pt x="6" y="92"/>
                  </a:lnTo>
                  <a:lnTo>
                    <a:pt x="7" y="89"/>
                  </a:lnTo>
                  <a:lnTo>
                    <a:pt x="8" y="86"/>
                  </a:lnTo>
                  <a:lnTo>
                    <a:pt x="8" y="83"/>
                  </a:lnTo>
                  <a:lnTo>
                    <a:pt x="8" y="82"/>
                  </a:lnTo>
                  <a:lnTo>
                    <a:pt x="7" y="79"/>
                  </a:lnTo>
                  <a:lnTo>
                    <a:pt x="7" y="78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6" y="72"/>
                  </a:lnTo>
                  <a:lnTo>
                    <a:pt x="7" y="71"/>
                  </a:lnTo>
                  <a:lnTo>
                    <a:pt x="7" y="68"/>
                  </a:lnTo>
                  <a:lnTo>
                    <a:pt x="8" y="67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11" y="61"/>
                  </a:lnTo>
                  <a:lnTo>
                    <a:pt x="11" y="58"/>
                  </a:lnTo>
                  <a:lnTo>
                    <a:pt x="9" y="58"/>
                  </a:lnTo>
                  <a:lnTo>
                    <a:pt x="8" y="57"/>
                  </a:lnTo>
                  <a:lnTo>
                    <a:pt x="7" y="57"/>
                  </a:lnTo>
                  <a:lnTo>
                    <a:pt x="7" y="55"/>
                  </a:lnTo>
                  <a:lnTo>
                    <a:pt x="7" y="54"/>
                  </a:lnTo>
                  <a:lnTo>
                    <a:pt x="6" y="54"/>
                  </a:lnTo>
                  <a:lnTo>
                    <a:pt x="5" y="54"/>
                  </a:lnTo>
                  <a:lnTo>
                    <a:pt x="3" y="53"/>
                  </a:lnTo>
                  <a:lnTo>
                    <a:pt x="2" y="53"/>
                  </a:lnTo>
                  <a:lnTo>
                    <a:pt x="1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1" y="39"/>
                  </a:lnTo>
                  <a:lnTo>
                    <a:pt x="2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8" y="39"/>
                  </a:lnTo>
                  <a:lnTo>
                    <a:pt x="9" y="39"/>
                  </a:lnTo>
                  <a:lnTo>
                    <a:pt x="11" y="40"/>
                  </a:lnTo>
                  <a:lnTo>
                    <a:pt x="12" y="42"/>
                  </a:lnTo>
                  <a:lnTo>
                    <a:pt x="14" y="42"/>
                  </a:lnTo>
                  <a:lnTo>
                    <a:pt x="17" y="44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20" y="38"/>
                  </a:lnTo>
                  <a:lnTo>
                    <a:pt x="21" y="36"/>
                  </a:lnTo>
                  <a:lnTo>
                    <a:pt x="22" y="33"/>
                  </a:lnTo>
                  <a:lnTo>
                    <a:pt x="24" y="32"/>
                  </a:lnTo>
                  <a:lnTo>
                    <a:pt x="25" y="31"/>
                  </a:lnTo>
                  <a:lnTo>
                    <a:pt x="25" y="28"/>
                  </a:lnTo>
                  <a:lnTo>
                    <a:pt x="25" y="25"/>
                  </a:lnTo>
                  <a:lnTo>
                    <a:pt x="22" y="25"/>
                  </a:lnTo>
                  <a:lnTo>
                    <a:pt x="20" y="25"/>
                  </a:lnTo>
                  <a:lnTo>
                    <a:pt x="18" y="24"/>
                  </a:lnTo>
                  <a:lnTo>
                    <a:pt x="15" y="22"/>
                  </a:lnTo>
                  <a:lnTo>
                    <a:pt x="13" y="21"/>
                  </a:lnTo>
                  <a:lnTo>
                    <a:pt x="12" y="18"/>
                  </a:lnTo>
                  <a:lnTo>
                    <a:pt x="11" y="14"/>
                  </a:lnTo>
                  <a:lnTo>
                    <a:pt x="11" y="10"/>
                  </a:lnTo>
                  <a:lnTo>
                    <a:pt x="30" y="21"/>
                  </a:lnTo>
                  <a:lnTo>
                    <a:pt x="38" y="32"/>
                  </a:lnTo>
                  <a:lnTo>
                    <a:pt x="53" y="35"/>
                  </a:lnTo>
                  <a:lnTo>
                    <a:pt x="67" y="32"/>
                  </a:lnTo>
                  <a:lnTo>
                    <a:pt x="65" y="18"/>
                  </a:lnTo>
                  <a:lnTo>
                    <a:pt x="76" y="13"/>
                  </a:lnTo>
                  <a:lnTo>
                    <a:pt x="82" y="0"/>
                  </a:lnTo>
                  <a:lnTo>
                    <a:pt x="92" y="3"/>
                  </a:lnTo>
                  <a:lnTo>
                    <a:pt x="103" y="13"/>
                  </a:lnTo>
                  <a:lnTo>
                    <a:pt x="112" y="21"/>
                  </a:lnTo>
                  <a:lnTo>
                    <a:pt x="116" y="32"/>
                  </a:lnTo>
                  <a:lnTo>
                    <a:pt x="129" y="40"/>
                  </a:lnTo>
                  <a:lnTo>
                    <a:pt x="141" y="40"/>
                  </a:lnTo>
                  <a:lnTo>
                    <a:pt x="154" y="58"/>
                  </a:lnTo>
                  <a:lnTo>
                    <a:pt x="165" y="71"/>
                  </a:lnTo>
                  <a:lnTo>
                    <a:pt x="184" y="83"/>
                  </a:lnTo>
                  <a:lnTo>
                    <a:pt x="192" y="92"/>
                  </a:lnTo>
                  <a:lnTo>
                    <a:pt x="209" y="101"/>
                  </a:lnTo>
                  <a:lnTo>
                    <a:pt x="222" y="107"/>
                  </a:lnTo>
                  <a:lnTo>
                    <a:pt x="233" y="111"/>
                  </a:lnTo>
                  <a:lnTo>
                    <a:pt x="241" y="114"/>
                  </a:lnTo>
                  <a:lnTo>
                    <a:pt x="236" y="11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7" name="Freeform 362"/>
            <p:cNvSpPr>
              <a:spLocks/>
            </p:cNvSpPr>
            <p:nvPr/>
          </p:nvSpPr>
          <p:spPr bwMode="gray">
            <a:xfrm>
              <a:off x="5655004" y="3066184"/>
              <a:ext cx="900210" cy="438118"/>
            </a:xfrm>
            <a:custGeom>
              <a:avLst/>
              <a:gdLst>
                <a:gd name="T0" fmla="*/ 211138 w 617"/>
                <a:gd name="T1" fmla="*/ 414743 h 333"/>
                <a:gd name="T2" fmla="*/ 201613 w 617"/>
                <a:gd name="T3" fmla="*/ 414743 h 333"/>
                <a:gd name="T4" fmla="*/ 192088 w 617"/>
                <a:gd name="T5" fmla="*/ 421749 h 333"/>
                <a:gd name="T6" fmla="*/ 184150 w 617"/>
                <a:gd name="T7" fmla="*/ 434359 h 333"/>
                <a:gd name="T8" fmla="*/ 179388 w 617"/>
                <a:gd name="T9" fmla="*/ 406336 h 333"/>
                <a:gd name="T10" fmla="*/ 163513 w 617"/>
                <a:gd name="T11" fmla="*/ 395127 h 333"/>
                <a:gd name="T12" fmla="*/ 152400 w 617"/>
                <a:gd name="T13" fmla="*/ 379714 h 333"/>
                <a:gd name="T14" fmla="*/ 128588 w 617"/>
                <a:gd name="T15" fmla="*/ 355894 h 333"/>
                <a:gd name="T16" fmla="*/ 111125 w 617"/>
                <a:gd name="T17" fmla="*/ 339080 h 333"/>
                <a:gd name="T18" fmla="*/ 111125 w 617"/>
                <a:gd name="T19" fmla="*/ 329272 h 333"/>
                <a:gd name="T20" fmla="*/ 119063 w 617"/>
                <a:gd name="T21" fmla="*/ 323668 h 333"/>
                <a:gd name="T22" fmla="*/ 125413 w 617"/>
                <a:gd name="T23" fmla="*/ 313860 h 333"/>
                <a:gd name="T24" fmla="*/ 155575 w 617"/>
                <a:gd name="T25" fmla="*/ 301249 h 333"/>
                <a:gd name="T26" fmla="*/ 160338 w 617"/>
                <a:gd name="T27" fmla="*/ 284435 h 333"/>
                <a:gd name="T28" fmla="*/ 149225 w 617"/>
                <a:gd name="T29" fmla="*/ 263418 h 333"/>
                <a:gd name="T30" fmla="*/ 119063 w 617"/>
                <a:gd name="T31" fmla="*/ 255011 h 333"/>
                <a:gd name="T32" fmla="*/ 88900 w 617"/>
                <a:gd name="T33" fmla="*/ 256412 h 333"/>
                <a:gd name="T34" fmla="*/ 60325 w 617"/>
                <a:gd name="T35" fmla="*/ 280232 h 333"/>
                <a:gd name="T36" fmla="*/ 41275 w 617"/>
                <a:gd name="T37" fmla="*/ 235395 h 333"/>
                <a:gd name="T38" fmla="*/ 0 w 617"/>
                <a:gd name="T39" fmla="*/ 179348 h 333"/>
                <a:gd name="T40" fmla="*/ 50800 w 617"/>
                <a:gd name="T41" fmla="*/ 165337 h 333"/>
                <a:gd name="T42" fmla="*/ 104775 w 617"/>
                <a:gd name="T43" fmla="*/ 114895 h 333"/>
                <a:gd name="T44" fmla="*/ 207963 w 617"/>
                <a:gd name="T45" fmla="*/ 144319 h 333"/>
                <a:gd name="T46" fmla="*/ 306388 w 617"/>
                <a:gd name="T47" fmla="*/ 147122 h 333"/>
                <a:gd name="T48" fmla="*/ 315913 w 617"/>
                <a:gd name="T49" fmla="*/ 110692 h 333"/>
                <a:gd name="T50" fmla="*/ 312738 w 617"/>
                <a:gd name="T51" fmla="*/ 49041 h 333"/>
                <a:gd name="T52" fmla="*/ 469900 w 617"/>
                <a:gd name="T53" fmla="*/ 9808 h 333"/>
                <a:gd name="T54" fmla="*/ 547688 w 617"/>
                <a:gd name="T55" fmla="*/ 35029 h 333"/>
                <a:gd name="T56" fmla="*/ 615950 w 617"/>
                <a:gd name="T57" fmla="*/ 36430 h 333"/>
                <a:gd name="T58" fmla="*/ 682625 w 617"/>
                <a:gd name="T59" fmla="*/ 23820 h 333"/>
                <a:gd name="T60" fmla="*/ 771525 w 617"/>
                <a:gd name="T61" fmla="*/ 106488 h 333"/>
                <a:gd name="T62" fmla="*/ 838200 w 617"/>
                <a:gd name="T63" fmla="*/ 137314 h 333"/>
                <a:gd name="T64" fmla="*/ 931863 w 617"/>
                <a:gd name="T65" fmla="*/ 165337 h 333"/>
                <a:gd name="T66" fmla="*/ 979488 w 617"/>
                <a:gd name="T67" fmla="*/ 191959 h 333"/>
                <a:gd name="T68" fmla="*/ 969963 w 617"/>
                <a:gd name="T69" fmla="*/ 214377 h 333"/>
                <a:gd name="T70" fmla="*/ 957263 w 617"/>
                <a:gd name="T71" fmla="*/ 224185 h 333"/>
                <a:gd name="T72" fmla="*/ 968375 w 617"/>
                <a:gd name="T73" fmla="*/ 255011 h 333"/>
                <a:gd name="T74" fmla="*/ 955675 w 617"/>
                <a:gd name="T75" fmla="*/ 259214 h 333"/>
                <a:gd name="T76" fmla="*/ 939800 w 617"/>
                <a:gd name="T77" fmla="*/ 259214 h 333"/>
                <a:gd name="T78" fmla="*/ 917575 w 617"/>
                <a:gd name="T79" fmla="*/ 250807 h 333"/>
                <a:gd name="T80" fmla="*/ 917575 w 617"/>
                <a:gd name="T81" fmla="*/ 284435 h 333"/>
                <a:gd name="T82" fmla="*/ 912813 w 617"/>
                <a:gd name="T83" fmla="*/ 313860 h 333"/>
                <a:gd name="T84" fmla="*/ 871538 w 617"/>
                <a:gd name="T85" fmla="*/ 319464 h 333"/>
                <a:gd name="T86" fmla="*/ 873125 w 617"/>
                <a:gd name="T87" fmla="*/ 333476 h 333"/>
                <a:gd name="T88" fmla="*/ 890588 w 617"/>
                <a:gd name="T89" fmla="*/ 365703 h 333"/>
                <a:gd name="T90" fmla="*/ 898525 w 617"/>
                <a:gd name="T91" fmla="*/ 379714 h 333"/>
                <a:gd name="T92" fmla="*/ 898525 w 617"/>
                <a:gd name="T93" fmla="*/ 390923 h 333"/>
                <a:gd name="T94" fmla="*/ 896938 w 617"/>
                <a:gd name="T95" fmla="*/ 406336 h 333"/>
                <a:gd name="T96" fmla="*/ 850900 w 617"/>
                <a:gd name="T97" fmla="*/ 400732 h 333"/>
                <a:gd name="T98" fmla="*/ 720725 w 617"/>
                <a:gd name="T99" fmla="*/ 411941 h 333"/>
                <a:gd name="T100" fmla="*/ 641350 w 617"/>
                <a:gd name="T101" fmla="*/ 430156 h 333"/>
                <a:gd name="T102" fmla="*/ 560388 w 617"/>
                <a:gd name="T103" fmla="*/ 456778 h 333"/>
                <a:gd name="T104" fmla="*/ 473075 w 617"/>
                <a:gd name="T105" fmla="*/ 376912 h 333"/>
                <a:gd name="T106" fmla="*/ 255588 w 617"/>
                <a:gd name="T107" fmla="*/ 325069 h 33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17"/>
                <a:gd name="T163" fmla="*/ 0 h 333"/>
                <a:gd name="T164" fmla="*/ 617 w 617"/>
                <a:gd name="T165" fmla="*/ 333 h 33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17" h="333">
                  <a:moveTo>
                    <a:pt x="176" y="321"/>
                  </a:moveTo>
                  <a:lnTo>
                    <a:pt x="165" y="318"/>
                  </a:lnTo>
                  <a:lnTo>
                    <a:pt x="157" y="307"/>
                  </a:lnTo>
                  <a:lnTo>
                    <a:pt x="134" y="296"/>
                  </a:lnTo>
                  <a:lnTo>
                    <a:pt x="133" y="296"/>
                  </a:lnTo>
                  <a:lnTo>
                    <a:pt x="132" y="296"/>
                  </a:lnTo>
                  <a:lnTo>
                    <a:pt x="131" y="296"/>
                  </a:lnTo>
                  <a:lnTo>
                    <a:pt x="129" y="296"/>
                  </a:lnTo>
                  <a:lnTo>
                    <a:pt x="128" y="296"/>
                  </a:lnTo>
                  <a:lnTo>
                    <a:pt x="127" y="296"/>
                  </a:lnTo>
                  <a:lnTo>
                    <a:pt x="126" y="296"/>
                  </a:lnTo>
                  <a:lnTo>
                    <a:pt x="125" y="299"/>
                  </a:lnTo>
                  <a:lnTo>
                    <a:pt x="123" y="300"/>
                  </a:lnTo>
                  <a:lnTo>
                    <a:pt x="122" y="300"/>
                  </a:lnTo>
                  <a:lnTo>
                    <a:pt x="121" y="301"/>
                  </a:lnTo>
                  <a:lnTo>
                    <a:pt x="120" y="303"/>
                  </a:lnTo>
                  <a:lnTo>
                    <a:pt x="119" y="306"/>
                  </a:lnTo>
                  <a:lnTo>
                    <a:pt x="119" y="308"/>
                  </a:lnTo>
                  <a:lnTo>
                    <a:pt x="120" y="311"/>
                  </a:lnTo>
                  <a:lnTo>
                    <a:pt x="116" y="310"/>
                  </a:lnTo>
                  <a:lnTo>
                    <a:pt x="115" y="307"/>
                  </a:lnTo>
                  <a:lnTo>
                    <a:pt x="114" y="304"/>
                  </a:lnTo>
                  <a:lnTo>
                    <a:pt x="113" y="300"/>
                  </a:lnTo>
                  <a:lnTo>
                    <a:pt x="113" y="296"/>
                  </a:lnTo>
                  <a:lnTo>
                    <a:pt x="113" y="290"/>
                  </a:lnTo>
                  <a:lnTo>
                    <a:pt x="113" y="286"/>
                  </a:lnTo>
                  <a:lnTo>
                    <a:pt x="113" y="282"/>
                  </a:lnTo>
                  <a:lnTo>
                    <a:pt x="110" y="282"/>
                  </a:lnTo>
                  <a:lnTo>
                    <a:pt x="107" y="282"/>
                  </a:lnTo>
                  <a:lnTo>
                    <a:pt x="103" y="282"/>
                  </a:lnTo>
                  <a:lnTo>
                    <a:pt x="101" y="280"/>
                  </a:lnTo>
                  <a:lnTo>
                    <a:pt x="98" y="280"/>
                  </a:lnTo>
                  <a:lnTo>
                    <a:pt x="97" y="278"/>
                  </a:lnTo>
                  <a:lnTo>
                    <a:pt x="96" y="275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8" y="268"/>
                  </a:lnTo>
                  <a:lnTo>
                    <a:pt x="85" y="264"/>
                  </a:lnTo>
                  <a:lnTo>
                    <a:pt x="83" y="258"/>
                  </a:lnTo>
                  <a:lnTo>
                    <a:pt x="81" y="254"/>
                  </a:lnTo>
                  <a:lnTo>
                    <a:pt x="78" y="249"/>
                  </a:lnTo>
                  <a:lnTo>
                    <a:pt x="75" y="246"/>
                  </a:lnTo>
                  <a:lnTo>
                    <a:pt x="70" y="245"/>
                  </a:lnTo>
                  <a:lnTo>
                    <a:pt x="70" y="243"/>
                  </a:lnTo>
                  <a:lnTo>
                    <a:pt x="70" y="242"/>
                  </a:lnTo>
                  <a:lnTo>
                    <a:pt x="70" y="240"/>
                  </a:lnTo>
                  <a:lnTo>
                    <a:pt x="70" y="239"/>
                  </a:lnTo>
                  <a:lnTo>
                    <a:pt x="70" y="238"/>
                  </a:lnTo>
                  <a:lnTo>
                    <a:pt x="70" y="236"/>
                  </a:lnTo>
                  <a:lnTo>
                    <a:pt x="70" y="235"/>
                  </a:lnTo>
                  <a:lnTo>
                    <a:pt x="70" y="232"/>
                  </a:lnTo>
                  <a:lnTo>
                    <a:pt x="71" y="232"/>
                  </a:lnTo>
                  <a:lnTo>
                    <a:pt x="72" y="232"/>
                  </a:lnTo>
                  <a:lnTo>
                    <a:pt x="73" y="232"/>
                  </a:lnTo>
                  <a:lnTo>
                    <a:pt x="75" y="231"/>
                  </a:lnTo>
                  <a:lnTo>
                    <a:pt x="76" y="229"/>
                  </a:lnTo>
                  <a:lnTo>
                    <a:pt x="77" y="229"/>
                  </a:lnTo>
                  <a:lnTo>
                    <a:pt x="77" y="228"/>
                  </a:lnTo>
                  <a:lnTo>
                    <a:pt x="77" y="225"/>
                  </a:lnTo>
                  <a:lnTo>
                    <a:pt x="79" y="224"/>
                  </a:lnTo>
                  <a:lnTo>
                    <a:pt x="82" y="221"/>
                  </a:lnTo>
                  <a:lnTo>
                    <a:pt x="85" y="220"/>
                  </a:lnTo>
                  <a:lnTo>
                    <a:pt x="89" y="218"/>
                  </a:lnTo>
                  <a:lnTo>
                    <a:pt x="94" y="217"/>
                  </a:lnTo>
                  <a:lnTo>
                    <a:pt x="98" y="215"/>
                  </a:lnTo>
                  <a:lnTo>
                    <a:pt x="104" y="215"/>
                  </a:lnTo>
                  <a:lnTo>
                    <a:pt x="103" y="211"/>
                  </a:lnTo>
                  <a:lnTo>
                    <a:pt x="102" y="208"/>
                  </a:lnTo>
                  <a:lnTo>
                    <a:pt x="102" y="206"/>
                  </a:lnTo>
                  <a:lnTo>
                    <a:pt x="101" y="203"/>
                  </a:lnTo>
                  <a:lnTo>
                    <a:pt x="100" y="199"/>
                  </a:lnTo>
                  <a:lnTo>
                    <a:pt x="98" y="196"/>
                  </a:lnTo>
                  <a:lnTo>
                    <a:pt x="98" y="192"/>
                  </a:lnTo>
                  <a:lnTo>
                    <a:pt x="98" y="188"/>
                  </a:lnTo>
                  <a:lnTo>
                    <a:pt x="94" y="188"/>
                  </a:lnTo>
                  <a:lnTo>
                    <a:pt x="90" y="186"/>
                  </a:lnTo>
                  <a:lnTo>
                    <a:pt x="87" y="185"/>
                  </a:lnTo>
                  <a:lnTo>
                    <a:pt x="82" y="185"/>
                  </a:lnTo>
                  <a:lnTo>
                    <a:pt x="78" y="183"/>
                  </a:lnTo>
                  <a:lnTo>
                    <a:pt x="75" y="182"/>
                  </a:lnTo>
                  <a:lnTo>
                    <a:pt x="71" y="181"/>
                  </a:lnTo>
                  <a:lnTo>
                    <a:pt x="69" y="181"/>
                  </a:lnTo>
                  <a:lnTo>
                    <a:pt x="64" y="181"/>
                  </a:lnTo>
                  <a:lnTo>
                    <a:pt x="59" y="182"/>
                  </a:lnTo>
                  <a:lnTo>
                    <a:pt x="56" y="183"/>
                  </a:lnTo>
                  <a:lnTo>
                    <a:pt x="52" y="186"/>
                  </a:lnTo>
                  <a:lnTo>
                    <a:pt x="48" y="189"/>
                  </a:lnTo>
                  <a:lnTo>
                    <a:pt x="45" y="193"/>
                  </a:lnTo>
                  <a:lnTo>
                    <a:pt x="41" y="196"/>
                  </a:lnTo>
                  <a:lnTo>
                    <a:pt x="38" y="200"/>
                  </a:lnTo>
                  <a:lnTo>
                    <a:pt x="38" y="197"/>
                  </a:lnTo>
                  <a:lnTo>
                    <a:pt x="32" y="196"/>
                  </a:lnTo>
                  <a:lnTo>
                    <a:pt x="38" y="188"/>
                  </a:lnTo>
                  <a:lnTo>
                    <a:pt x="32" y="178"/>
                  </a:lnTo>
                  <a:lnTo>
                    <a:pt x="26" y="168"/>
                  </a:lnTo>
                  <a:lnTo>
                    <a:pt x="13" y="168"/>
                  </a:lnTo>
                  <a:lnTo>
                    <a:pt x="8" y="158"/>
                  </a:lnTo>
                  <a:lnTo>
                    <a:pt x="2" y="155"/>
                  </a:lnTo>
                  <a:lnTo>
                    <a:pt x="0" y="143"/>
                  </a:lnTo>
                  <a:lnTo>
                    <a:pt x="0" y="128"/>
                  </a:lnTo>
                  <a:lnTo>
                    <a:pt x="4" y="118"/>
                  </a:lnTo>
                  <a:lnTo>
                    <a:pt x="4" y="111"/>
                  </a:lnTo>
                  <a:lnTo>
                    <a:pt x="15" y="115"/>
                  </a:lnTo>
                  <a:lnTo>
                    <a:pt x="26" y="121"/>
                  </a:lnTo>
                  <a:lnTo>
                    <a:pt x="32" y="118"/>
                  </a:lnTo>
                  <a:lnTo>
                    <a:pt x="23" y="105"/>
                  </a:lnTo>
                  <a:lnTo>
                    <a:pt x="34" y="98"/>
                  </a:lnTo>
                  <a:lnTo>
                    <a:pt x="45" y="86"/>
                  </a:lnTo>
                  <a:lnTo>
                    <a:pt x="56" y="82"/>
                  </a:lnTo>
                  <a:lnTo>
                    <a:pt x="66" y="82"/>
                  </a:lnTo>
                  <a:lnTo>
                    <a:pt x="75" y="79"/>
                  </a:lnTo>
                  <a:lnTo>
                    <a:pt x="88" y="86"/>
                  </a:lnTo>
                  <a:lnTo>
                    <a:pt x="102" y="93"/>
                  </a:lnTo>
                  <a:lnTo>
                    <a:pt x="115" y="105"/>
                  </a:lnTo>
                  <a:lnTo>
                    <a:pt x="131" y="103"/>
                  </a:lnTo>
                  <a:lnTo>
                    <a:pt x="143" y="98"/>
                  </a:lnTo>
                  <a:lnTo>
                    <a:pt x="153" y="96"/>
                  </a:lnTo>
                  <a:lnTo>
                    <a:pt x="165" y="93"/>
                  </a:lnTo>
                  <a:lnTo>
                    <a:pt x="178" y="100"/>
                  </a:lnTo>
                  <a:lnTo>
                    <a:pt x="193" y="105"/>
                  </a:lnTo>
                  <a:lnTo>
                    <a:pt x="205" y="103"/>
                  </a:lnTo>
                  <a:lnTo>
                    <a:pt x="221" y="98"/>
                  </a:lnTo>
                  <a:lnTo>
                    <a:pt x="221" y="86"/>
                  </a:lnTo>
                  <a:lnTo>
                    <a:pt x="210" y="86"/>
                  </a:lnTo>
                  <a:lnTo>
                    <a:pt x="199" y="79"/>
                  </a:lnTo>
                  <a:lnTo>
                    <a:pt x="191" y="72"/>
                  </a:lnTo>
                  <a:lnTo>
                    <a:pt x="202" y="69"/>
                  </a:lnTo>
                  <a:lnTo>
                    <a:pt x="199" y="54"/>
                  </a:lnTo>
                  <a:lnTo>
                    <a:pt x="216" y="51"/>
                  </a:lnTo>
                  <a:lnTo>
                    <a:pt x="197" y="35"/>
                  </a:lnTo>
                  <a:lnTo>
                    <a:pt x="227" y="26"/>
                  </a:lnTo>
                  <a:lnTo>
                    <a:pt x="255" y="25"/>
                  </a:lnTo>
                  <a:lnTo>
                    <a:pt x="259" y="14"/>
                  </a:lnTo>
                  <a:lnTo>
                    <a:pt x="278" y="12"/>
                  </a:lnTo>
                  <a:lnTo>
                    <a:pt x="296" y="7"/>
                  </a:lnTo>
                  <a:lnTo>
                    <a:pt x="304" y="0"/>
                  </a:lnTo>
                  <a:lnTo>
                    <a:pt x="323" y="4"/>
                  </a:lnTo>
                  <a:lnTo>
                    <a:pt x="336" y="0"/>
                  </a:lnTo>
                  <a:lnTo>
                    <a:pt x="342" y="7"/>
                  </a:lnTo>
                  <a:lnTo>
                    <a:pt x="345" y="25"/>
                  </a:lnTo>
                  <a:lnTo>
                    <a:pt x="358" y="26"/>
                  </a:lnTo>
                  <a:lnTo>
                    <a:pt x="361" y="19"/>
                  </a:lnTo>
                  <a:lnTo>
                    <a:pt x="368" y="26"/>
                  </a:lnTo>
                  <a:lnTo>
                    <a:pt x="379" y="29"/>
                  </a:lnTo>
                  <a:lnTo>
                    <a:pt x="388" y="26"/>
                  </a:lnTo>
                  <a:lnTo>
                    <a:pt x="388" y="42"/>
                  </a:lnTo>
                  <a:lnTo>
                    <a:pt x="398" y="39"/>
                  </a:lnTo>
                  <a:lnTo>
                    <a:pt x="411" y="32"/>
                  </a:lnTo>
                  <a:lnTo>
                    <a:pt x="422" y="22"/>
                  </a:lnTo>
                  <a:lnTo>
                    <a:pt x="430" y="17"/>
                  </a:lnTo>
                  <a:lnTo>
                    <a:pt x="430" y="29"/>
                  </a:lnTo>
                  <a:lnTo>
                    <a:pt x="443" y="37"/>
                  </a:lnTo>
                  <a:lnTo>
                    <a:pt x="455" y="44"/>
                  </a:lnTo>
                  <a:lnTo>
                    <a:pt x="472" y="60"/>
                  </a:lnTo>
                  <a:lnTo>
                    <a:pt x="486" y="76"/>
                  </a:lnTo>
                  <a:lnTo>
                    <a:pt x="502" y="90"/>
                  </a:lnTo>
                  <a:lnTo>
                    <a:pt x="508" y="103"/>
                  </a:lnTo>
                  <a:lnTo>
                    <a:pt x="512" y="90"/>
                  </a:lnTo>
                  <a:lnTo>
                    <a:pt x="518" y="90"/>
                  </a:lnTo>
                  <a:lnTo>
                    <a:pt x="528" y="98"/>
                  </a:lnTo>
                  <a:lnTo>
                    <a:pt x="538" y="103"/>
                  </a:lnTo>
                  <a:lnTo>
                    <a:pt x="550" y="103"/>
                  </a:lnTo>
                  <a:lnTo>
                    <a:pt x="561" y="96"/>
                  </a:lnTo>
                  <a:lnTo>
                    <a:pt x="572" y="108"/>
                  </a:lnTo>
                  <a:lnTo>
                    <a:pt x="587" y="118"/>
                  </a:lnTo>
                  <a:lnTo>
                    <a:pt x="600" y="128"/>
                  </a:lnTo>
                  <a:lnTo>
                    <a:pt x="615" y="130"/>
                  </a:lnTo>
                  <a:lnTo>
                    <a:pt x="617" y="133"/>
                  </a:lnTo>
                  <a:lnTo>
                    <a:pt x="617" y="135"/>
                  </a:lnTo>
                  <a:lnTo>
                    <a:pt x="617" y="137"/>
                  </a:lnTo>
                  <a:lnTo>
                    <a:pt x="617" y="140"/>
                  </a:lnTo>
                  <a:lnTo>
                    <a:pt x="616" y="144"/>
                  </a:lnTo>
                  <a:lnTo>
                    <a:pt x="616" y="147"/>
                  </a:lnTo>
                  <a:lnTo>
                    <a:pt x="613" y="150"/>
                  </a:lnTo>
                  <a:lnTo>
                    <a:pt x="611" y="153"/>
                  </a:lnTo>
                  <a:lnTo>
                    <a:pt x="606" y="155"/>
                  </a:lnTo>
                  <a:lnTo>
                    <a:pt x="604" y="155"/>
                  </a:lnTo>
                  <a:lnTo>
                    <a:pt x="603" y="157"/>
                  </a:lnTo>
                  <a:lnTo>
                    <a:pt x="603" y="158"/>
                  </a:lnTo>
                  <a:lnTo>
                    <a:pt x="603" y="160"/>
                  </a:lnTo>
                  <a:lnTo>
                    <a:pt x="604" y="164"/>
                  </a:lnTo>
                  <a:lnTo>
                    <a:pt x="606" y="169"/>
                  </a:lnTo>
                  <a:lnTo>
                    <a:pt x="610" y="175"/>
                  </a:lnTo>
                  <a:lnTo>
                    <a:pt x="610" y="179"/>
                  </a:lnTo>
                  <a:lnTo>
                    <a:pt x="610" y="182"/>
                  </a:lnTo>
                  <a:lnTo>
                    <a:pt x="609" y="183"/>
                  </a:lnTo>
                  <a:lnTo>
                    <a:pt x="608" y="185"/>
                  </a:lnTo>
                  <a:lnTo>
                    <a:pt x="604" y="185"/>
                  </a:lnTo>
                  <a:lnTo>
                    <a:pt x="603" y="185"/>
                  </a:lnTo>
                  <a:lnTo>
                    <a:pt x="602" y="185"/>
                  </a:lnTo>
                  <a:lnTo>
                    <a:pt x="600" y="185"/>
                  </a:lnTo>
                  <a:lnTo>
                    <a:pt x="599" y="185"/>
                  </a:lnTo>
                  <a:lnTo>
                    <a:pt x="598" y="185"/>
                  </a:lnTo>
                  <a:lnTo>
                    <a:pt x="596" y="185"/>
                  </a:lnTo>
                  <a:lnTo>
                    <a:pt x="592" y="185"/>
                  </a:lnTo>
                  <a:lnTo>
                    <a:pt x="590" y="183"/>
                  </a:lnTo>
                  <a:lnTo>
                    <a:pt x="586" y="182"/>
                  </a:lnTo>
                  <a:lnTo>
                    <a:pt x="584" y="182"/>
                  </a:lnTo>
                  <a:lnTo>
                    <a:pt x="580" y="181"/>
                  </a:lnTo>
                  <a:lnTo>
                    <a:pt x="578" y="179"/>
                  </a:lnTo>
                  <a:lnTo>
                    <a:pt x="577" y="178"/>
                  </a:lnTo>
                  <a:lnTo>
                    <a:pt x="575" y="182"/>
                  </a:lnTo>
                  <a:lnTo>
                    <a:pt x="575" y="189"/>
                  </a:lnTo>
                  <a:lnTo>
                    <a:pt x="577" y="196"/>
                  </a:lnTo>
                  <a:lnTo>
                    <a:pt x="578" y="203"/>
                  </a:lnTo>
                  <a:lnTo>
                    <a:pt x="579" y="210"/>
                  </a:lnTo>
                  <a:lnTo>
                    <a:pt x="579" y="217"/>
                  </a:lnTo>
                  <a:lnTo>
                    <a:pt x="579" y="221"/>
                  </a:lnTo>
                  <a:lnTo>
                    <a:pt x="579" y="222"/>
                  </a:lnTo>
                  <a:lnTo>
                    <a:pt x="575" y="224"/>
                  </a:lnTo>
                  <a:lnTo>
                    <a:pt x="571" y="224"/>
                  </a:lnTo>
                  <a:lnTo>
                    <a:pt x="565" y="224"/>
                  </a:lnTo>
                  <a:lnTo>
                    <a:pt x="559" y="224"/>
                  </a:lnTo>
                  <a:lnTo>
                    <a:pt x="554" y="225"/>
                  </a:lnTo>
                  <a:lnTo>
                    <a:pt x="549" y="228"/>
                  </a:lnTo>
                  <a:lnTo>
                    <a:pt x="547" y="229"/>
                  </a:lnTo>
                  <a:lnTo>
                    <a:pt x="546" y="231"/>
                  </a:lnTo>
                  <a:lnTo>
                    <a:pt x="544" y="232"/>
                  </a:lnTo>
                  <a:lnTo>
                    <a:pt x="544" y="235"/>
                  </a:lnTo>
                  <a:lnTo>
                    <a:pt x="550" y="238"/>
                  </a:lnTo>
                  <a:lnTo>
                    <a:pt x="555" y="240"/>
                  </a:lnTo>
                  <a:lnTo>
                    <a:pt x="558" y="245"/>
                  </a:lnTo>
                  <a:lnTo>
                    <a:pt x="559" y="251"/>
                  </a:lnTo>
                  <a:lnTo>
                    <a:pt x="560" y="257"/>
                  </a:lnTo>
                  <a:lnTo>
                    <a:pt x="561" y="261"/>
                  </a:lnTo>
                  <a:lnTo>
                    <a:pt x="562" y="264"/>
                  </a:lnTo>
                  <a:lnTo>
                    <a:pt x="566" y="267"/>
                  </a:lnTo>
                  <a:lnTo>
                    <a:pt x="566" y="268"/>
                  </a:lnTo>
                  <a:lnTo>
                    <a:pt x="566" y="269"/>
                  </a:lnTo>
                  <a:lnTo>
                    <a:pt x="566" y="271"/>
                  </a:lnTo>
                  <a:lnTo>
                    <a:pt x="566" y="272"/>
                  </a:lnTo>
                  <a:lnTo>
                    <a:pt x="566" y="274"/>
                  </a:lnTo>
                  <a:lnTo>
                    <a:pt x="566" y="275"/>
                  </a:lnTo>
                  <a:lnTo>
                    <a:pt x="566" y="278"/>
                  </a:lnTo>
                  <a:lnTo>
                    <a:pt x="566" y="279"/>
                  </a:lnTo>
                  <a:lnTo>
                    <a:pt x="566" y="282"/>
                  </a:lnTo>
                  <a:lnTo>
                    <a:pt x="566" y="285"/>
                  </a:lnTo>
                  <a:lnTo>
                    <a:pt x="566" y="286"/>
                  </a:lnTo>
                  <a:lnTo>
                    <a:pt x="566" y="289"/>
                  </a:lnTo>
                  <a:lnTo>
                    <a:pt x="565" y="290"/>
                  </a:lnTo>
                  <a:lnTo>
                    <a:pt x="565" y="293"/>
                  </a:lnTo>
                  <a:lnTo>
                    <a:pt x="565" y="294"/>
                  </a:lnTo>
                  <a:lnTo>
                    <a:pt x="563" y="296"/>
                  </a:lnTo>
                  <a:lnTo>
                    <a:pt x="559" y="294"/>
                  </a:lnTo>
                  <a:lnTo>
                    <a:pt x="536" y="286"/>
                  </a:lnTo>
                  <a:lnTo>
                    <a:pt x="515" y="286"/>
                  </a:lnTo>
                  <a:lnTo>
                    <a:pt x="496" y="282"/>
                  </a:lnTo>
                  <a:lnTo>
                    <a:pt x="474" y="282"/>
                  </a:lnTo>
                  <a:lnTo>
                    <a:pt x="458" y="276"/>
                  </a:lnTo>
                  <a:lnTo>
                    <a:pt x="454" y="294"/>
                  </a:lnTo>
                  <a:lnTo>
                    <a:pt x="434" y="286"/>
                  </a:lnTo>
                  <a:lnTo>
                    <a:pt x="422" y="282"/>
                  </a:lnTo>
                  <a:lnTo>
                    <a:pt x="413" y="294"/>
                  </a:lnTo>
                  <a:lnTo>
                    <a:pt x="411" y="299"/>
                  </a:lnTo>
                  <a:lnTo>
                    <a:pt x="404" y="307"/>
                  </a:lnTo>
                  <a:lnTo>
                    <a:pt x="393" y="314"/>
                  </a:lnTo>
                  <a:lnTo>
                    <a:pt x="385" y="326"/>
                  </a:lnTo>
                  <a:lnTo>
                    <a:pt x="379" y="333"/>
                  </a:lnTo>
                  <a:lnTo>
                    <a:pt x="368" y="321"/>
                  </a:lnTo>
                  <a:lnTo>
                    <a:pt x="353" y="326"/>
                  </a:lnTo>
                  <a:lnTo>
                    <a:pt x="345" y="311"/>
                  </a:lnTo>
                  <a:lnTo>
                    <a:pt x="334" y="289"/>
                  </a:lnTo>
                  <a:lnTo>
                    <a:pt x="321" y="276"/>
                  </a:lnTo>
                  <a:lnTo>
                    <a:pt x="309" y="267"/>
                  </a:lnTo>
                  <a:lnTo>
                    <a:pt x="298" y="269"/>
                  </a:lnTo>
                  <a:lnTo>
                    <a:pt x="283" y="267"/>
                  </a:lnTo>
                  <a:lnTo>
                    <a:pt x="261" y="269"/>
                  </a:lnTo>
                  <a:lnTo>
                    <a:pt x="226" y="235"/>
                  </a:lnTo>
                  <a:lnTo>
                    <a:pt x="195" y="221"/>
                  </a:lnTo>
                  <a:lnTo>
                    <a:pt x="161" y="232"/>
                  </a:lnTo>
                  <a:lnTo>
                    <a:pt x="176" y="321"/>
                  </a:lnTo>
                  <a:lnTo>
                    <a:pt x="180" y="321"/>
                  </a:lnTo>
                  <a:lnTo>
                    <a:pt x="176" y="32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8" name="Freeform 363"/>
            <p:cNvSpPr>
              <a:spLocks/>
            </p:cNvSpPr>
            <p:nvPr/>
          </p:nvSpPr>
          <p:spPr bwMode="gray">
            <a:xfrm>
              <a:off x="4911146" y="3309086"/>
              <a:ext cx="67911" cy="46196"/>
            </a:xfrm>
            <a:custGeom>
              <a:avLst/>
              <a:gdLst>
                <a:gd name="T0" fmla="*/ 74613 w 47"/>
                <a:gd name="T1" fmla="*/ 16814 h 35"/>
                <a:gd name="T2" fmla="*/ 66675 w 47"/>
                <a:gd name="T3" fmla="*/ 21018 h 35"/>
                <a:gd name="T4" fmla="*/ 61913 w 47"/>
                <a:gd name="T5" fmla="*/ 26622 h 35"/>
                <a:gd name="T6" fmla="*/ 58738 w 47"/>
                <a:gd name="T7" fmla="*/ 32227 h 35"/>
                <a:gd name="T8" fmla="*/ 50800 w 47"/>
                <a:gd name="T9" fmla="*/ 39233 h 35"/>
                <a:gd name="T10" fmla="*/ 44450 w 47"/>
                <a:gd name="T11" fmla="*/ 44837 h 35"/>
                <a:gd name="T12" fmla="*/ 34925 w 47"/>
                <a:gd name="T13" fmla="*/ 47640 h 35"/>
                <a:gd name="T14" fmla="*/ 22225 w 47"/>
                <a:gd name="T15" fmla="*/ 49041 h 35"/>
                <a:gd name="T16" fmla="*/ 0 w 47"/>
                <a:gd name="T17" fmla="*/ 44837 h 35"/>
                <a:gd name="T18" fmla="*/ 0 w 47"/>
                <a:gd name="T19" fmla="*/ 43436 h 35"/>
                <a:gd name="T20" fmla="*/ 0 w 47"/>
                <a:gd name="T21" fmla="*/ 39233 h 35"/>
                <a:gd name="T22" fmla="*/ 0 w 47"/>
                <a:gd name="T23" fmla="*/ 33628 h 35"/>
                <a:gd name="T24" fmla="*/ 0 w 47"/>
                <a:gd name="T25" fmla="*/ 30826 h 35"/>
                <a:gd name="T26" fmla="*/ 0 w 47"/>
                <a:gd name="T27" fmla="*/ 28023 h 35"/>
                <a:gd name="T28" fmla="*/ 0 w 47"/>
                <a:gd name="T29" fmla="*/ 23820 h 35"/>
                <a:gd name="T30" fmla="*/ 0 w 47"/>
                <a:gd name="T31" fmla="*/ 21018 h 35"/>
                <a:gd name="T32" fmla="*/ 0 w 47"/>
                <a:gd name="T33" fmla="*/ 16814 h 35"/>
                <a:gd name="T34" fmla="*/ 3175 w 47"/>
                <a:gd name="T35" fmla="*/ 16814 h 35"/>
                <a:gd name="T36" fmla="*/ 7938 w 47"/>
                <a:gd name="T37" fmla="*/ 16814 h 35"/>
                <a:gd name="T38" fmla="*/ 9525 w 47"/>
                <a:gd name="T39" fmla="*/ 16814 h 35"/>
                <a:gd name="T40" fmla="*/ 11113 w 47"/>
                <a:gd name="T41" fmla="*/ 16814 h 35"/>
                <a:gd name="T42" fmla="*/ 12700 w 47"/>
                <a:gd name="T43" fmla="*/ 16814 h 35"/>
                <a:gd name="T44" fmla="*/ 15875 w 47"/>
                <a:gd name="T45" fmla="*/ 16814 h 35"/>
                <a:gd name="T46" fmla="*/ 20638 w 47"/>
                <a:gd name="T47" fmla="*/ 16814 h 35"/>
                <a:gd name="T48" fmla="*/ 22225 w 47"/>
                <a:gd name="T49" fmla="*/ 16814 h 35"/>
                <a:gd name="T50" fmla="*/ 28575 w 47"/>
                <a:gd name="T51" fmla="*/ 14012 h 35"/>
                <a:gd name="T52" fmla="*/ 33338 w 47"/>
                <a:gd name="T53" fmla="*/ 14012 h 35"/>
                <a:gd name="T54" fmla="*/ 38100 w 47"/>
                <a:gd name="T55" fmla="*/ 11209 h 35"/>
                <a:gd name="T56" fmla="*/ 42863 w 47"/>
                <a:gd name="T57" fmla="*/ 9808 h 35"/>
                <a:gd name="T58" fmla="*/ 47625 w 47"/>
                <a:gd name="T59" fmla="*/ 7006 h 35"/>
                <a:gd name="T60" fmla="*/ 52388 w 47"/>
                <a:gd name="T61" fmla="*/ 5605 h 35"/>
                <a:gd name="T62" fmla="*/ 58738 w 47"/>
                <a:gd name="T63" fmla="*/ 4204 h 35"/>
                <a:gd name="T64" fmla="*/ 63500 w 47"/>
                <a:gd name="T65" fmla="*/ 0 h 35"/>
                <a:gd name="T66" fmla="*/ 65088 w 47"/>
                <a:gd name="T67" fmla="*/ 1401 h 35"/>
                <a:gd name="T68" fmla="*/ 66675 w 47"/>
                <a:gd name="T69" fmla="*/ 4204 h 35"/>
                <a:gd name="T70" fmla="*/ 69850 w 47"/>
                <a:gd name="T71" fmla="*/ 5605 h 35"/>
                <a:gd name="T72" fmla="*/ 71438 w 47"/>
                <a:gd name="T73" fmla="*/ 7006 h 35"/>
                <a:gd name="T74" fmla="*/ 73025 w 47"/>
                <a:gd name="T75" fmla="*/ 7006 h 35"/>
                <a:gd name="T76" fmla="*/ 73025 w 47"/>
                <a:gd name="T77" fmla="*/ 9808 h 35"/>
                <a:gd name="T78" fmla="*/ 74613 w 47"/>
                <a:gd name="T79" fmla="*/ 11209 h 35"/>
                <a:gd name="T80" fmla="*/ 74613 w 47"/>
                <a:gd name="T81" fmla="*/ 16814 h 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"/>
                <a:gd name="T124" fmla="*/ 0 h 35"/>
                <a:gd name="T125" fmla="*/ 47 w 47"/>
                <a:gd name="T126" fmla="*/ 35 h 3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" h="35">
                  <a:moveTo>
                    <a:pt x="47" y="12"/>
                  </a:moveTo>
                  <a:lnTo>
                    <a:pt x="42" y="15"/>
                  </a:lnTo>
                  <a:lnTo>
                    <a:pt x="39" y="19"/>
                  </a:lnTo>
                  <a:lnTo>
                    <a:pt x="37" y="23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2" y="34"/>
                  </a:lnTo>
                  <a:lnTo>
                    <a:pt x="14" y="35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6" y="12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10" y="12"/>
                  </a:lnTo>
                  <a:lnTo>
                    <a:pt x="13" y="12"/>
                  </a:lnTo>
                  <a:lnTo>
                    <a:pt x="14" y="12"/>
                  </a:lnTo>
                  <a:lnTo>
                    <a:pt x="18" y="10"/>
                  </a:lnTo>
                  <a:lnTo>
                    <a:pt x="21" y="10"/>
                  </a:lnTo>
                  <a:lnTo>
                    <a:pt x="24" y="8"/>
                  </a:lnTo>
                  <a:lnTo>
                    <a:pt x="27" y="7"/>
                  </a:lnTo>
                  <a:lnTo>
                    <a:pt x="30" y="5"/>
                  </a:lnTo>
                  <a:lnTo>
                    <a:pt x="33" y="4"/>
                  </a:lnTo>
                  <a:lnTo>
                    <a:pt x="37" y="3"/>
                  </a:lnTo>
                  <a:lnTo>
                    <a:pt x="40" y="0"/>
                  </a:lnTo>
                  <a:lnTo>
                    <a:pt x="41" y="1"/>
                  </a:lnTo>
                  <a:lnTo>
                    <a:pt x="42" y="3"/>
                  </a:lnTo>
                  <a:lnTo>
                    <a:pt x="44" y="4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7" y="1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39" name="Freeform 364"/>
            <p:cNvSpPr>
              <a:spLocks/>
            </p:cNvSpPr>
            <p:nvPr/>
          </p:nvSpPr>
          <p:spPr bwMode="gray">
            <a:xfrm>
              <a:off x="4907988" y="3319518"/>
              <a:ext cx="131083" cy="117725"/>
            </a:xfrm>
            <a:custGeom>
              <a:avLst/>
              <a:gdLst>
                <a:gd name="T0" fmla="*/ 125413 w 90"/>
                <a:gd name="T1" fmla="*/ 54645 h 90"/>
                <a:gd name="T2" fmla="*/ 82550 w 90"/>
                <a:gd name="T3" fmla="*/ 44837 h 90"/>
                <a:gd name="T4" fmla="*/ 76200 w 90"/>
                <a:gd name="T5" fmla="*/ 46238 h 90"/>
                <a:gd name="T6" fmla="*/ 71438 w 90"/>
                <a:gd name="T7" fmla="*/ 46238 h 90"/>
                <a:gd name="T8" fmla="*/ 65088 w 90"/>
                <a:gd name="T9" fmla="*/ 44837 h 90"/>
                <a:gd name="T10" fmla="*/ 63500 w 90"/>
                <a:gd name="T11" fmla="*/ 54645 h 90"/>
                <a:gd name="T12" fmla="*/ 73025 w 90"/>
                <a:gd name="T13" fmla="*/ 74261 h 90"/>
                <a:gd name="T14" fmla="*/ 84137 w 90"/>
                <a:gd name="T15" fmla="*/ 89674 h 90"/>
                <a:gd name="T16" fmla="*/ 95250 w 90"/>
                <a:gd name="T17" fmla="*/ 105087 h 90"/>
                <a:gd name="T18" fmla="*/ 103188 w 90"/>
                <a:gd name="T19" fmla="*/ 126104 h 90"/>
                <a:gd name="T20" fmla="*/ 95250 w 90"/>
                <a:gd name="T21" fmla="*/ 126104 h 90"/>
                <a:gd name="T22" fmla="*/ 87312 w 90"/>
                <a:gd name="T23" fmla="*/ 123302 h 90"/>
                <a:gd name="T24" fmla="*/ 80962 w 90"/>
                <a:gd name="T25" fmla="*/ 123302 h 90"/>
                <a:gd name="T26" fmla="*/ 73025 w 90"/>
                <a:gd name="T27" fmla="*/ 121901 h 90"/>
                <a:gd name="T28" fmla="*/ 68263 w 90"/>
                <a:gd name="T29" fmla="*/ 117697 h 90"/>
                <a:gd name="T30" fmla="*/ 65088 w 90"/>
                <a:gd name="T31" fmla="*/ 110691 h 90"/>
                <a:gd name="T32" fmla="*/ 61913 w 90"/>
                <a:gd name="T33" fmla="*/ 105087 h 90"/>
                <a:gd name="T34" fmla="*/ 60325 w 90"/>
                <a:gd name="T35" fmla="*/ 100883 h 90"/>
                <a:gd name="T36" fmla="*/ 47625 w 90"/>
                <a:gd name="T37" fmla="*/ 84069 h 90"/>
                <a:gd name="T38" fmla="*/ 36512 w 90"/>
                <a:gd name="T39" fmla="*/ 67255 h 90"/>
                <a:gd name="T40" fmla="*/ 22225 w 90"/>
                <a:gd name="T41" fmla="*/ 56046 h 90"/>
                <a:gd name="T42" fmla="*/ 6350 w 90"/>
                <a:gd name="T43" fmla="*/ 50442 h 90"/>
                <a:gd name="T44" fmla="*/ 4762 w 90"/>
                <a:gd name="T45" fmla="*/ 46238 h 90"/>
                <a:gd name="T46" fmla="*/ 1588 w 90"/>
                <a:gd name="T47" fmla="*/ 40634 h 90"/>
                <a:gd name="T48" fmla="*/ 1588 w 90"/>
                <a:gd name="T49" fmla="*/ 35029 h 90"/>
                <a:gd name="T50" fmla="*/ 0 w 90"/>
                <a:gd name="T51" fmla="*/ 28023 h 90"/>
                <a:gd name="T52" fmla="*/ 36512 w 90"/>
                <a:gd name="T53" fmla="*/ 32227 h 90"/>
                <a:gd name="T54" fmla="*/ 53975 w 90"/>
                <a:gd name="T55" fmla="*/ 23820 h 90"/>
                <a:gd name="T56" fmla="*/ 65088 w 90"/>
                <a:gd name="T57" fmla="*/ 9808 h 90"/>
                <a:gd name="T58" fmla="*/ 76200 w 90"/>
                <a:gd name="T59" fmla="*/ 0 h 90"/>
                <a:gd name="T60" fmla="*/ 85725 w 90"/>
                <a:gd name="T61" fmla="*/ 8407 h 90"/>
                <a:gd name="T62" fmla="*/ 96837 w 90"/>
                <a:gd name="T63" fmla="*/ 14012 h 90"/>
                <a:gd name="T64" fmla="*/ 107950 w 90"/>
                <a:gd name="T65" fmla="*/ 19616 h 90"/>
                <a:gd name="T66" fmla="*/ 117475 w 90"/>
                <a:gd name="T67" fmla="*/ 21017 h 90"/>
                <a:gd name="T68" fmla="*/ 123825 w 90"/>
                <a:gd name="T69" fmla="*/ 21017 h 90"/>
                <a:gd name="T70" fmla="*/ 128588 w 90"/>
                <a:gd name="T71" fmla="*/ 21017 h 90"/>
                <a:gd name="T72" fmla="*/ 133350 w 90"/>
                <a:gd name="T73" fmla="*/ 21017 h 90"/>
                <a:gd name="T74" fmla="*/ 138113 w 90"/>
                <a:gd name="T75" fmla="*/ 25221 h 90"/>
                <a:gd name="T76" fmla="*/ 141288 w 90"/>
                <a:gd name="T77" fmla="*/ 29424 h 90"/>
                <a:gd name="T78" fmla="*/ 142875 w 90"/>
                <a:gd name="T79" fmla="*/ 32227 h 90"/>
                <a:gd name="T80" fmla="*/ 142875 w 90"/>
                <a:gd name="T81" fmla="*/ 40634 h 9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0"/>
                <a:gd name="T124" fmla="*/ 0 h 90"/>
                <a:gd name="T125" fmla="*/ 90 w 90"/>
                <a:gd name="T126" fmla="*/ 90 h 9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0" h="90">
                  <a:moveTo>
                    <a:pt x="90" y="29"/>
                  </a:moveTo>
                  <a:lnTo>
                    <a:pt x="79" y="39"/>
                  </a:lnTo>
                  <a:lnTo>
                    <a:pt x="54" y="30"/>
                  </a:lnTo>
                  <a:lnTo>
                    <a:pt x="52" y="32"/>
                  </a:lnTo>
                  <a:lnTo>
                    <a:pt x="51" y="32"/>
                  </a:lnTo>
                  <a:lnTo>
                    <a:pt x="48" y="33"/>
                  </a:lnTo>
                  <a:lnTo>
                    <a:pt x="46" y="33"/>
                  </a:lnTo>
                  <a:lnTo>
                    <a:pt x="45" y="33"/>
                  </a:lnTo>
                  <a:lnTo>
                    <a:pt x="42" y="32"/>
                  </a:lnTo>
                  <a:lnTo>
                    <a:pt x="41" y="32"/>
                  </a:lnTo>
                  <a:lnTo>
                    <a:pt x="40" y="30"/>
                  </a:lnTo>
                  <a:lnTo>
                    <a:pt x="40" y="39"/>
                  </a:lnTo>
                  <a:lnTo>
                    <a:pt x="42" y="46"/>
                  </a:lnTo>
                  <a:lnTo>
                    <a:pt x="46" y="53"/>
                  </a:lnTo>
                  <a:lnTo>
                    <a:pt x="49" y="58"/>
                  </a:lnTo>
                  <a:lnTo>
                    <a:pt x="53" y="64"/>
                  </a:lnTo>
                  <a:lnTo>
                    <a:pt x="57" y="69"/>
                  </a:lnTo>
                  <a:lnTo>
                    <a:pt x="60" y="75"/>
                  </a:lnTo>
                  <a:lnTo>
                    <a:pt x="63" y="82"/>
                  </a:lnTo>
                  <a:lnTo>
                    <a:pt x="65" y="90"/>
                  </a:lnTo>
                  <a:lnTo>
                    <a:pt x="63" y="90"/>
                  </a:lnTo>
                  <a:lnTo>
                    <a:pt x="60" y="90"/>
                  </a:lnTo>
                  <a:lnTo>
                    <a:pt x="58" y="88"/>
                  </a:lnTo>
                  <a:lnTo>
                    <a:pt x="55" y="88"/>
                  </a:lnTo>
                  <a:lnTo>
                    <a:pt x="53" y="88"/>
                  </a:lnTo>
                  <a:lnTo>
                    <a:pt x="51" y="88"/>
                  </a:lnTo>
                  <a:lnTo>
                    <a:pt x="48" y="87"/>
                  </a:lnTo>
                  <a:lnTo>
                    <a:pt x="46" y="87"/>
                  </a:lnTo>
                  <a:lnTo>
                    <a:pt x="45" y="86"/>
                  </a:lnTo>
                  <a:lnTo>
                    <a:pt x="43" y="84"/>
                  </a:lnTo>
                  <a:lnTo>
                    <a:pt x="42" y="82"/>
                  </a:lnTo>
                  <a:lnTo>
                    <a:pt x="41" y="79"/>
                  </a:lnTo>
                  <a:lnTo>
                    <a:pt x="40" y="77"/>
                  </a:lnTo>
                  <a:lnTo>
                    <a:pt x="39" y="75"/>
                  </a:lnTo>
                  <a:lnTo>
                    <a:pt x="39" y="73"/>
                  </a:lnTo>
                  <a:lnTo>
                    <a:pt x="38" y="72"/>
                  </a:lnTo>
                  <a:lnTo>
                    <a:pt x="34" y="65"/>
                  </a:lnTo>
                  <a:lnTo>
                    <a:pt x="30" y="60"/>
                  </a:lnTo>
                  <a:lnTo>
                    <a:pt x="27" y="54"/>
                  </a:lnTo>
                  <a:lnTo>
                    <a:pt x="23" y="48"/>
                  </a:lnTo>
                  <a:lnTo>
                    <a:pt x="18" y="44"/>
                  </a:lnTo>
                  <a:lnTo>
                    <a:pt x="14" y="40"/>
                  </a:lnTo>
                  <a:lnTo>
                    <a:pt x="9" y="37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2" y="32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5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13" y="23"/>
                  </a:lnTo>
                  <a:lnTo>
                    <a:pt x="23" y="23"/>
                  </a:lnTo>
                  <a:lnTo>
                    <a:pt x="29" y="20"/>
                  </a:lnTo>
                  <a:lnTo>
                    <a:pt x="34" y="17"/>
                  </a:lnTo>
                  <a:lnTo>
                    <a:pt x="38" y="13"/>
                  </a:lnTo>
                  <a:lnTo>
                    <a:pt x="41" y="7"/>
                  </a:lnTo>
                  <a:lnTo>
                    <a:pt x="43" y="3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4" y="6"/>
                  </a:lnTo>
                  <a:lnTo>
                    <a:pt x="58" y="8"/>
                  </a:lnTo>
                  <a:lnTo>
                    <a:pt x="61" y="10"/>
                  </a:lnTo>
                  <a:lnTo>
                    <a:pt x="64" y="13"/>
                  </a:lnTo>
                  <a:lnTo>
                    <a:pt x="68" y="14"/>
                  </a:lnTo>
                  <a:lnTo>
                    <a:pt x="72" y="14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8" y="15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3" y="15"/>
                  </a:lnTo>
                  <a:lnTo>
                    <a:pt x="84" y="15"/>
                  </a:lnTo>
                  <a:lnTo>
                    <a:pt x="85" y="15"/>
                  </a:lnTo>
                  <a:lnTo>
                    <a:pt x="87" y="18"/>
                  </a:lnTo>
                  <a:lnTo>
                    <a:pt x="87" y="20"/>
                  </a:lnTo>
                  <a:lnTo>
                    <a:pt x="89" y="21"/>
                  </a:lnTo>
                  <a:lnTo>
                    <a:pt x="90" y="21"/>
                  </a:lnTo>
                  <a:lnTo>
                    <a:pt x="90" y="23"/>
                  </a:lnTo>
                  <a:lnTo>
                    <a:pt x="90" y="25"/>
                  </a:lnTo>
                  <a:lnTo>
                    <a:pt x="90" y="29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0" name="Freeform 365"/>
            <p:cNvSpPr>
              <a:spLocks/>
            </p:cNvSpPr>
            <p:nvPr/>
          </p:nvSpPr>
          <p:spPr bwMode="gray">
            <a:xfrm>
              <a:off x="4964844" y="3356772"/>
              <a:ext cx="80546" cy="89412"/>
            </a:xfrm>
            <a:custGeom>
              <a:avLst/>
              <a:gdLst>
                <a:gd name="T0" fmla="*/ 41275 w 55"/>
                <a:gd name="T1" fmla="*/ 85471 h 68"/>
                <a:gd name="T2" fmla="*/ 38100 w 55"/>
                <a:gd name="T3" fmla="*/ 74262 h 68"/>
                <a:gd name="T4" fmla="*/ 33338 w 55"/>
                <a:gd name="T5" fmla="*/ 63052 h 68"/>
                <a:gd name="T6" fmla="*/ 28575 w 55"/>
                <a:gd name="T7" fmla="*/ 54645 h 68"/>
                <a:gd name="T8" fmla="*/ 20638 w 55"/>
                <a:gd name="T9" fmla="*/ 49041 h 68"/>
                <a:gd name="T10" fmla="*/ 14288 w 55"/>
                <a:gd name="T11" fmla="*/ 40634 h 68"/>
                <a:gd name="T12" fmla="*/ 9525 w 55"/>
                <a:gd name="T13" fmla="*/ 33628 h 68"/>
                <a:gd name="T14" fmla="*/ 3175 w 55"/>
                <a:gd name="T15" fmla="*/ 22419 h 68"/>
                <a:gd name="T16" fmla="*/ 0 w 55"/>
                <a:gd name="T17" fmla="*/ 12610 h 68"/>
                <a:gd name="T18" fmla="*/ 0 w 55"/>
                <a:gd name="T19" fmla="*/ 0 h 68"/>
                <a:gd name="T20" fmla="*/ 1588 w 55"/>
                <a:gd name="T21" fmla="*/ 2802 h 68"/>
                <a:gd name="T22" fmla="*/ 3175 w 55"/>
                <a:gd name="T23" fmla="*/ 2802 h 68"/>
                <a:gd name="T24" fmla="*/ 7938 w 55"/>
                <a:gd name="T25" fmla="*/ 4203 h 68"/>
                <a:gd name="T26" fmla="*/ 9525 w 55"/>
                <a:gd name="T27" fmla="*/ 4203 h 68"/>
                <a:gd name="T28" fmla="*/ 12700 w 55"/>
                <a:gd name="T29" fmla="*/ 4203 h 68"/>
                <a:gd name="T30" fmla="*/ 17463 w 55"/>
                <a:gd name="T31" fmla="*/ 2802 h 68"/>
                <a:gd name="T32" fmla="*/ 19050 w 55"/>
                <a:gd name="T33" fmla="*/ 2802 h 68"/>
                <a:gd name="T34" fmla="*/ 23813 w 55"/>
                <a:gd name="T35" fmla="*/ 0 h 68"/>
                <a:gd name="T36" fmla="*/ 66675 w 55"/>
                <a:gd name="T37" fmla="*/ 8407 h 68"/>
                <a:gd name="T38" fmla="*/ 87313 w 55"/>
                <a:gd name="T39" fmla="*/ 50442 h 68"/>
                <a:gd name="T40" fmla="*/ 84138 w 55"/>
                <a:gd name="T41" fmla="*/ 58849 h 68"/>
                <a:gd name="T42" fmla="*/ 80963 w 55"/>
                <a:gd name="T43" fmla="*/ 63052 h 68"/>
                <a:gd name="T44" fmla="*/ 76200 w 55"/>
                <a:gd name="T45" fmla="*/ 68657 h 68"/>
                <a:gd name="T46" fmla="*/ 74613 w 55"/>
                <a:gd name="T47" fmla="*/ 74262 h 68"/>
                <a:gd name="T48" fmla="*/ 71438 w 55"/>
                <a:gd name="T49" fmla="*/ 79866 h 68"/>
                <a:gd name="T50" fmla="*/ 66675 w 55"/>
                <a:gd name="T51" fmla="*/ 82669 h 68"/>
                <a:gd name="T52" fmla="*/ 63500 w 55"/>
                <a:gd name="T53" fmla="*/ 89674 h 68"/>
                <a:gd name="T54" fmla="*/ 61913 w 55"/>
                <a:gd name="T55" fmla="*/ 95279 h 68"/>
                <a:gd name="T56" fmla="*/ 41275 w 55"/>
                <a:gd name="T57" fmla="*/ 85471 h 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5"/>
                <a:gd name="T88" fmla="*/ 0 h 68"/>
                <a:gd name="T89" fmla="*/ 55 w 55"/>
                <a:gd name="T90" fmla="*/ 68 h 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5" h="68">
                  <a:moveTo>
                    <a:pt x="26" y="61"/>
                  </a:moveTo>
                  <a:lnTo>
                    <a:pt x="24" y="53"/>
                  </a:lnTo>
                  <a:lnTo>
                    <a:pt x="21" y="45"/>
                  </a:lnTo>
                  <a:lnTo>
                    <a:pt x="18" y="39"/>
                  </a:lnTo>
                  <a:lnTo>
                    <a:pt x="13" y="35"/>
                  </a:lnTo>
                  <a:lnTo>
                    <a:pt x="9" y="29"/>
                  </a:lnTo>
                  <a:lnTo>
                    <a:pt x="6" y="24"/>
                  </a:lnTo>
                  <a:lnTo>
                    <a:pt x="2" y="16"/>
                  </a:lnTo>
                  <a:lnTo>
                    <a:pt x="0" y="9"/>
                  </a:lnTo>
                  <a:lnTo>
                    <a:pt x="0" y="0"/>
                  </a:lnTo>
                  <a:lnTo>
                    <a:pt x="1" y="2"/>
                  </a:lnTo>
                  <a:lnTo>
                    <a:pt x="2" y="2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5" y="0"/>
                  </a:lnTo>
                  <a:lnTo>
                    <a:pt x="42" y="6"/>
                  </a:lnTo>
                  <a:lnTo>
                    <a:pt x="55" y="36"/>
                  </a:lnTo>
                  <a:lnTo>
                    <a:pt x="53" y="42"/>
                  </a:lnTo>
                  <a:lnTo>
                    <a:pt x="51" y="45"/>
                  </a:lnTo>
                  <a:lnTo>
                    <a:pt x="48" y="49"/>
                  </a:lnTo>
                  <a:lnTo>
                    <a:pt x="47" y="53"/>
                  </a:lnTo>
                  <a:lnTo>
                    <a:pt x="45" y="57"/>
                  </a:lnTo>
                  <a:lnTo>
                    <a:pt x="42" y="59"/>
                  </a:lnTo>
                  <a:lnTo>
                    <a:pt x="40" y="64"/>
                  </a:lnTo>
                  <a:lnTo>
                    <a:pt x="39" y="68"/>
                  </a:lnTo>
                  <a:lnTo>
                    <a:pt x="26" y="61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1" name="Freeform 366"/>
            <p:cNvSpPr>
              <a:spLocks/>
            </p:cNvSpPr>
            <p:nvPr/>
          </p:nvSpPr>
          <p:spPr bwMode="gray">
            <a:xfrm>
              <a:off x="5020120" y="3335909"/>
              <a:ext cx="115291" cy="147529"/>
            </a:xfrm>
            <a:custGeom>
              <a:avLst/>
              <a:gdLst>
                <a:gd name="T0" fmla="*/ 17463 w 79"/>
                <a:gd name="T1" fmla="*/ 15413 h 112"/>
                <a:gd name="T2" fmla="*/ 17463 w 79"/>
                <a:gd name="T3" fmla="*/ 11209 h 112"/>
                <a:gd name="T4" fmla="*/ 12700 w 79"/>
                <a:gd name="T5" fmla="*/ 9808 h 112"/>
                <a:gd name="T6" fmla="*/ 9525 w 79"/>
                <a:gd name="T7" fmla="*/ 2802 h 112"/>
                <a:gd name="T8" fmla="*/ 19050 w 79"/>
                <a:gd name="T9" fmla="*/ 1401 h 112"/>
                <a:gd name="T10" fmla="*/ 26988 w 79"/>
                <a:gd name="T11" fmla="*/ 0 h 112"/>
                <a:gd name="T12" fmla="*/ 34925 w 79"/>
                <a:gd name="T13" fmla="*/ 0 h 112"/>
                <a:gd name="T14" fmla="*/ 44450 w 79"/>
                <a:gd name="T15" fmla="*/ 0 h 112"/>
                <a:gd name="T16" fmla="*/ 65088 w 79"/>
                <a:gd name="T17" fmla="*/ 12610 h 112"/>
                <a:gd name="T18" fmla="*/ 77788 w 79"/>
                <a:gd name="T19" fmla="*/ 29424 h 112"/>
                <a:gd name="T20" fmla="*/ 90488 w 79"/>
                <a:gd name="T21" fmla="*/ 37831 h 112"/>
                <a:gd name="T22" fmla="*/ 104775 w 79"/>
                <a:gd name="T23" fmla="*/ 53244 h 112"/>
                <a:gd name="T24" fmla="*/ 111125 w 79"/>
                <a:gd name="T25" fmla="*/ 63052 h 112"/>
                <a:gd name="T26" fmla="*/ 114300 w 79"/>
                <a:gd name="T27" fmla="*/ 63052 h 112"/>
                <a:gd name="T28" fmla="*/ 112713 w 79"/>
                <a:gd name="T29" fmla="*/ 68657 h 112"/>
                <a:gd name="T30" fmla="*/ 115888 w 79"/>
                <a:gd name="T31" fmla="*/ 75663 h 112"/>
                <a:gd name="T32" fmla="*/ 122238 w 79"/>
                <a:gd name="T33" fmla="*/ 81267 h 112"/>
                <a:gd name="T34" fmla="*/ 125413 w 79"/>
                <a:gd name="T35" fmla="*/ 91075 h 112"/>
                <a:gd name="T36" fmla="*/ 122238 w 79"/>
                <a:gd name="T37" fmla="*/ 98081 h 112"/>
                <a:gd name="T38" fmla="*/ 119063 w 79"/>
                <a:gd name="T39" fmla="*/ 102285 h 112"/>
                <a:gd name="T40" fmla="*/ 114300 w 79"/>
                <a:gd name="T41" fmla="*/ 106488 h 112"/>
                <a:gd name="T42" fmla="*/ 111125 w 79"/>
                <a:gd name="T43" fmla="*/ 107889 h 112"/>
                <a:gd name="T44" fmla="*/ 98425 w 79"/>
                <a:gd name="T45" fmla="*/ 116296 h 112"/>
                <a:gd name="T46" fmla="*/ 84138 w 79"/>
                <a:gd name="T47" fmla="*/ 124703 h 112"/>
                <a:gd name="T48" fmla="*/ 71438 w 79"/>
                <a:gd name="T49" fmla="*/ 133110 h 112"/>
                <a:gd name="T50" fmla="*/ 57150 w 79"/>
                <a:gd name="T51" fmla="*/ 142918 h 112"/>
                <a:gd name="T52" fmla="*/ 50800 w 79"/>
                <a:gd name="T53" fmla="*/ 133110 h 112"/>
                <a:gd name="T54" fmla="*/ 47625 w 79"/>
                <a:gd name="T55" fmla="*/ 124703 h 112"/>
                <a:gd name="T56" fmla="*/ 41275 w 79"/>
                <a:gd name="T57" fmla="*/ 119099 h 112"/>
                <a:gd name="T58" fmla="*/ 33338 w 79"/>
                <a:gd name="T59" fmla="*/ 116296 h 112"/>
                <a:gd name="T60" fmla="*/ 26988 w 79"/>
                <a:gd name="T61" fmla="*/ 123302 h 112"/>
                <a:gd name="T62" fmla="*/ 26988 w 79"/>
                <a:gd name="T63" fmla="*/ 133110 h 112"/>
                <a:gd name="T64" fmla="*/ 23813 w 79"/>
                <a:gd name="T65" fmla="*/ 147122 h 112"/>
                <a:gd name="T66" fmla="*/ 19050 w 79"/>
                <a:gd name="T67" fmla="*/ 148523 h 112"/>
                <a:gd name="T68" fmla="*/ 17463 w 79"/>
                <a:gd name="T69" fmla="*/ 137314 h 112"/>
                <a:gd name="T70" fmla="*/ 12700 w 79"/>
                <a:gd name="T71" fmla="*/ 127506 h 112"/>
                <a:gd name="T72" fmla="*/ 6350 w 79"/>
                <a:gd name="T73" fmla="*/ 116296 h 112"/>
                <a:gd name="T74" fmla="*/ 1588 w 79"/>
                <a:gd name="T75" fmla="*/ 106488 h 112"/>
                <a:gd name="T76" fmla="*/ 7938 w 79"/>
                <a:gd name="T77" fmla="*/ 96680 h 112"/>
                <a:gd name="T78" fmla="*/ 12700 w 79"/>
                <a:gd name="T79" fmla="*/ 88273 h 112"/>
                <a:gd name="T80" fmla="*/ 20638 w 79"/>
                <a:gd name="T81" fmla="*/ 78465 h 112"/>
                <a:gd name="T82" fmla="*/ 3175 w 79"/>
                <a:gd name="T83" fmla="*/ 30826 h 1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9"/>
                <a:gd name="T127" fmla="*/ 0 h 112"/>
                <a:gd name="T128" fmla="*/ 79 w 79"/>
                <a:gd name="T129" fmla="*/ 112 h 11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9" h="112">
                  <a:moveTo>
                    <a:pt x="11" y="15"/>
                  </a:moveTo>
                  <a:lnTo>
                    <a:pt x="11" y="11"/>
                  </a:lnTo>
                  <a:lnTo>
                    <a:pt x="11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8" y="7"/>
                  </a:lnTo>
                  <a:lnTo>
                    <a:pt x="8" y="5"/>
                  </a:lnTo>
                  <a:lnTo>
                    <a:pt x="6" y="2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9" y="2"/>
                  </a:lnTo>
                  <a:lnTo>
                    <a:pt x="41" y="9"/>
                  </a:lnTo>
                  <a:lnTo>
                    <a:pt x="44" y="15"/>
                  </a:lnTo>
                  <a:lnTo>
                    <a:pt x="49" y="21"/>
                  </a:lnTo>
                  <a:lnTo>
                    <a:pt x="52" y="23"/>
                  </a:lnTo>
                  <a:lnTo>
                    <a:pt x="57" y="27"/>
                  </a:lnTo>
                  <a:lnTo>
                    <a:pt x="63" y="33"/>
                  </a:lnTo>
                  <a:lnTo>
                    <a:pt x="66" y="38"/>
                  </a:lnTo>
                  <a:lnTo>
                    <a:pt x="69" y="45"/>
                  </a:lnTo>
                  <a:lnTo>
                    <a:pt x="70" y="45"/>
                  </a:lnTo>
                  <a:lnTo>
                    <a:pt x="71" y="45"/>
                  </a:lnTo>
                  <a:lnTo>
                    <a:pt x="72" y="45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2" y="52"/>
                  </a:lnTo>
                  <a:lnTo>
                    <a:pt x="73" y="54"/>
                  </a:lnTo>
                  <a:lnTo>
                    <a:pt x="75" y="55"/>
                  </a:lnTo>
                  <a:lnTo>
                    <a:pt x="77" y="58"/>
                  </a:lnTo>
                  <a:lnTo>
                    <a:pt x="78" y="61"/>
                  </a:lnTo>
                  <a:lnTo>
                    <a:pt x="79" y="65"/>
                  </a:lnTo>
                  <a:lnTo>
                    <a:pt x="78" y="68"/>
                  </a:lnTo>
                  <a:lnTo>
                    <a:pt x="77" y="70"/>
                  </a:lnTo>
                  <a:lnTo>
                    <a:pt x="76" y="72"/>
                  </a:lnTo>
                  <a:lnTo>
                    <a:pt x="75" y="73"/>
                  </a:lnTo>
                  <a:lnTo>
                    <a:pt x="73" y="74"/>
                  </a:lnTo>
                  <a:lnTo>
                    <a:pt x="72" y="76"/>
                  </a:lnTo>
                  <a:lnTo>
                    <a:pt x="71" y="77"/>
                  </a:lnTo>
                  <a:lnTo>
                    <a:pt x="70" y="77"/>
                  </a:lnTo>
                  <a:lnTo>
                    <a:pt x="66" y="80"/>
                  </a:lnTo>
                  <a:lnTo>
                    <a:pt x="62" y="83"/>
                  </a:lnTo>
                  <a:lnTo>
                    <a:pt x="57" y="87"/>
                  </a:lnTo>
                  <a:lnTo>
                    <a:pt x="53" y="89"/>
                  </a:lnTo>
                  <a:lnTo>
                    <a:pt x="49" y="92"/>
                  </a:lnTo>
                  <a:lnTo>
                    <a:pt x="45" y="95"/>
                  </a:lnTo>
                  <a:lnTo>
                    <a:pt x="40" y="98"/>
                  </a:lnTo>
                  <a:lnTo>
                    <a:pt x="36" y="102"/>
                  </a:lnTo>
                  <a:lnTo>
                    <a:pt x="33" y="98"/>
                  </a:lnTo>
                  <a:lnTo>
                    <a:pt x="32" y="95"/>
                  </a:lnTo>
                  <a:lnTo>
                    <a:pt x="31" y="91"/>
                  </a:lnTo>
                  <a:lnTo>
                    <a:pt x="30" y="89"/>
                  </a:lnTo>
                  <a:lnTo>
                    <a:pt x="27" y="87"/>
                  </a:lnTo>
                  <a:lnTo>
                    <a:pt x="26" y="85"/>
                  </a:lnTo>
                  <a:lnTo>
                    <a:pt x="25" y="83"/>
                  </a:lnTo>
                  <a:lnTo>
                    <a:pt x="21" y="83"/>
                  </a:lnTo>
                  <a:lnTo>
                    <a:pt x="18" y="85"/>
                  </a:lnTo>
                  <a:lnTo>
                    <a:pt x="17" y="88"/>
                  </a:lnTo>
                  <a:lnTo>
                    <a:pt x="17" y="91"/>
                  </a:lnTo>
                  <a:lnTo>
                    <a:pt x="17" y="95"/>
                  </a:lnTo>
                  <a:lnTo>
                    <a:pt x="17" y="99"/>
                  </a:lnTo>
                  <a:lnTo>
                    <a:pt x="15" y="105"/>
                  </a:lnTo>
                  <a:lnTo>
                    <a:pt x="13" y="112"/>
                  </a:lnTo>
                  <a:lnTo>
                    <a:pt x="12" y="106"/>
                  </a:lnTo>
                  <a:lnTo>
                    <a:pt x="11" y="102"/>
                  </a:lnTo>
                  <a:lnTo>
                    <a:pt x="11" y="98"/>
                  </a:lnTo>
                  <a:lnTo>
                    <a:pt x="10" y="94"/>
                  </a:lnTo>
                  <a:lnTo>
                    <a:pt x="8" y="91"/>
                  </a:lnTo>
                  <a:lnTo>
                    <a:pt x="7" y="87"/>
                  </a:lnTo>
                  <a:lnTo>
                    <a:pt x="4" y="83"/>
                  </a:lnTo>
                  <a:lnTo>
                    <a:pt x="0" y="80"/>
                  </a:lnTo>
                  <a:lnTo>
                    <a:pt x="1" y="76"/>
                  </a:lnTo>
                  <a:lnTo>
                    <a:pt x="2" y="73"/>
                  </a:lnTo>
                  <a:lnTo>
                    <a:pt x="5" y="69"/>
                  </a:lnTo>
                  <a:lnTo>
                    <a:pt x="7" y="66"/>
                  </a:lnTo>
                  <a:lnTo>
                    <a:pt x="8" y="63"/>
                  </a:lnTo>
                  <a:lnTo>
                    <a:pt x="11" y="61"/>
                  </a:lnTo>
                  <a:lnTo>
                    <a:pt x="13" y="56"/>
                  </a:lnTo>
                  <a:lnTo>
                    <a:pt x="15" y="52"/>
                  </a:lnTo>
                  <a:lnTo>
                    <a:pt x="2" y="22"/>
                  </a:lnTo>
                  <a:lnTo>
                    <a:pt x="11" y="1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2" name="Freeform 367"/>
            <p:cNvSpPr>
              <a:spLocks/>
            </p:cNvSpPr>
            <p:nvPr/>
          </p:nvSpPr>
          <p:spPr bwMode="gray">
            <a:xfrm>
              <a:off x="5070658" y="3435752"/>
              <a:ext cx="72649" cy="64079"/>
            </a:xfrm>
            <a:custGeom>
              <a:avLst/>
              <a:gdLst>
                <a:gd name="T0" fmla="*/ 53975 w 50"/>
                <a:gd name="T1" fmla="*/ 0 h 48"/>
                <a:gd name="T2" fmla="*/ 53975 w 50"/>
                <a:gd name="T3" fmla="*/ 5605 h 48"/>
                <a:gd name="T4" fmla="*/ 55563 w 50"/>
                <a:gd name="T5" fmla="*/ 9808 h 48"/>
                <a:gd name="T6" fmla="*/ 55563 w 50"/>
                <a:gd name="T7" fmla="*/ 14012 h 48"/>
                <a:gd name="T8" fmla="*/ 57150 w 50"/>
                <a:gd name="T9" fmla="*/ 19616 h 48"/>
                <a:gd name="T10" fmla="*/ 60325 w 50"/>
                <a:gd name="T11" fmla="*/ 21017 h 48"/>
                <a:gd name="T12" fmla="*/ 65088 w 50"/>
                <a:gd name="T13" fmla="*/ 21017 h 48"/>
                <a:gd name="T14" fmla="*/ 68263 w 50"/>
                <a:gd name="T15" fmla="*/ 21017 h 48"/>
                <a:gd name="T16" fmla="*/ 73025 w 50"/>
                <a:gd name="T17" fmla="*/ 19616 h 48"/>
                <a:gd name="T18" fmla="*/ 74613 w 50"/>
                <a:gd name="T19" fmla="*/ 23820 h 48"/>
                <a:gd name="T20" fmla="*/ 74613 w 50"/>
                <a:gd name="T21" fmla="*/ 25221 h 48"/>
                <a:gd name="T22" fmla="*/ 76200 w 50"/>
                <a:gd name="T23" fmla="*/ 29425 h 48"/>
                <a:gd name="T24" fmla="*/ 76200 w 50"/>
                <a:gd name="T25" fmla="*/ 30826 h 48"/>
                <a:gd name="T26" fmla="*/ 77788 w 50"/>
                <a:gd name="T27" fmla="*/ 35029 h 48"/>
                <a:gd name="T28" fmla="*/ 77788 w 50"/>
                <a:gd name="T29" fmla="*/ 36430 h 48"/>
                <a:gd name="T30" fmla="*/ 79375 w 50"/>
                <a:gd name="T31" fmla="*/ 39233 h 48"/>
                <a:gd name="T32" fmla="*/ 79375 w 50"/>
                <a:gd name="T33" fmla="*/ 40634 h 48"/>
                <a:gd name="T34" fmla="*/ 74613 w 50"/>
                <a:gd name="T35" fmla="*/ 44837 h 48"/>
                <a:gd name="T36" fmla="*/ 66675 w 50"/>
                <a:gd name="T37" fmla="*/ 49041 h 48"/>
                <a:gd name="T38" fmla="*/ 60325 w 50"/>
                <a:gd name="T39" fmla="*/ 53244 h 48"/>
                <a:gd name="T40" fmla="*/ 52388 w 50"/>
                <a:gd name="T41" fmla="*/ 57448 h 48"/>
                <a:gd name="T42" fmla="*/ 46037 w 50"/>
                <a:gd name="T43" fmla="*/ 61651 h 48"/>
                <a:gd name="T44" fmla="*/ 38100 w 50"/>
                <a:gd name="T45" fmla="*/ 63053 h 48"/>
                <a:gd name="T46" fmla="*/ 31750 w 50"/>
                <a:gd name="T47" fmla="*/ 65855 h 48"/>
                <a:gd name="T48" fmla="*/ 23812 w 50"/>
                <a:gd name="T49" fmla="*/ 67256 h 48"/>
                <a:gd name="T50" fmla="*/ 17463 w 50"/>
                <a:gd name="T51" fmla="*/ 63053 h 48"/>
                <a:gd name="T52" fmla="*/ 15875 w 50"/>
                <a:gd name="T53" fmla="*/ 57448 h 48"/>
                <a:gd name="T54" fmla="*/ 12700 w 50"/>
                <a:gd name="T55" fmla="*/ 53244 h 48"/>
                <a:gd name="T56" fmla="*/ 7938 w 50"/>
                <a:gd name="T57" fmla="*/ 49041 h 48"/>
                <a:gd name="T58" fmla="*/ 6350 w 50"/>
                <a:gd name="T59" fmla="*/ 43436 h 48"/>
                <a:gd name="T60" fmla="*/ 3175 w 50"/>
                <a:gd name="T61" fmla="*/ 39233 h 48"/>
                <a:gd name="T62" fmla="*/ 1588 w 50"/>
                <a:gd name="T63" fmla="*/ 35029 h 48"/>
                <a:gd name="T64" fmla="*/ 0 w 50"/>
                <a:gd name="T65" fmla="*/ 30826 h 48"/>
                <a:gd name="T66" fmla="*/ 0 w 50"/>
                <a:gd name="T67" fmla="*/ 29425 h 48"/>
                <a:gd name="T68" fmla="*/ 4763 w 50"/>
                <a:gd name="T69" fmla="*/ 26622 h 48"/>
                <a:gd name="T70" fmla="*/ 11112 w 50"/>
                <a:gd name="T71" fmla="*/ 23820 h 48"/>
                <a:gd name="T72" fmla="*/ 17463 w 50"/>
                <a:gd name="T73" fmla="*/ 19616 h 48"/>
                <a:gd name="T74" fmla="*/ 28575 w 50"/>
                <a:gd name="T75" fmla="*/ 12611 h 48"/>
                <a:gd name="T76" fmla="*/ 36513 w 50"/>
                <a:gd name="T77" fmla="*/ 8407 h 48"/>
                <a:gd name="T78" fmla="*/ 46037 w 50"/>
                <a:gd name="T79" fmla="*/ 4204 h 48"/>
                <a:gd name="T80" fmla="*/ 53975 w 50"/>
                <a:gd name="T81" fmla="*/ 0 h 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0"/>
                <a:gd name="T124" fmla="*/ 0 h 48"/>
                <a:gd name="T125" fmla="*/ 50 w 50"/>
                <a:gd name="T126" fmla="*/ 48 h 4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0" h="48">
                  <a:moveTo>
                    <a:pt x="34" y="0"/>
                  </a:moveTo>
                  <a:lnTo>
                    <a:pt x="34" y="4"/>
                  </a:lnTo>
                  <a:lnTo>
                    <a:pt x="35" y="7"/>
                  </a:lnTo>
                  <a:lnTo>
                    <a:pt x="35" y="10"/>
                  </a:lnTo>
                  <a:lnTo>
                    <a:pt x="36" y="14"/>
                  </a:lnTo>
                  <a:lnTo>
                    <a:pt x="38" y="15"/>
                  </a:lnTo>
                  <a:lnTo>
                    <a:pt x="41" y="15"/>
                  </a:lnTo>
                  <a:lnTo>
                    <a:pt x="43" y="15"/>
                  </a:lnTo>
                  <a:lnTo>
                    <a:pt x="46" y="14"/>
                  </a:lnTo>
                  <a:lnTo>
                    <a:pt x="47" y="17"/>
                  </a:lnTo>
                  <a:lnTo>
                    <a:pt x="47" y="18"/>
                  </a:lnTo>
                  <a:lnTo>
                    <a:pt x="48" y="21"/>
                  </a:lnTo>
                  <a:lnTo>
                    <a:pt x="48" y="22"/>
                  </a:lnTo>
                  <a:lnTo>
                    <a:pt x="49" y="25"/>
                  </a:lnTo>
                  <a:lnTo>
                    <a:pt x="49" y="26"/>
                  </a:lnTo>
                  <a:lnTo>
                    <a:pt x="50" y="28"/>
                  </a:lnTo>
                  <a:lnTo>
                    <a:pt x="50" y="29"/>
                  </a:lnTo>
                  <a:lnTo>
                    <a:pt x="47" y="32"/>
                  </a:lnTo>
                  <a:lnTo>
                    <a:pt x="42" y="35"/>
                  </a:lnTo>
                  <a:lnTo>
                    <a:pt x="38" y="38"/>
                  </a:lnTo>
                  <a:lnTo>
                    <a:pt x="33" y="41"/>
                  </a:lnTo>
                  <a:lnTo>
                    <a:pt x="29" y="44"/>
                  </a:lnTo>
                  <a:lnTo>
                    <a:pt x="24" y="45"/>
                  </a:lnTo>
                  <a:lnTo>
                    <a:pt x="20" y="47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0" y="41"/>
                  </a:lnTo>
                  <a:lnTo>
                    <a:pt x="8" y="38"/>
                  </a:lnTo>
                  <a:lnTo>
                    <a:pt x="5" y="35"/>
                  </a:lnTo>
                  <a:lnTo>
                    <a:pt x="4" y="31"/>
                  </a:lnTo>
                  <a:lnTo>
                    <a:pt x="2" y="28"/>
                  </a:lnTo>
                  <a:lnTo>
                    <a:pt x="1" y="25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3" y="19"/>
                  </a:lnTo>
                  <a:lnTo>
                    <a:pt x="7" y="17"/>
                  </a:lnTo>
                  <a:lnTo>
                    <a:pt x="11" y="14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9" y="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3" name="Freeform 368"/>
            <p:cNvSpPr>
              <a:spLocks/>
            </p:cNvSpPr>
            <p:nvPr/>
          </p:nvSpPr>
          <p:spPr bwMode="gray">
            <a:xfrm>
              <a:off x="5154362" y="4040772"/>
              <a:ext cx="424836" cy="606509"/>
            </a:xfrm>
            <a:custGeom>
              <a:avLst/>
              <a:gdLst>
                <a:gd name="T0" fmla="*/ 357187 w 292"/>
                <a:gd name="T1" fmla="*/ 14012 h 461"/>
                <a:gd name="T2" fmla="*/ 369887 w 292"/>
                <a:gd name="T3" fmla="*/ 1401 h 461"/>
                <a:gd name="T4" fmla="*/ 379412 w 292"/>
                <a:gd name="T5" fmla="*/ 14012 h 461"/>
                <a:gd name="T6" fmla="*/ 390525 w 292"/>
                <a:gd name="T7" fmla="*/ 18215 h 461"/>
                <a:gd name="T8" fmla="*/ 396875 w 292"/>
                <a:gd name="T9" fmla="*/ 25221 h 461"/>
                <a:gd name="T10" fmla="*/ 403225 w 292"/>
                <a:gd name="T11" fmla="*/ 33628 h 461"/>
                <a:gd name="T12" fmla="*/ 409575 w 292"/>
                <a:gd name="T13" fmla="*/ 50442 h 461"/>
                <a:gd name="T14" fmla="*/ 412750 w 292"/>
                <a:gd name="T15" fmla="*/ 68657 h 461"/>
                <a:gd name="T16" fmla="*/ 415925 w 292"/>
                <a:gd name="T17" fmla="*/ 120500 h 461"/>
                <a:gd name="T18" fmla="*/ 463550 w 292"/>
                <a:gd name="T19" fmla="*/ 168139 h 461"/>
                <a:gd name="T20" fmla="*/ 433388 w 292"/>
                <a:gd name="T21" fmla="*/ 198965 h 461"/>
                <a:gd name="T22" fmla="*/ 415925 w 292"/>
                <a:gd name="T23" fmla="*/ 243802 h 461"/>
                <a:gd name="T24" fmla="*/ 392112 w 292"/>
                <a:gd name="T25" fmla="*/ 354494 h 461"/>
                <a:gd name="T26" fmla="*/ 376237 w 292"/>
                <a:gd name="T27" fmla="*/ 382517 h 461"/>
                <a:gd name="T28" fmla="*/ 371475 w 292"/>
                <a:gd name="T29" fmla="*/ 397930 h 461"/>
                <a:gd name="T30" fmla="*/ 355600 w 292"/>
                <a:gd name="T31" fmla="*/ 448371 h 461"/>
                <a:gd name="T32" fmla="*/ 328612 w 292"/>
                <a:gd name="T33" fmla="*/ 490406 h 461"/>
                <a:gd name="T34" fmla="*/ 330200 w 292"/>
                <a:gd name="T35" fmla="*/ 512825 h 461"/>
                <a:gd name="T36" fmla="*/ 344487 w 292"/>
                <a:gd name="T37" fmla="*/ 517028 h 461"/>
                <a:gd name="T38" fmla="*/ 360362 w 292"/>
                <a:gd name="T39" fmla="*/ 528238 h 461"/>
                <a:gd name="T40" fmla="*/ 371475 w 292"/>
                <a:gd name="T41" fmla="*/ 549255 h 461"/>
                <a:gd name="T42" fmla="*/ 381000 w 292"/>
                <a:gd name="T43" fmla="*/ 573075 h 461"/>
                <a:gd name="T44" fmla="*/ 400050 w 292"/>
                <a:gd name="T45" fmla="*/ 587086 h 461"/>
                <a:gd name="T46" fmla="*/ 400050 w 292"/>
                <a:gd name="T47" fmla="*/ 598296 h 461"/>
                <a:gd name="T48" fmla="*/ 387350 w 292"/>
                <a:gd name="T49" fmla="*/ 613708 h 461"/>
                <a:gd name="T50" fmla="*/ 366712 w 292"/>
                <a:gd name="T51" fmla="*/ 613708 h 461"/>
                <a:gd name="T52" fmla="*/ 352425 w 292"/>
                <a:gd name="T53" fmla="*/ 616511 h 461"/>
                <a:gd name="T54" fmla="*/ 352425 w 292"/>
                <a:gd name="T55" fmla="*/ 623516 h 461"/>
                <a:gd name="T56" fmla="*/ 344487 w 292"/>
                <a:gd name="T57" fmla="*/ 631923 h 461"/>
                <a:gd name="T58" fmla="*/ 325437 w 292"/>
                <a:gd name="T59" fmla="*/ 641732 h 461"/>
                <a:gd name="T60" fmla="*/ 303212 w 292"/>
                <a:gd name="T61" fmla="*/ 643133 h 461"/>
                <a:gd name="T62" fmla="*/ 271462 w 292"/>
                <a:gd name="T63" fmla="*/ 645935 h 461"/>
                <a:gd name="T64" fmla="*/ 252412 w 292"/>
                <a:gd name="T65" fmla="*/ 633325 h 461"/>
                <a:gd name="T66" fmla="*/ 231775 w 292"/>
                <a:gd name="T67" fmla="*/ 617912 h 461"/>
                <a:gd name="T68" fmla="*/ 185737 w 292"/>
                <a:gd name="T69" fmla="*/ 617912 h 461"/>
                <a:gd name="T70" fmla="*/ 153987 w 292"/>
                <a:gd name="T71" fmla="*/ 612307 h 461"/>
                <a:gd name="T72" fmla="*/ 144462 w 292"/>
                <a:gd name="T73" fmla="*/ 591290 h 461"/>
                <a:gd name="T74" fmla="*/ 122237 w 292"/>
                <a:gd name="T75" fmla="*/ 553458 h 461"/>
                <a:gd name="T76" fmla="*/ 95250 w 292"/>
                <a:gd name="T77" fmla="*/ 514226 h 461"/>
                <a:gd name="T78" fmla="*/ 69850 w 292"/>
                <a:gd name="T79" fmla="*/ 490406 h 461"/>
                <a:gd name="T80" fmla="*/ 58737 w 292"/>
                <a:gd name="T81" fmla="*/ 452575 h 461"/>
                <a:gd name="T82" fmla="*/ 46037 w 292"/>
                <a:gd name="T83" fmla="*/ 427354 h 461"/>
                <a:gd name="T84" fmla="*/ 31750 w 292"/>
                <a:gd name="T85" fmla="*/ 413342 h 461"/>
                <a:gd name="T86" fmla="*/ 20637 w 292"/>
                <a:gd name="T87" fmla="*/ 379715 h 461"/>
                <a:gd name="T88" fmla="*/ 4762 w 292"/>
                <a:gd name="T89" fmla="*/ 344685 h 461"/>
                <a:gd name="T90" fmla="*/ 9525 w 292"/>
                <a:gd name="T91" fmla="*/ 322267 h 461"/>
                <a:gd name="T92" fmla="*/ 12700 w 292"/>
                <a:gd name="T93" fmla="*/ 295645 h 461"/>
                <a:gd name="T94" fmla="*/ 25400 w 292"/>
                <a:gd name="T95" fmla="*/ 267622 h 461"/>
                <a:gd name="T96" fmla="*/ 52388 w 292"/>
                <a:gd name="T97" fmla="*/ 248005 h 461"/>
                <a:gd name="T98" fmla="*/ 58737 w 292"/>
                <a:gd name="T99" fmla="*/ 117697 h 461"/>
                <a:gd name="T100" fmla="*/ 58737 w 292"/>
                <a:gd name="T101" fmla="*/ 103686 h 461"/>
                <a:gd name="T102" fmla="*/ 73025 w 292"/>
                <a:gd name="T103" fmla="*/ 98081 h 461"/>
                <a:gd name="T104" fmla="*/ 80962 w 292"/>
                <a:gd name="T105" fmla="*/ 78465 h 461"/>
                <a:gd name="T106" fmla="*/ 80962 w 292"/>
                <a:gd name="T107" fmla="*/ 53244 h 461"/>
                <a:gd name="T108" fmla="*/ 80962 w 292"/>
                <a:gd name="T109" fmla="*/ 40634 h 461"/>
                <a:gd name="T110" fmla="*/ 331787 w 292"/>
                <a:gd name="T111" fmla="*/ 43436 h 461"/>
                <a:gd name="T112" fmla="*/ 344487 w 292"/>
                <a:gd name="T113" fmla="*/ 28023 h 46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2"/>
                <a:gd name="T172" fmla="*/ 0 h 461"/>
                <a:gd name="T173" fmla="*/ 292 w 292"/>
                <a:gd name="T174" fmla="*/ 461 h 46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2" h="461">
                  <a:moveTo>
                    <a:pt x="222" y="13"/>
                  </a:moveTo>
                  <a:lnTo>
                    <a:pt x="222" y="13"/>
                  </a:lnTo>
                  <a:lnTo>
                    <a:pt x="223" y="11"/>
                  </a:lnTo>
                  <a:lnTo>
                    <a:pt x="225" y="10"/>
                  </a:lnTo>
                  <a:lnTo>
                    <a:pt x="227" y="7"/>
                  </a:lnTo>
                  <a:lnTo>
                    <a:pt x="229" y="4"/>
                  </a:lnTo>
                  <a:lnTo>
                    <a:pt x="231" y="3"/>
                  </a:lnTo>
                  <a:lnTo>
                    <a:pt x="233" y="1"/>
                  </a:lnTo>
                  <a:lnTo>
                    <a:pt x="233" y="0"/>
                  </a:lnTo>
                  <a:lnTo>
                    <a:pt x="235" y="4"/>
                  </a:lnTo>
                  <a:lnTo>
                    <a:pt x="236" y="8"/>
                  </a:lnTo>
                  <a:lnTo>
                    <a:pt x="239" y="10"/>
                  </a:lnTo>
                  <a:lnTo>
                    <a:pt x="240" y="11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6" y="13"/>
                  </a:lnTo>
                  <a:lnTo>
                    <a:pt x="249" y="13"/>
                  </a:lnTo>
                  <a:lnTo>
                    <a:pt x="249" y="15"/>
                  </a:lnTo>
                  <a:lnTo>
                    <a:pt x="250" y="17"/>
                  </a:lnTo>
                  <a:lnTo>
                    <a:pt x="250" y="18"/>
                  </a:lnTo>
                  <a:lnTo>
                    <a:pt x="250" y="20"/>
                  </a:lnTo>
                  <a:lnTo>
                    <a:pt x="252" y="21"/>
                  </a:lnTo>
                  <a:lnTo>
                    <a:pt x="253" y="22"/>
                  </a:lnTo>
                  <a:lnTo>
                    <a:pt x="254" y="24"/>
                  </a:lnTo>
                  <a:lnTo>
                    <a:pt x="255" y="27"/>
                  </a:lnTo>
                  <a:lnTo>
                    <a:pt x="256" y="31"/>
                  </a:lnTo>
                  <a:lnTo>
                    <a:pt x="256" y="34"/>
                  </a:lnTo>
                  <a:lnTo>
                    <a:pt x="258" y="36"/>
                  </a:lnTo>
                  <a:lnTo>
                    <a:pt x="259" y="39"/>
                  </a:lnTo>
                  <a:lnTo>
                    <a:pt x="260" y="43"/>
                  </a:lnTo>
                  <a:lnTo>
                    <a:pt x="260" y="46"/>
                  </a:lnTo>
                  <a:lnTo>
                    <a:pt x="260" y="49"/>
                  </a:lnTo>
                  <a:lnTo>
                    <a:pt x="260" y="59"/>
                  </a:lnTo>
                  <a:lnTo>
                    <a:pt x="260" y="70"/>
                  </a:lnTo>
                  <a:lnTo>
                    <a:pt x="261" y="78"/>
                  </a:lnTo>
                  <a:lnTo>
                    <a:pt x="262" y="86"/>
                  </a:lnTo>
                  <a:lnTo>
                    <a:pt x="266" y="95"/>
                  </a:lnTo>
                  <a:lnTo>
                    <a:pt x="272" y="103"/>
                  </a:lnTo>
                  <a:lnTo>
                    <a:pt x="280" y="110"/>
                  </a:lnTo>
                  <a:lnTo>
                    <a:pt x="292" y="120"/>
                  </a:lnTo>
                  <a:lnTo>
                    <a:pt x="287" y="124"/>
                  </a:lnTo>
                  <a:lnTo>
                    <a:pt x="283" y="128"/>
                  </a:lnTo>
                  <a:lnTo>
                    <a:pt x="278" y="135"/>
                  </a:lnTo>
                  <a:lnTo>
                    <a:pt x="273" y="142"/>
                  </a:lnTo>
                  <a:lnTo>
                    <a:pt x="268" y="149"/>
                  </a:lnTo>
                  <a:lnTo>
                    <a:pt x="265" y="157"/>
                  </a:lnTo>
                  <a:lnTo>
                    <a:pt x="262" y="166"/>
                  </a:lnTo>
                  <a:lnTo>
                    <a:pt x="262" y="174"/>
                  </a:lnTo>
                  <a:lnTo>
                    <a:pt x="256" y="242"/>
                  </a:lnTo>
                  <a:lnTo>
                    <a:pt x="253" y="246"/>
                  </a:lnTo>
                  <a:lnTo>
                    <a:pt x="250" y="249"/>
                  </a:lnTo>
                  <a:lnTo>
                    <a:pt x="247" y="253"/>
                  </a:lnTo>
                  <a:lnTo>
                    <a:pt x="244" y="256"/>
                  </a:lnTo>
                  <a:lnTo>
                    <a:pt x="241" y="260"/>
                  </a:lnTo>
                  <a:lnTo>
                    <a:pt x="239" y="266"/>
                  </a:lnTo>
                  <a:lnTo>
                    <a:pt x="237" y="273"/>
                  </a:lnTo>
                  <a:lnTo>
                    <a:pt x="237" y="281"/>
                  </a:lnTo>
                  <a:lnTo>
                    <a:pt x="236" y="281"/>
                  </a:lnTo>
                  <a:lnTo>
                    <a:pt x="235" y="283"/>
                  </a:lnTo>
                  <a:lnTo>
                    <a:pt x="234" y="284"/>
                  </a:lnTo>
                  <a:lnTo>
                    <a:pt x="231" y="287"/>
                  </a:lnTo>
                  <a:lnTo>
                    <a:pt x="229" y="294"/>
                  </a:lnTo>
                  <a:lnTo>
                    <a:pt x="225" y="305"/>
                  </a:lnTo>
                  <a:lnTo>
                    <a:pt x="224" y="320"/>
                  </a:lnTo>
                  <a:lnTo>
                    <a:pt x="222" y="342"/>
                  </a:lnTo>
                  <a:lnTo>
                    <a:pt x="215" y="342"/>
                  </a:lnTo>
                  <a:lnTo>
                    <a:pt x="210" y="345"/>
                  </a:lnTo>
                  <a:lnTo>
                    <a:pt x="207" y="350"/>
                  </a:lnTo>
                  <a:lnTo>
                    <a:pt x="205" y="356"/>
                  </a:lnTo>
                  <a:lnTo>
                    <a:pt x="204" y="360"/>
                  </a:lnTo>
                  <a:lnTo>
                    <a:pt x="205" y="364"/>
                  </a:lnTo>
                  <a:lnTo>
                    <a:pt x="208" y="366"/>
                  </a:lnTo>
                  <a:lnTo>
                    <a:pt x="209" y="366"/>
                  </a:lnTo>
                  <a:lnTo>
                    <a:pt x="211" y="366"/>
                  </a:lnTo>
                  <a:lnTo>
                    <a:pt x="215" y="366"/>
                  </a:lnTo>
                  <a:lnTo>
                    <a:pt x="217" y="369"/>
                  </a:lnTo>
                  <a:lnTo>
                    <a:pt x="221" y="371"/>
                  </a:lnTo>
                  <a:lnTo>
                    <a:pt x="223" y="373"/>
                  </a:lnTo>
                  <a:lnTo>
                    <a:pt x="224" y="374"/>
                  </a:lnTo>
                  <a:lnTo>
                    <a:pt x="227" y="377"/>
                  </a:lnTo>
                  <a:lnTo>
                    <a:pt x="229" y="380"/>
                  </a:lnTo>
                  <a:lnTo>
                    <a:pt x="231" y="382"/>
                  </a:lnTo>
                  <a:lnTo>
                    <a:pt x="233" y="388"/>
                  </a:lnTo>
                  <a:lnTo>
                    <a:pt x="234" y="392"/>
                  </a:lnTo>
                  <a:lnTo>
                    <a:pt x="234" y="396"/>
                  </a:lnTo>
                  <a:lnTo>
                    <a:pt x="235" y="401"/>
                  </a:lnTo>
                  <a:lnTo>
                    <a:pt x="237" y="405"/>
                  </a:lnTo>
                  <a:lnTo>
                    <a:pt x="240" y="409"/>
                  </a:lnTo>
                  <a:lnTo>
                    <a:pt x="242" y="412"/>
                  </a:lnTo>
                  <a:lnTo>
                    <a:pt x="246" y="415"/>
                  </a:lnTo>
                  <a:lnTo>
                    <a:pt x="249" y="416"/>
                  </a:lnTo>
                  <a:lnTo>
                    <a:pt x="252" y="419"/>
                  </a:lnTo>
                  <a:lnTo>
                    <a:pt x="253" y="422"/>
                  </a:lnTo>
                  <a:lnTo>
                    <a:pt x="253" y="424"/>
                  </a:lnTo>
                  <a:lnTo>
                    <a:pt x="253" y="426"/>
                  </a:lnTo>
                  <a:lnTo>
                    <a:pt x="252" y="427"/>
                  </a:lnTo>
                  <a:lnTo>
                    <a:pt x="250" y="430"/>
                  </a:lnTo>
                  <a:lnTo>
                    <a:pt x="249" y="433"/>
                  </a:lnTo>
                  <a:lnTo>
                    <a:pt x="248" y="438"/>
                  </a:lnTo>
                  <a:lnTo>
                    <a:pt x="244" y="438"/>
                  </a:lnTo>
                  <a:lnTo>
                    <a:pt x="241" y="438"/>
                  </a:lnTo>
                  <a:lnTo>
                    <a:pt x="237" y="438"/>
                  </a:lnTo>
                  <a:lnTo>
                    <a:pt x="235" y="438"/>
                  </a:lnTo>
                  <a:lnTo>
                    <a:pt x="231" y="438"/>
                  </a:lnTo>
                  <a:lnTo>
                    <a:pt x="228" y="438"/>
                  </a:lnTo>
                  <a:lnTo>
                    <a:pt x="225" y="438"/>
                  </a:lnTo>
                  <a:lnTo>
                    <a:pt x="222" y="438"/>
                  </a:lnTo>
                  <a:lnTo>
                    <a:pt x="222" y="440"/>
                  </a:lnTo>
                  <a:lnTo>
                    <a:pt x="222" y="441"/>
                  </a:lnTo>
                  <a:lnTo>
                    <a:pt x="222" y="442"/>
                  </a:lnTo>
                  <a:lnTo>
                    <a:pt x="222" y="444"/>
                  </a:lnTo>
                  <a:lnTo>
                    <a:pt x="222" y="445"/>
                  </a:lnTo>
                  <a:lnTo>
                    <a:pt x="222" y="447"/>
                  </a:lnTo>
                  <a:lnTo>
                    <a:pt x="222" y="448"/>
                  </a:lnTo>
                  <a:lnTo>
                    <a:pt x="221" y="449"/>
                  </a:lnTo>
                  <a:lnTo>
                    <a:pt x="217" y="451"/>
                  </a:lnTo>
                  <a:lnTo>
                    <a:pt x="215" y="452"/>
                  </a:lnTo>
                  <a:lnTo>
                    <a:pt x="213" y="455"/>
                  </a:lnTo>
                  <a:lnTo>
                    <a:pt x="209" y="456"/>
                  </a:lnTo>
                  <a:lnTo>
                    <a:pt x="205" y="458"/>
                  </a:lnTo>
                  <a:lnTo>
                    <a:pt x="202" y="458"/>
                  </a:lnTo>
                  <a:lnTo>
                    <a:pt x="198" y="458"/>
                  </a:lnTo>
                  <a:lnTo>
                    <a:pt x="195" y="459"/>
                  </a:lnTo>
                  <a:lnTo>
                    <a:pt x="191" y="459"/>
                  </a:lnTo>
                  <a:lnTo>
                    <a:pt x="186" y="461"/>
                  </a:lnTo>
                  <a:lnTo>
                    <a:pt x="180" y="461"/>
                  </a:lnTo>
                  <a:lnTo>
                    <a:pt x="176" y="461"/>
                  </a:lnTo>
                  <a:lnTo>
                    <a:pt x="171" y="461"/>
                  </a:lnTo>
                  <a:lnTo>
                    <a:pt x="165" y="461"/>
                  </a:lnTo>
                  <a:lnTo>
                    <a:pt x="164" y="458"/>
                  </a:lnTo>
                  <a:lnTo>
                    <a:pt x="161" y="455"/>
                  </a:lnTo>
                  <a:lnTo>
                    <a:pt x="159" y="452"/>
                  </a:lnTo>
                  <a:lnTo>
                    <a:pt x="155" y="448"/>
                  </a:lnTo>
                  <a:lnTo>
                    <a:pt x="153" y="445"/>
                  </a:lnTo>
                  <a:lnTo>
                    <a:pt x="149" y="442"/>
                  </a:lnTo>
                  <a:lnTo>
                    <a:pt x="146" y="441"/>
                  </a:lnTo>
                  <a:lnTo>
                    <a:pt x="142" y="440"/>
                  </a:lnTo>
                  <a:lnTo>
                    <a:pt x="135" y="441"/>
                  </a:lnTo>
                  <a:lnTo>
                    <a:pt x="127" y="441"/>
                  </a:lnTo>
                  <a:lnTo>
                    <a:pt x="117" y="441"/>
                  </a:lnTo>
                  <a:lnTo>
                    <a:pt x="109" y="441"/>
                  </a:lnTo>
                  <a:lnTo>
                    <a:pt x="104" y="440"/>
                  </a:lnTo>
                  <a:lnTo>
                    <a:pt x="101" y="438"/>
                  </a:lnTo>
                  <a:lnTo>
                    <a:pt x="97" y="437"/>
                  </a:lnTo>
                  <a:lnTo>
                    <a:pt x="94" y="434"/>
                  </a:lnTo>
                  <a:lnTo>
                    <a:pt x="92" y="431"/>
                  </a:lnTo>
                  <a:lnTo>
                    <a:pt x="91" y="427"/>
                  </a:lnTo>
                  <a:lnTo>
                    <a:pt x="91" y="422"/>
                  </a:lnTo>
                  <a:lnTo>
                    <a:pt x="92" y="416"/>
                  </a:lnTo>
                  <a:lnTo>
                    <a:pt x="88" y="408"/>
                  </a:lnTo>
                  <a:lnTo>
                    <a:pt x="83" y="401"/>
                  </a:lnTo>
                  <a:lnTo>
                    <a:pt x="77" y="395"/>
                  </a:lnTo>
                  <a:lnTo>
                    <a:pt x="71" y="388"/>
                  </a:lnTo>
                  <a:lnTo>
                    <a:pt x="66" y="382"/>
                  </a:lnTo>
                  <a:lnTo>
                    <a:pt x="63" y="376"/>
                  </a:lnTo>
                  <a:lnTo>
                    <a:pt x="60" y="367"/>
                  </a:lnTo>
                  <a:lnTo>
                    <a:pt x="59" y="357"/>
                  </a:lnTo>
                  <a:lnTo>
                    <a:pt x="53" y="357"/>
                  </a:lnTo>
                  <a:lnTo>
                    <a:pt x="47" y="355"/>
                  </a:lnTo>
                  <a:lnTo>
                    <a:pt x="44" y="350"/>
                  </a:lnTo>
                  <a:lnTo>
                    <a:pt x="41" y="344"/>
                  </a:lnTo>
                  <a:lnTo>
                    <a:pt x="39" y="338"/>
                  </a:lnTo>
                  <a:lnTo>
                    <a:pt x="38" y="330"/>
                  </a:lnTo>
                  <a:lnTo>
                    <a:pt x="37" y="323"/>
                  </a:lnTo>
                  <a:lnTo>
                    <a:pt x="34" y="315"/>
                  </a:lnTo>
                  <a:lnTo>
                    <a:pt x="33" y="310"/>
                  </a:lnTo>
                  <a:lnTo>
                    <a:pt x="31" y="306"/>
                  </a:lnTo>
                  <a:lnTo>
                    <a:pt x="29" y="305"/>
                  </a:lnTo>
                  <a:lnTo>
                    <a:pt x="27" y="302"/>
                  </a:lnTo>
                  <a:lnTo>
                    <a:pt x="25" y="301"/>
                  </a:lnTo>
                  <a:lnTo>
                    <a:pt x="22" y="298"/>
                  </a:lnTo>
                  <a:lnTo>
                    <a:pt x="20" y="295"/>
                  </a:lnTo>
                  <a:lnTo>
                    <a:pt x="19" y="292"/>
                  </a:lnTo>
                  <a:lnTo>
                    <a:pt x="16" y="285"/>
                  </a:lnTo>
                  <a:lnTo>
                    <a:pt x="15" y="278"/>
                  </a:lnTo>
                  <a:lnTo>
                    <a:pt x="13" y="271"/>
                  </a:lnTo>
                  <a:lnTo>
                    <a:pt x="12" y="264"/>
                  </a:lnTo>
                  <a:lnTo>
                    <a:pt x="9" y="257"/>
                  </a:lnTo>
                  <a:lnTo>
                    <a:pt x="7" y="252"/>
                  </a:lnTo>
                  <a:lnTo>
                    <a:pt x="3" y="246"/>
                  </a:lnTo>
                  <a:lnTo>
                    <a:pt x="0" y="242"/>
                  </a:lnTo>
                  <a:lnTo>
                    <a:pt x="2" y="238"/>
                  </a:lnTo>
                  <a:lnTo>
                    <a:pt x="4" y="234"/>
                  </a:lnTo>
                  <a:lnTo>
                    <a:pt x="6" y="230"/>
                  </a:lnTo>
                  <a:lnTo>
                    <a:pt x="7" y="227"/>
                  </a:lnTo>
                  <a:lnTo>
                    <a:pt x="7" y="221"/>
                  </a:lnTo>
                  <a:lnTo>
                    <a:pt x="7" y="217"/>
                  </a:lnTo>
                  <a:lnTo>
                    <a:pt x="8" y="211"/>
                  </a:lnTo>
                  <a:lnTo>
                    <a:pt x="8" y="207"/>
                  </a:lnTo>
                  <a:lnTo>
                    <a:pt x="10" y="200"/>
                  </a:lnTo>
                  <a:lnTo>
                    <a:pt x="13" y="195"/>
                  </a:lnTo>
                  <a:lnTo>
                    <a:pt x="16" y="191"/>
                  </a:lnTo>
                  <a:lnTo>
                    <a:pt x="21" y="186"/>
                  </a:lnTo>
                  <a:lnTo>
                    <a:pt x="25" y="182"/>
                  </a:lnTo>
                  <a:lnTo>
                    <a:pt x="28" y="179"/>
                  </a:lnTo>
                  <a:lnTo>
                    <a:pt x="33" y="177"/>
                  </a:lnTo>
                  <a:lnTo>
                    <a:pt x="37" y="174"/>
                  </a:lnTo>
                  <a:lnTo>
                    <a:pt x="37" y="88"/>
                  </a:lnTo>
                  <a:lnTo>
                    <a:pt x="37" y="85"/>
                  </a:lnTo>
                  <a:lnTo>
                    <a:pt x="37" y="84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7"/>
                  </a:lnTo>
                  <a:lnTo>
                    <a:pt x="37" y="74"/>
                  </a:lnTo>
                  <a:lnTo>
                    <a:pt x="37" y="73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46" y="70"/>
                  </a:lnTo>
                  <a:lnTo>
                    <a:pt x="48" y="68"/>
                  </a:lnTo>
                  <a:lnTo>
                    <a:pt x="50" y="64"/>
                  </a:lnTo>
                  <a:lnTo>
                    <a:pt x="51" y="60"/>
                  </a:lnTo>
                  <a:lnTo>
                    <a:pt x="51" y="56"/>
                  </a:lnTo>
                  <a:lnTo>
                    <a:pt x="51" y="50"/>
                  </a:lnTo>
                  <a:lnTo>
                    <a:pt x="51" y="43"/>
                  </a:lnTo>
                  <a:lnTo>
                    <a:pt x="51" y="40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51" y="32"/>
                  </a:lnTo>
                  <a:lnTo>
                    <a:pt x="51" y="31"/>
                  </a:lnTo>
                  <a:lnTo>
                    <a:pt x="51" y="29"/>
                  </a:lnTo>
                  <a:lnTo>
                    <a:pt x="51" y="28"/>
                  </a:lnTo>
                  <a:lnTo>
                    <a:pt x="51" y="25"/>
                  </a:lnTo>
                  <a:lnTo>
                    <a:pt x="205" y="31"/>
                  </a:lnTo>
                  <a:lnTo>
                    <a:pt x="209" y="31"/>
                  </a:lnTo>
                  <a:lnTo>
                    <a:pt x="211" y="29"/>
                  </a:lnTo>
                  <a:lnTo>
                    <a:pt x="214" y="27"/>
                  </a:lnTo>
                  <a:lnTo>
                    <a:pt x="216" y="22"/>
                  </a:lnTo>
                  <a:lnTo>
                    <a:pt x="217" y="20"/>
                  </a:lnTo>
                  <a:lnTo>
                    <a:pt x="221" y="17"/>
                  </a:lnTo>
                  <a:lnTo>
                    <a:pt x="222" y="14"/>
                  </a:lnTo>
                  <a:lnTo>
                    <a:pt x="222" y="13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4" name="Freeform 369"/>
            <p:cNvSpPr>
              <a:spLocks/>
            </p:cNvSpPr>
            <p:nvPr/>
          </p:nvSpPr>
          <p:spPr bwMode="gray">
            <a:xfrm>
              <a:off x="5664481" y="4364144"/>
              <a:ext cx="41063" cy="50666"/>
            </a:xfrm>
            <a:custGeom>
              <a:avLst/>
              <a:gdLst>
                <a:gd name="T0" fmla="*/ 34925 w 28"/>
                <a:gd name="T1" fmla="*/ 0 h 39"/>
                <a:gd name="T2" fmla="*/ 28575 w 28"/>
                <a:gd name="T3" fmla="*/ 0 h 39"/>
                <a:gd name="T4" fmla="*/ 26988 w 28"/>
                <a:gd name="T5" fmla="*/ 0 h 39"/>
                <a:gd name="T6" fmla="*/ 23812 w 28"/>
                <a:gd name="T7" fmla="*/ 0 h 39"/>
                <a:gd name="T8" fmla="*/ 20638 w 28"/>
                <a:gd name="T9" fmla="*/ 0 h 39"/>
                <a:gd name="T10" fmla="*/ 17463 w 28"/>
                <a:gd name="T11" fmla="*/ 0 h 39"/>
                <a:gd name="T12" fmla="*/ 14288 w 28"/>
                <a:gd name="T13" fmla="*/ 0 h 39"/>
                <a:gd name="T14" fmla="*/ 9525 w 28"/>
                <a:gd name="T15" fmla="*/ 0 h 39"/>
                <a:gd name="T16" fmla="*/ 6350 w 28"/>
                <a:gd name="T17" fmla="*/ 0 h 39"/>
                <a:gd name="T18" fmla="*/ 4763 w 28"/>
                <a:gd name="T19" fmla="*/ 4203 h 39"/>
                <a:gd name="T20" fmla="*/ 3175 w 28"/>
                <a:gd name="T21" fmla="*/ 8407 h 39"/>
                <a:gd name="T22" fmla="*/ 1588 w 28"/>
                <a:gd name="T23" fmla="*/ 15413 h 39"/>
                <a:gd name="T24" fmla="*/ 1588 w 28"/>
                <a:gd name="T25" fmla="*/ 21017 h 39"/>
                <a:gd name="T26" fmla="*/ 1588 w 28"/>
                <a:gd name="T27" fmla="*/ 25221 h 39"/>
                <a:gd name="T28" fmla="*/ 1588 w 28"/>
                <a:gd name="T29" fmla="*/ 30825 h 39"/>
                <a:gd name="T30" fmla="*/ 0 w 28"/>
                <a:gd name="T31" fmla="*/ 36430 h 39"/>
                <a:gd name="T32" fmla="*/ 0 w 28"/>
                <a:gd name="T33" fmla="*/ 42035 h 39"/>
                <a:gd name="T34" fmla="*/ 1588 w 28"/>
                <a:gd name="T35" fmla="*/ 47639 h 39"/>
                <a:gd name="T36" fmla="*/ 3175 w 28"/>
                <a:gd name="T37" fmla="*/ 51843 h 39"/>
                <a:gd name="T38" fmla="*/ 6350 w 28"/>
                <a:gd name="T39" fmla="*/ 54645 h 39"/>
                <a:gd name="T40" fmla="*/ 12700 w 28"/>
                <a:gd name="T41" fmla="*/ 54645 h 39"/>
                <a:gd name="T42" fmla="*/ 15875 w 28"/>
                <a:gd name="T43" fmla="*/ 54645 h 39"/>
                <a:gd name="T44" fmla="*/ 20638 w 28"/>
                <a:gd name="T45" fmla="*/ 54645 h 39"/>
                <a:gd name="T46" fmla="*/ 23812 w 28"/>
                <a:gd name="T47" fmla="*/ 54645 h 39"/>
                <a:gd name="T48" fmla="*/ 25400 w 28"/>
                <a:gd name="T49" fmla="*/ 51843 h 39"/>
                <a:gd name="T50" fmla="*/ 44450 w 28"/>
                <a:gd name="T51" fmla="*/ 36430 h 39"/>
                <a:gd name="T52" fmla="*/ 34925 w 28"/>
                <a:gd name="T53" fmla="*/ 0 h 3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8"/>
                <a:gd name="T82" fmla="*/ 0 h 39"/>
                <a:gd name="T83" fmla="*/ 28 w 28"/>
                <a:gd name="T84" fmla="*/ 39 h 3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8" h="39">
                  <a:moveTo>
                    <a:pt x="22" y="0"/>
                  </a:move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2" y="6"/>
                  </a:lnTo>
                  <a:lnTo>
                    <a:pt x="1" y="11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4" y="39"/>
                  </a:lnTo>
                  <a:lnTo>
                    <a:pt x="8" y="39"/>
                  </a:lnTo>
                  <a:lnTo>
                    <a:pt x="10" y="39"/>
                  </a:lnTo>
                  <a:lnTo>
                    <a:pt x="13" y="39"/>
                  </a:lnTo>
                  <a:lnTo>
                    <a:pt x="15" y="39"/>
                  </a:lnTo>
                  <a:lnTo>
                    <a:pt x="16" y="37"/>
                  </a:lnTo>
                  <a:lnTo>
                    <a:pt x="28" y="2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5" name="Freeform 370"/>
            <p:cNvSpPr>
              <a:spLocks/>
            </p:cNvSpPr>
            <p:nvPr/>
          </p:nvSpPr>
          <p:spPr bwMode="gray">
            <a:xfrm>
              <a:off x="5451273" y="4273243"/>
              <a:ext cx="382195" cy="377019"/>
            </a:xfrm>
            <a:custGeom>
              <a:avLst/>
              <a:gdLst>
                <a:gd name="T0" fmla="*/ 87312 w 262"/>
                <a:gd name="T1" fmla="*/ 21017 h 287"/>
                <a:gd name="T2" fmla="*/ 93662 w 262"/>
                <a:gd name="T3" fmla="*/ 22419 h 287"/>
                <a:gd name="T4" fmla="*/ 104775 w 262"/>
                <a:gd name="T5" fmla="*/ 15413 h 287"/>
                <a:gd name="T6" fmla="*/ 115887 w 262"/>
                <a:gd name="T7" fmla="*/ 9808 h 287"/>
                <a:gd name="T8" fmla="*/ 127000 w 262"/>
                <a:gd name="T9" fmla="*/ 2802 h 287"/>
                <a:gd name="T10" fmla="*/ 136525 w 262"/>
                <a:gd name="T11" fmla="*/ 11209 h 287"/>
                <a:gd name="T12" fmla="*/ 153987 w 262"/>
                <a:gd name="T13" fmla="*/ 16814 h 287"/>
                <a:gd name="T14" fmla="*/ 165100 w 262"/>
                <a:gd name="T15" fmla="*/ 22419 h 287"/>
                <a:gd name="T16" fmla="*/ 177800 w 262"/>
                <a:gd name="T17" fmla="*/ 32227 h 287"/>
                <a:gd name="T18" fmla="*/ 187325 w 262"/>
                <a:gd name="T19" fmla="*/ 39232 h 287"/>
                <a:gd name="T20" fmla="*/ 196850 w 262"/>
                <a:gd name="T21" fmla="*/ 46238 h 287"/>
                <a:gd name="T22" fmla="*/ 200025 w 262"/>
                <a:gd name="T23" fmla="*/ 50442 h 287"/>
                <a:gd name="T24" fmla="*/ 207963 w 262"/>
                <a:gd name="T25" fmla="*/ 54645 h 287"/>
                <a:gd name="T26" fmla="*/ 212725 w 262"/>
                <a:gd name="T27" fmla="*/ 60250 h 287"/>
                <a:gd name="T28" fmla="*/ 215900 w 262"/>
                <a:gd name="T29" fmla="*/ 65855 h 287"/>
                <a:gd name="T30" fmla="*/ 217487 w 262"/>
                <a:gd name="T31" fmla="*/ 75663 h 287"/>
                <a:gd name="T32" fmla="*/ 225425 w 262"/>
                <a:gd name="T33" fmla="*/ 84070 h 287"/>
                <a:gd name="T34" fmla="*/ 244475 w 262"/>
                <a:gd name="T35" fmla="*/ 95279 h 287"/>
                <a:gd name="T36" fmla="*/ 242887 w 262"/>
                <a:gd name="T37" fmla="*/ 96680 h 287"/>
                <a:gd name="T38" fmla="*/ 234950 w 262"/>
                <a:gd name="T39" fmla="*/ 117697 h 287"/>
                <a:gd name="T40" fmla="*/ 234950 w 262"/>
                <a:gd name="T41" fmla="*/ 141517 h 287"/>
                <a:gd name="T42" fmla="*/ 247650 w 262"/>
                <a:gd name="T43" fmla="*/ 149924 h 287"/>
                <a:gd name="T44" fmla="*/ 260350 w 262"/>
                <a:gd name="T45" fmla="*/ 161133 h 287"/>
                <a:gd name="T46" fmla="*/ 296862 w 262"/>
                <a:gd name="T47" fmla="*/ 207372 h 287"/>
                <a:gd name="T48" fmla="*/ 333375 w 262"/>
                <a:gd name="T49" fmla="*/ 226988 h 287"/>
                <a:gd name="T50" fmla="*/ 374650 w 262"/>
                <a:gd name="T51" fmla="*/ 239598 h 287"/>
                <a:gd name="T52" fmla="*/ 407988 w 262"/>
                <a:gd name="T53" fmla="*/ 259215 h 287"/>
                <a:gd name="T54" fmla="*/ 368300 w 262"/>
                <a:gd name="T55" fmla="*/ 294244 h 287"/>
                <a:gd name="T56" fmla="*/ 347662 w 262"/>
                <a:gd name="T57" fmla="*/ 334877 h 287"/>
                <a:gd name="T58" fmla="*/ 325437 w 262"/>
                <a:gd name="T59" fmla="*/ 350290 h 287"/>
                <a:gd name="T60" fmla="*/ 295275 w 262"/>
                <a:gd name="T61" fmla="*/ 353092 h 287"/>
                <a:gd name="T62" fmla="*/ 282575 w 262"/>
                <a:gd name="T63" fmla="*/ 367104 h 287"/>
                <a:gd name="T64" fmla="*/ 269875 w 262"/>
                <a:gd name="T65" fmla="*/ 375511 h 287"/>
                <a:gd name="T66" fmla="*/ 257175 w 262"/>
                <a:gd name="T67" fmla="*/ 381116 h 287"/>
                <a:gd name="T68" fmla="*/ 242887 w 262"/>
                <a:gd name="T69" fmla="*/ 386720 h 287"/>
                <a:gd name="T70" fmla="*/ 228600 w 262"/>
                <a:gd name="T71" fmla="*/ 381116 h 287"/>
                <a:gd name="T72" fmla="*/ 209550 w 262"/>
                <a:gd name="T73" fmla="*/ 379714 h 287"/>
                <a:gd name="T74" fmla="*/ 196850 w 262"/>
                <a:gd name="T75" fmla="*/ 395127 h 287"/>
                <a:gd name="T76" fmla="*/ 168275 w 262"/>
                <a:gd name="T77" fmla="*/ 400732 h 287"/>
                <a:gd name="T78" fmla="*/ 136525 w 262"/>
                <a:gd name="T79" fmla="*/ 382517 h 287"/>
                <a:gd name="T80" fmla="*/ 107950 w 262"/>
                <a:gd name="T81" fmla="*/ 369906 h 287"/>
                <a:gd name="T82" fmla="*/ 82550 w 262"/>
                <a:gd name="T83" fmla="*/ 367104 h 287"/>
                <a:gd name="T84" fmla="*/ 69850 w 262"/>
                <a:gd name="T85" fmla="*/ 357296 h 287"/>
                <a:gd name="T86" fmla="*/ 74612 w 262"/>
                <a:gd name="T87" fmla="*/ 347488 h 287"/>
                <a:gd name="T88" fmla="*/ 63500 w 262"/>
                <a:gd name="T89" fmla="*/ 334877 h 287"/>
                <a:gd name="T90" fmla="*/ 46037 w 262"/>
                <a:gd name="T91" fmla="*/ 315261 h 287"/>
                <a:gd name="T92" fmla="*/ 39687 w 262"/>
                <a:gd name="T93" fmla="*/ 287238 h 287"/>
                <a:gd name="T94" fmla="*/ 26987 w 262"/>
                <a:gd name="T95" fmla="*/ 271825 h 287"/>
                <a:gd name="T96" fmla="*/ 14287 w 262"/>
                <a:gd name="T97" fmla="*/ 264819 h 287"/>
                <a:gd name="T98" fmla="*/ 0 w 262"/>
                <a:gd name="T99" fmla="*/ 255011 h 287"/>
                <a:gd name="T100" fmla="*/ 17462 w 262"/>
                <a:gd name="T101" fmla="*/ 229790 h 287"/>
                <a:gd name="T102" fmla="*/ 38100 w 262"/>
                <a:gd name="T103" fmla="*/ 162535 h 287"/>
                <a:gd name="T104" fmla="*/ 52387 w 262"/>
                <a:gd name="T105" fmla="*/ 145721 h 287"/>
                <a:gd name="T106" fmla="*/ 63500 w 262"/>
                <a:gd name="T107" fmla="*/ 107889 h 287"/>
                <a:gd name="T108" fmla="*/ 84137 w 262"/>
                <a:gd name="T109" fmla="*/ 86872 h 28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2"/>
                <a:gd name="T166" fmla="*/ 0 h 287"/>
                <a:gd name="T167" fmla="*/ 262 w 262"/>
                <a:gd name="T168" fmla="*/ 287 h 28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2" h="287">
                  <a:moveTo>
                    <a:pt x="54" y="12"/>
                  </a:moveTo>
                  <a:lnTo>
                    <a:pt x="54" y="12"/>
                  </a:lnTo>
                  <a:lnTo>
                    <a:pt x="55" y="14"/>
                  </a:lnTo>
                  <a:lnTo>
                    <a:pt x="55" y="15"/>
                  </a:lnTo>
                  <a:lnTo>
                    <a:pt x="56" y="15"/>
                  </a:lnTo>
                  <a:lnTo>
                    <a:pt x="56" y="16"/>
                  </a:lnTo>
                  <a:lnTo>
                    <a:pt x="58" y="16"/>
                  </a:lnTo>
                  <a:lnTo>
                    <a:pt x="59" y="16"/>
                  </a:lnTo>
                  <a:lnTo>
                    <a:pt x="61" y="15"/>
                  </a:lnTo>
                  <a:lnTo>
                    <a:pt x="62" y="14"/>
                  </a:lnTo>
                  <a:lnTo>
                    <a:pt x="63" y="12"/>
                  </a:lnTo>
                  <a:lnTo>
                    <a:pt x="66" y="11"/>
                  </a:lnTo>
                  <a:lnTo>
                    <a:pt x="68" y="9"/>
                  </a:lnTo>
                  <a:lnTo>
                    <a:pt x="69" y="9"/>
                  </a:lnTo>
                  <a:lnTo>
                    <a:pt x="72" y="8"/>
                  </a:lnTo>
                  <a:lnTo>
                    <a:pt x="73" y="7"/>
                  </a:lnTo>
                  <a:lnTo>
                    <a:pt x="76" y="0"/>
                  </a:lnTo>
                  <a:lnTo>
                    <a:pt x="78" y="1"/>
                  </a:lnTo>
                  <a:lnTo>
                    <a:pt x="79" y="1"/>
                  </a:lnTo>
                  <a:lnTo>
                    <a:pt x="80" y="2"/>
                  </a:lnTo>
                  <a:lnTo>
                    <a:pt x="81" y="4"/>
                  </a:lnTo>
                  <a:lnTo>
                    <a:pt x="84" y="5"/>
                  </a:lnTo>
                  <a:lnTo>
                    <a:pt x="85" y="7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1" y="9"/>
                  </a:lnTo>
                  <a:lnTo>
                    <a:pt x="94" y="11"/>
                  </a:lnTo>
                  <a:lnTo>
                    <a:pt x="97" y="12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5"/>
                  </a:lnTo>
                  <a:lnTo>
                    <a:pt x="104" y="16"/>
                  </a:lnTo>
                  <a:lnTo>
                    <a:pt x="105" y="18"/>
                  </a:lnTo>
                  <a:lnTo>
                    <a:pt x="107" y="19"/>
                  </a:lnTo>
                  <a:lnTo>
                    <a:pt x="110" y="22"/>
                  </a:lnTo>
                  <a:lnTo>
                    <a:pt x="112" y="23"/>
                  </a:lnTo>
                  <a:lnTo>
                    <a:pt x="114" y="26"/>
                  </a:lnTo>
                  <a:lnTo>
                    <a:pt x="116" y="28"/>
                  </a:lnTo>
                  <a:lnTo>
                    <a:pt x="117" y="28"/>
                  </a:lnTo>
                  <a:lnTo>
                    <a:pt x="118" y="28"/>
                  </a:lnTo>
                  <a:lnTo>
                    <a:pt x="119" y="29"/>
                  </a:lnTo>
                  <a:lnTo>
                    <a:pt x="120" y="30"/>
                  </a:lnTo>
                  <a:lnTo>
                    <a:pt x="123" y="32"/>
                  </a:lnTo>
                  <a:lnTo>
                    <a:pt x="124" y="33"/>
                  </a:lnTo>
                  <a:lnTo>
                    <a:pt x="125" y="33"/>
                  </a:lnTo>
                  <a:lnTo>
                    <a:pt x="125" y="34"/>
                  </a:lnTo>
                  <a:lnTo>
                    <a:pt x="126" y="34"/>
                  </a:lnTo>
                  <a:lnTo>
                    <a:pt x="126" y="36"/>
                  </a:lnTo>
                  <a:lnTo>
                    <a:pt x="128" y="37"/>
                  </a:lnTo>
                  <a:lnTo>
                    <a:pt x="129" y="37"/>
                  </a:lnTo>
                  <a:lnTo>
                    <a:pt x="130" y="39"/>
                  </a:lnTo>
                  <a:lnTo>
                    <a:pt x="131" y="39"/>
                  </a:lnTo>
                  <a:lnTo>
                    <a:pt x="132" y="40"/>
                  </a:lnTo>
                  <a:lnTo>
                    <a:pt x="132" y="41"/>
                  </a:lnTo>
                  <a:lnTo>
                    <a:pt x="134" y="41"/>
                  </a:lnTo>
                  <a:lnTo>
                    <a:pt x="134" y="43"/>
                  </a:lnTo>
                  <a:lnTo>
                    <a:pt x="135" y="43"/>
                  </a:lnTo>
                  <a:lnTo>
                    <a:pt x="135" y="44"/>
                  </a:lnTo>
                  <a:lnTo>
                    <a:pt x="136" y="46"/>
                  </a:lnTo>
                  <a:lnTo>
                    <a:pt x="136" y="47"/>
                  </a:lnTo>
                  <a:lnTo>
                    <a:pt x="137" y="48"/>
                  </a:lnTo>
                  <a:lnTo>
                    <a:pt x="137" y="51"/>
                  </a:lnTo>
                  <a:lnTo>
                    <a:pt x="137" y="53"/>
                  </a:lnTo>
                  <a:lnTo>
                    <a:pt x="137" y="54"/>
                  </a:lnTo>
                  <a:lnTo>
                    <a:pt x="137" y="55"/>
                  </a:lnTo>
                  <a:lnTo>
                    <a:pt x="138" y="57"/>
                  </a:lnTo>
                  <a:lnTo>
                    <a:pt x="139" y="58"/>
                  </a:lnTo>
                  <a:lnTo>
                    <a:pt x="142" y="60"/>
                  </a:lnTo>
                  <a:lnTo>
                    <a:pt x="145" y="61"/>
                  </a:lnTo>
                  <a:lnTo>
                    <a:pt x="148" y="64"/>
                  </a:lnTo>
                  <a:lnTo>
                    <a:pt x="151" y="65"/>
                  </a:lnTo>
                  <a:lnTo>
                    <a:pt x="154" y="68"/>
                  </a:lnTo>
                  <a:lnTo>
                    <a:pt x="155" y="69"/>
                  </a:lnTo>
                  <a:lnTo>
                    <a:pt x="156" y="69"/>
                  </a:lnTo>
                  <a:lnTo>
                    <a:pt x="156" y="68"/>
                  </a:lnTo>
                  <a:lnTo>
                    <a:pt x="153" y="69"/>
                  </a:lnTo>
                  <a:lnTo>
                    <a:pt x="150" y="73"/>
                  </a:lnTo>
                  <a:lnTo>
                    <a:pt x="149" y="76"/>
                  </a:lnTo>
                  <a:lnTo>
                    <a:pt x="148" y="80"/>
                  </a:lnTo>
                  <a:lnTo>
                    <a:pt x="148" y="84"/>
                  </a:lnTo>
                  <a:lnTo>
                    <a:pt x="148" y="88"/>
                  </a:lnTo>
                  <a:lnTo>
                    <a:pt x="147" y="93"/>
                  </a:lnTo>
                  <a:lnTo>
                    <a:pt x="147" y="95"/>
                  </a:lnTo>
                  <a:lnTo>
                    <a:pt x="148" y="101"/>
                  </a:lnTo>
                  <a:lnTo>
                    <a:pt x="149" y="104"/>
                  </a:lnTo>
                  <a:lnTo>
                    <a:pt x="151" y="105"/>
                  </a:lnTo>
                  <a:lnTo>
                    <a:pt x="154" y="107"/>
                  </a:lnTo>
                  <a:lnTo>
                    <a:pt x="156" y="107"/>
                  </a:lnTo>
                  <a:lnTo>
                    <a:pt x="159" y="105"/>
                  </a:lnTo>
                  <a:lnTo>
                    <a:pt x="161" y="104"/>
                  </a:lnTo>
                  <a:lnTo>
                    <a:pt x="162" y="104"/>
                  </a:lnTo>
                  <a:lnTo>
                    <a:pt x="164" y="115"/>
                  </a:lnTo>
                  <a:lnTo>
                    <a:pt x="169" y="125"/>
                  </a:lnTo>
                  <a:lnTo>
                    <a:pt x="175" y="134"/>
                  </a:lnTo>
                  <a:lnTo>
                    <a:pt x="181" y="141"/>
                  </a:lnTo>
                  <a:lnTo>
                    <a:pt x="187" y="148"/>
                  </a:lnTo>
                  <a:lnTo>
                    <a:pt x="193" y="153"/>
                  </a:lnTo>
                  <a:lnTo>
                    <a:pt x="199" y="157"/>
                  </a:lnTo>
                  <a:lnTo>
                    <a:pt x="201" y="158"/>
                  </a:lnTo>
                  <a:lnTo>
                    <a:pt x="210" y="162"/>
                  </a:lnTo>
                  <a:lnTo>
                    <a:pt x="217" y="165"/>
                  </a:lnTo>
                  <a:lnTo>
                    <a:pt x="223" y="166"/>
                  </a:lnTo>
                  <a:lnTo>
                    <a:pt x="229" y="169"/>
                  </a:lnTo>
                  <a:lnTo>
                    <a:pt x="236" y="171"/>
                  </a:lnTo>
                  <a:lnTo>
                    <a:pt x="243" y="173"/>
                  </a:lnTo>
                  <a:lnTo>
                    <a:pt x="251" y="176"/>
                  </a:lnTo>
                  <a:lnTo>
                    <a:pt x="262" y="178"/>
                  </a:lnTo>
                  <a:lnTo>
                    <a:pt x="257" y="185"/>
                  </a:lnTo>
                  <a:lnTo>
                    <a:pt x="251" y="190"/>
                  </a:lnTo>
                  <a:lnTo>
                    <a:pt x="245" y="197"/>
                  </a:lnTo>
                  <a:lnTo>
                    <a:pt x="239" y="203"/>
                  </a:lnTo>
                  <a:lnTo>
                    <a:pt x="232" y="210"/>
                  </a:lnTo>
                  <a:lnTo>
                    <a:pt x="227" y="218"/>
                  </a:lnTo>
                  <a:lnTo>
                    <a:pt x="223" y="223"/>
                  </a:lnTo>
                  <a:lnTo>
                    <a:pt x="220" y="229"/>
                  </a:lnTo>
                  <a:lnTo>
                    <a:pt x="219" y="239"/>
                  </a:lnTo>
                  <a:lnTo>
                    <a:pt x="217" y="244"/>
                  </a:lnTo>
                  <a:lnTo>
                    <a:pt x="213" y="248"/>
                  </a:lnTo>
                  <a:lnTo>
                    <a:pt x="208" y="250"/>
                  </a:lnTo>
                  <a:lnTo>
                    <a:pt x="205" y="250"/>
                  </a:lnTo>
                  <a:lnTo>
                    <a:pt x="200" y="250"/>
                  </a:lnTo>
                  <a:lnTo>
                    <a:pt x="193" y="251"/>
                  </a:lnTo>
                  <a:lnTo>
                    <a:pt x="188" y="252"/>
                  </a:lnTo>
                  <a:lnTo>
                    <a:pt x="186" y="252"/>
                  </a:lnTo>
                  <a:lnTo>
                    <a:pt x="184" y="255"/>
                  </a:lnTo>
                  <a:lnTo>
                    <a:pt x="181" y="258"/>
                  </a:lnTo>
                  <a:lnTo>
                    <a:pt x="180" y="261"/>
                  </a:lnTo>
                  <a:lnTo>
                    <a:pt x="178" y="262"/>
                  </a:lnTo>
                  <a:lnTo>
                    <a:pt x="175" y="265"/>
                  </a:lnTo>
                  <a:lnTo>
                    <a:pt x="174" y="266"/>
                  </a:lnTo>
                  <a:lnTo>
                    <a:pt x="173" y="266"/>
                  </a:lnTo>
                  <a:lnTo>
                    <a:pt x="170" y="268"/>
                  </a:lnTo>
                  <a:lnTo>
                    <a:pt x="167" y="269"/>
                  </a:lnTo>
                  <a:lnTo>
                    <a:pt x="166" y="269"/>
                  </a:lnTo>
                  <a:lnTo>
                    <a:pt x="163" y="271"/>
                  </a:lnTo>
                  <a:lnTo>
                    <a:pt x="162" y="272"/>
                  </a:lnTo>
                  <a:lnTo>
                    <a:pt x="160" y="273"/>
                  </a:lnTo>
                  <a:lnTo>
                    <a:pt x="159" y="275"/>
                  </a:lnTo>
                  <a:lnTo>
                    <a:pt x="156" y="276"/>
                  </a:lnTo>
                  <a:lnTo>
                    <a:pt x="153" y="276"/>
                  </a:lnTo>
                  <a:lnTo>
                    <a:pt x="150" y="276"/>
                  </a:lnTo>
                  <a:lnTo>
                    <a:pt x="148" y="275"/>
                  </a:lnTo>
                  <a:lnTo>
                    <a:pt x="147" y="273"/>
                  </a:lnTo>
                  <a:lnTo>
                    <a:pt x="144" y="272"/>
                  </a:lnTo>
                  <a:lnTo>
                    <a:pt x="143" y="271"/>
                  </a:lnTo>
                  <a:lnTo>
                    <a:pt x="139" y="269"/>
                  </a:lnTo>
                  <a:lnTo>
                    <a:pt x="136" y="269"/>
                  </a:lnTo>
                  <a:lnTo>
                    <a:pt x="132" y="271"/>
                  </a:lnTo>
                  <a:lnTo>
                    <a:pt x="130" y="272"/>
                  </a:lnTo>
                  <a:lnTo>
                    <a:pt x="128" y="275"/>
                  </a:lnTo>
                  <a:lnTo>
                    <a:pt x="125" y="278"/>
                  </a:lnTo>
                  <a:lnTo>
                    <a:pt x="124" y="282"/>
                  </a:lnTo>
                  <a:lnTo>
                    <a:pt x="122" y="285"/>
                  </a:lnTo>
                  <a:lnTo>
                    <a:pt x="118" y="286"/>
                  </a:lnTo>
                  <a:lnTo>
                    <a:pt x="113" y="287"/>
                  </a:lnTo>
                  <a:lnTo>
                    <a:pt x="106" y="286"/>
                  </a:lnTo>
                  <a:lnTo>
                    <a:pt x="100" y="285"/>
                  </a:lnTo>
                  <a:lnTo>
                    <a:pt x="95" y="280"/>
                  </a:lnTo>
                  <a:lnTo>
                    <a:pt x="91" y="278"/>
                  </a:lnTo>
                  <a:lnTo>
                    <a:pt x="86" y="273"/>
                  </a:lnTo>
                  <a:lnTo>
                    <a:pt x="81" y="271"/>
                  </a:lnTo>
                  <a:lnTo>
                    <a:pt x="76" y="266"/>
                  </a:lnTo>
                  <a:lnTo>
                    <a:pt x="70" y="264"/>
                  </a:lnTo>
                  <a:lnTo>
                    <a:pt x="68" y="264"/>
                  </a:lnTo>
                  <a:lnTo>
                    <a:pt x="63" y="264"/>
                  </a:lnTo>
                  <a:lnTo>
                    <a:pt x="60" y="264"/>
                  </a:lnTo>
                  <a:lnTo>
                    <a:pt x="55" y="262"/>
                  </a:lnTo>
                  <a:lnTo>
                    <a:pt x="52" y="262"/>
                  </a:lnTo>
                  <a:lnTo>
                    <a:pt x="48" y="262"/>
                  </a:lnTo>
                  <a:lnTo>
                    <a:pt x="46" y="261"/>
                  </a:lnTo>
                  <a:lnTo>
                    <a:pt x="43" y="259"/>
                  </a:lnTo>
                  <a:lnTo>
                    <a:pt x="44" y="255"/>
                  </a:lnTo>
                  <a:lnTo>
                    <a:pt x="46" y="252"/>
                  </a:lnTo>
                  <a:lnTo>
                    <a:pt x="47" y="251"/>
                  </a:lnTo>
                  <a:lnTo>
                    <a:pt x="47" y="250"/>
                  </a:lnTo>
                  <a:lnTo>
                    <a:pt x="47" y="248"/>
                  </a:lnTo>
                  <a:lnTo>
                    <a:pt x="46" y="246"/>
                  </a:lnTo>
                  <a:lnTo>
                    <a:pt x="44" y="243"/>
                  </a:lnTo>
                  <a:lnTo>
                    <a:pt x="43" y="240"/>
                  </a:lnTo>
                  <a:lnTo>
                    <a:pt x="40" y="239"/>
                  </a:lnTo>
                  <a:lnTo>
                    <a:pt x="36" y="236"/>
                  </a:lnTo>
                  <a:lnTo>
                    <a:pt x="34" y="233"/>
                  </a:lnTo>
                  <a:lnTo>
                    <a:pt x="31" y="229"/>
                  </a:lnTo>
                  <a:lnTo>
                    <a:pt x="29" y="225"/>
                  </a:lnTo>
                  <a:lnTo>
                    <a:pt x="28" y="220"/>
                  </a:lnTo>
                  <a:lnTo>
                    <a:pt x="28" y="216"/>
                  </a:lnTo>
                  <a:lnTo>
                    <a:pt x="27" y="211"/>
                  </a:lnTo>
                  <a:lnTo>
                    <a:pt x="25" y="205"/>
                  </a:lnTo>
                  <a:lnTo>
                    <a:pt x="23" y="201"/>
                  </a:lnTo>
                  <a:lnTo>
                    <a:pt x="21" y="199"/>
                  </a:lnTo>
                  <a:lnTo>
                    <a:pt x="19" y="197"/>
                  </a:lnTo>
                  <a:lnTo>
                    <a:pt x="17" y="194"/>
                  </a:lnTo>
                  <a:lnTo>
                    <a:pt x="15" y="193"/>
                  </a:lnTo>
                  <a:lnTo>
                    <a:pt x="13" y="190"/>
                  </a:lnTo>
                  <a:lnTo>
                    <a:pt x="11" y="189"/>
                  </a:lnTo>
                  <a:lnTo>
                    <a:pt x="9" y="189"/>
                  </a:lnTo>
                  <a:lnTo>
                    <a:pt x="5" y="189"/>
                  </a:lnTo>
                  <a:lnTo>
                    <a:pt x="4" y="187"/>
                  </a:lnTo>
                  <a:lnTo>
                    <a:pt x="2" y="186"/>
                  </a:lnTo>
                  <a:lnTo>
                    <a:pt x="0" y="182"/>
                  </a:lnTo>
                  <a:lnTo>
                    <a:pt x="0" y="176"/>
                  </a:lnTo>
                  <a:lnTo>
                    <a:pt x="3" y="172"/>
                  </a:lnTo>
                  <a:lnTo>
                    <a:pt x="6" y="166"/>
                  </a:lnTo>
                  <a:lnTo>
                    <a:pt x="11" y="164"/>
                  </a:lnTo>
                  <a:lnTo>
                    <a:pt x="16" y="164"/>
                  </a:lnTo>
                  <a:lnTo>
                    <a:pt x="18" y="141"/>
                  </a:lnTo>
                  <a:lnTo>
                    <a:pt x="22" y="126"/>
                  </a:lnTo>
                  <a:lnTo>
                    <a:pt x="24" y="116"/>
                  </a:lnTo>
                  <a:lnTo>
                    <a:pt x="27" y="109"/>
                  </a:lnTo>
                  <a:lnTo>
                    <a:pt x="29" y="105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4" y="94"/>
                  </a:lnTo>
                  <a:lnTo>
                    <a:pt x="35" y="87"/>
                  </a:lnTo>
                  <a:lnTo>
                    <a:pt x="37" y="81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47" y="69"/>
                  </a:lnTo>
                  <a:lnTo>
                    <a:pt x="49" y="67"/>
                  </a:lnTo>
                  <a:lnTo>
                    <a:pt x="53" y="6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6" name="Freeform 372"/>
            <p:cNvSpPr>
              <a:spLocks/>
            </p:cNvSpPr>
            <p:nvPr/>
          </p:nvSpPr>
          <p:spPr bwMode="gray">
            <a:xfrm>
              <a:off x="4936416" y="3000615"/>
              <a:ext cx="12635" cy="37253"/>
            </a:xfrm>
            <a:custGeom>
              <a:avLst/>
              <a:gdLst>
                <a:gd name="T0" fmla="*/ 0 w 8"/>
                <a:gd name="T1" fmla="*/ 39233 h 28"/>
                <a:gd name="T2" fmla="*/ 0 w 8"/>
                <a:gd name="T3" fmla="*/ 33628 h 28"/>
                <a:gd name="T4" fmla="*/ 0 w 8"/>
                <a:gd name="T5" fmla="*/ 26622 h 28"/>
                <a:gd name="T6" fmla="*/ 0 w 8"/>
                <a:gd name="T7" fmla="*/ 21018 h 28"/>
                <a:gd name="T8" fmla="*/ 1588 w 8"/>
                <a:gd name="T9" fmla="*/ 16814 h 28"/>
                <a:gd name="T10" fmla="*/ 1588 w 8"/>
                <a:gd name="T11" fmla="*/ 12611 h 28"/>
                <a:gd name="T12" fmla="*/ 1588 w 8"/>
                <a:gd name="T13" fmla="*/ 7006 h 28"/>
                <a:gd name="T14" fmla="*/ 1588 w 8"/>
                <a:gd name="T15" fmla="*/ 2802 h 28"/>
                <a:gd name="T16" fmla="*/ 0 w 8"/>
                <a:gd name="T17" fmla="*/ 0 h 28"/>
                <a:gd name="T18" fmla="*/ 12700 w 8"/>
                <a:gd name="T19" fmla="*/ 0 h 28"/>
                <a:gd name="T20" fmla="*/ 12700 w 8"/>
                <a:gd name="T21" fmla="*/ 2802 h 28"/>
                <a:gd name="T22" fmla="*/ 12700 w 8"/>
                <a:gd name="T23" fmla="*/ 11209 h 28"/>
                <a:gd name="T24" fmla="*/ 11112 w 8"/>
                <a:gd name="T25" fmla="*/ 14012 h 28"/>
                <a:gd name="T26" fmla="*/ 11112 w 8"/>
                <a:gd name="T27" fmla="*/ 16814 h 28"/>
                <a:gd name="T28" fmla="*/ 6350 w 8"/>
                <a:gd name="T29" fmla="*/ 21018 h 28"/>
                <a:gd name="T30" fmla="*/ 6350 w 8"/>
                <a:gd name="T31" fmla="*/ 23820 h 28"/>
                <a:gd name="T32" fmla="*/ 4762 w 8"/>
                <a:gd name="T33" fmla="*/ 28024 h 28"/>
                <a:gd name="T34" fmla="*/ 1588 w 8"/>
                <a:gd name="T35" fmla="*/ 33628 h 28"/>
                <a:gd name="T36" fmla="*/ 0 w 8"/>
                <a:gd name="T37" fmla="*/ 39233 h 2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"/>
                <a:gd name="T58" fmla="*/ 0 h 28"/>
                <a:gd name="T59" fmla="*/ 8 w 8"/>
                <a:gd name="T60" fmla="*/ 28 h 2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" h="28">
                  <a:moveTo>
                    <a:pt x="0" y="28"/>
                  </a:moveTo>
                  <a:lnTo>
                    <a:pt x="0" y="24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1" y="9"/>
                  </a:lnTo>
                  <a:lnTo>
                    <a:pt x="1" y="5"/>
                  </a:lnTo>
                  <a:lnTo>
                    <a:pt x="1" y="2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8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4" y="15"/>
                  </a:lnTo>
                  <a:lnTo>
                    <a:pt x="4" y="17"/>
                  </a:lnTo>
                  <a:lnTo>
                    <a:pt x="3" y="20"/>
                  </a:lnTo>
                  <a:lnTo>
                    <a:pt x="1" y="2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7" name="Freeform 373"/>
            <p:cNvSpPr>
              <a:spLocks/>
            </p:cNvSpPr>
            <p:nvPr/>
          </p:nvSpPr>
          <p:spPr bwMode="gray">
            <a:xfrm>
              <a:off x="4964844" y="2979752"/>
              <a:ext cx="26848" cy="29803"/>
            </a:xfrm>
            <a:custGeom>
              <a:avLst/>
              <a:gdLst>
                <a:gd name="T0" fmla="*/ 0 w 19"/>
                <a:gd name="T1" fmla="*/ 25221 h 23"/>
                <a:gd name="T2" fmla="*/ 0 w 19"/>
                <a:gd name="T3" fmla="*/ 21018 h 23"/>
                <a:gd name="T4" fmla="*/ 1588 w 19"/>
                <a:gd name="T5" fmla="*/ 19616 h 23"/>
                <a:gd name="T6" fmla="*/ 3175 w 19"/>
                <a:gd name="T7" fmla="*/ 15413 h 23"/>
                <a:gd name="T8" fmla="*/ 4763 w 19"/>
                <a:gd name="T9" fmla="*/ 11209 h 23"/>
                <a:gd name="T10" fmla="*/ 9525 w 19"/>
                <a:gd name="T11" fmla="*/ 9808 h 23"/>
                <a:gd name="T12" fmla="*/ 12700 w 19"/>
                <a:gd name="T13" fmla="*/ 4204 h 23"/>
                <a:gd name="T14" fmla="*/ 14288 w 19"/>
                <a:gd name="T15" fmla="*/ 2802 h 23"/>
                <a:gd name="T16" fmla="*/ 19050 w 19"/>
                <a:gd name="T17" fmla="*/ 0 h 23"/>
                <a:gd name="T18" fmla="*/ 19050 w 19"/>
                <a:gd name="T19" fmla="*/ 2802 h 23"/>
                <a:gd name="T20" fmla="*/ 20638 w 19"/>
                <a:gd name="T21" fmla="*/ 4204 h 23"/>
                <a:gd name="T22" fmla="*/ 23813 w 19"/>
                <a:gd name="T23" fmla="*/ 5605 h 23"/>
                <a:gd name="T24" fmla="*/ 25400 w 19"/>
                <a:gd name="T25" fmla="*/ 5605 h 23"/>
                <a:gd name="T26" fmla="*/ 26988 w 19"/>
                <a:gd name="T27" fmla="*/ 9808 h 23"/>
                <a:gd name="T28" fmla="*/ 30163 w 19"/>
                <a:gd name="T29" fmla="*/ 11209 h 23"/>
                <a:gd name="T30" fmla="*/ 30163 w 19"/>
                <a:gd name="T31" fmla="*/ 15413 h 23"/>
                <a:gd name="T32" fmla="*/ 26988 w 19"/>
                <a:gd name="T33" fmla="*/ 19616 h 23"/>
                <a:gd name="T34" fmla="*/ 25400 w 19"/>
                <a:gd name="T35" fmla="*/ 25221 h 23"/>
                <a:gd name="T36" fmla="*/ 20638 w 19"/>
                <a:gd name="T37" fmla="*/ 28023 h 23"/>
                <a:gd name="T38" fmla="*/ 15875 w 19"/>
                <a:gd name="T39" fmla="*/ 32227 h 23"/>
                <a:gd name="T40" fmla="*/ 12700 w 19"/>
                <a:gd name="T41" fmla="*/ 32227 h 23"/>
                <a:gd name="T42" fmla="*/ 4763 w 19"/>
                <a:gd name="T43" fmla="*/ 30826 h 23"/>
                <a:gd name="T44" fmla="*/ 0 w 19"/>
                <a:gd name="T45" fmla="*/ 25221 h 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9"/>
                <a:gd name="T70" fmla="*/ 0 h 23"/>
                <a:gd name="T71" fmla="*/ 19 w 19"/>
                <a:gd name="T72" fmla="*/ 23 h 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9" h="23">
                  <a:moveTo>
                    <a:pt x="0" y="18"/>
                  </a:moveTo>
                  <a:lnTo>
                    <a:pt x="0" y="15"/>
                  </a:lnTo>
                  <a:lnTo>
                    <a:pt x="1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8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19" y="11"/>
                  </a:lnTo>
                  <a:lnTo>
                    <a:pt x="17" y="14"/>
                  </a:lnTo>
                  <a:lnTo>
                    <a:pt x="16" y="18"/>
                  </a:lnTo>
                  <a:lnTo>
                    <a:pt x="13" y="20"/>
                  </a:lnTo>
                  <a:lnTo>
                    <a:pt x="10" y="23"/>
                  </a:lnTo>
                  <a:lnTo>
                    <a:pt x="8" y="23"/>
                  </a:lnTo>
                  <a:lnTo>
                    <a:pt x="3" y="22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8" name="Freeform 374"/>
            <p:cNvSpPr>
              <a:spLocks/>
            </p:cNvSpPr>
            <p:nvPr/>
          </p:nvSpPr>
          <p:spPr bwMode="gray">
            <a:xfrm>
              <a:off x="4824284" y="2674262"/>
              <a:ext cx="236898" cy="390432"/>
            </a:xfrm>
            <a:custGeom>
              <a:avLst/>
              <a:gdLst>
                <a:gd name="T0" fmla="*/ 207963 w 162"/>
                <a:gd name="T1" fmla="*/ 107889 h 297"/>
                <a:gd name="T2" fmla="*/ 203200 w 162"/>
                <a:gd name="T3" fmla="*/ 113494 h 297"/>
                <a:gd name="T4" fmla="*/ 198437 w 162"/>
                <a:gd name="T5" fmla="*/ 120500 h 297"/>
                <a:gd name="T6" fmla="*/ 196850 w 162"/>
                <a:gd name="T7" fmla="*/ 127506 h 297"/>
                <a:gd name="T8" fmla="*/ 200025 w 162"/>
                <a:gd name="T9" fmla="*/ 133110 h 297"/>
                <a:gd name="T10" fmla="*/ 195262 w 162"/>
                <a:gd name="T11" fmla="*/ 145721 h 297"/>
                <a:gd name="T12" fmla="*/ 171450 w 162"/>
                <a:gd name="T13" fmla="*/ 161134 h 297"/>
                <a:gd name="T14" fmla="*/ 150812 w 162"/>
                <a:gd name="T15" fmla="*/ 175145 h 297"/>
                <a:gd name="T16" fmla="*/ 133350 w 162"/>
                <a:gd name="T17" fmla="*/ 184953 h 297"/>
                <a:gd name="T18" fmla="*/ 115888 w 162"/>
                <a:gd name="T19" fmla="*/ 196163 h 297"/>
                <a:gd name="T20" fmla="*/ 120650 w 162"/>
                <a:gd name="T21" fmla="*/ 207372 h 297"/>
                <a:gd name="T22" fmla="*/ 120650 w 162"/>
                <a:gd name="T23" fmla="*/ 212977 h 297"/>
                <a:gd name="T24" fmla="*/ 120650 w 162"/>
                <a:gd name="T25" fmla="*/ 221384 h 297"/>
                <a:gd name="T26" fmla="*/ 115888 w 162"/>
                <a:gd name="T27" fmla="*/ 231192 h 297"/>
                <a:gd name="T28" fmla="*/ 114300 w 162"/>
                <a:gd name="T29" fmla="*/ 241000 h 297"/>
                <a:gd name="T30" fmla="*/ 127000 w 162"/>
                <a:gd name="T31" fmla="*/ 255011 h 297"/>
                <a:gd name="T32" fmla="*/ 152400 w 162"/>
                <a:gd name="T33" fmla="*/ 262017 h 297"/>
                <a:gd name="T34" fmla="*/ 163512 w 162"/>
                <a:gd name="T35" fmla="*/ 277430 h 297"/>
                <a:gd name="T36" fmla="*/ 161925 w 162"/>
                <a:gd name="T37" fmla="*/ 284436 h 297"/>
                <a:gd name="T38" fmla="*/ 157162 w 162"/>
                <a:gd name="T39" fmla="*/ 287238 h 297"/>
                <a:gd name="T40" fmla="*/ 141287 w 162"/>
                <a:gd name="T41" fmla="*/ 294244 h 297"/>
                <a:gd name="T42" fmla="*/ 131762 w 162"/>
                <a:gd name="T43" fmla="*/ 304052 h 297"/>
                <a:gd name="T44" fmla="*/ 127000 w 162"/>
                <a:gd name="T45" fmla="*/ 326471 h 297"/>
                <a:gd name="T46" fmla="*/ 120650 w 162"/>
                <a:gd name="T47" fmla="*/ 355895 h 297"/>
                <a:gd name="T48" fmla="*/ 115888 w 162"/>
                <a:gd name="T49" fmla="*/ 390924 h 297"/>
                <a:gd name="T50" fmla="*/ 92075 w 162"/>
                <a:gd name="T51" fmla="*/ 392325 h 297"/>
                <a:gd name="T52" fmla="*/ 74612 w 162"/>
                <a:gd name="T53" fmla="*/ 402133 h 297"/>
                <a:gd name="T54" fmla="*/ 73025 w 162"/>
                <a:gd name="T55" fmla="*/ 411942 h 297"/>
                <a:gd name="T56" fmla="*/ 60325 w 162"/>
                <a:gd name="T57" fmla="*/ 414744 h 297"/>
                <a:gd name="T58" fmla="*/ 50800 w 162"/>
                <a:gd name="T59" fmla="*/ 416145 h 297"/>
                <a:gd name="T60" fmla="*/ 31750 w 162"/>
                <a:gd name="T61" fmla="*/ 392325 h 297"/>
                <a:gd name="T62" fmla="*/ 15875 w 162"/>
                <a:gd name="T63" fmla="*/ 351692 h 297"/>
                <a:gd name="T64" fmla="*/ 11112 w 162"/>
                <a:gd name="T65" fmla="*/ 326471 h 297"/>
                <a:gd name="T66" fmla="*/ 4762 w 162"/>
                <a:gd name="T67" fmla="*/ 320866 h 297"/>
                <a:gd name="T68" fmla="*/ 1588 w 162"/>
                <a:gd name="T69" fmla="*/ 311058 h 297"/>
                <a:gd name="T70" fmla="*/ 3175 w 162"/>
                <a:gd name="T71" fmla="*/ 306854 h 297"/>
                <a:gd name="T72" fmla="*/ 7938 w 162"/>
                <a:gd name="T73" fmla="*/ 305453 h 297"/>
                <a:gd name="T74" fmla="*/ 15875 w 162"/>
                <a:gd name="T75" fmla="*/ 305453 h 297"/>
                <a:gd name="T76" fmla="*/ 17462 w 162"/>
                <a:gd name="T77" fmla="*/ 290040 h 297"/>
                <a:gd name="T78" fmla="*/ 25400 w 162"/>
                <a:gd name="T79" fmla="*/ 276029 h 297"/>
                <a:gd name="T80" fmla="*/ 30163 w 162"/>
                <a:gd name="T81" fmla="*/ 264820 h 297"/>
                <a:gd name="T82" fmla="*/ 30163 w 162"/>
                <a:gd name="T83" fmla="*/ 250808 h 297"/>
                <a:gd name="T84" fmla="*/ 33337 w 162"/>
                <a:gd name="T85" fmla="*/ 235395 h 297"/>
                <a:gd name="T86" fmla="*/ 23812 w 162"/>
                <a:gd name="T87" fmla="*/ 219982 h 297"/>
                <a:gd name="T88" fmla="*/ 15875 w 162"/>
                <a:gd name="T89" fmla="*/ 200366 h 297"/>
                <a:gd name="T90" fmla="*/ 15875 w 162"/>
                <a:gd name="T91" fmla="*/ 182151 h 297"/>
                <a:gd name="T92" fmla="*/ 34925 w 162"/>
                <a:gd name="T93" fmla="*/ 147122 h 297"/>
                <a:gd name="T94" fmla="*/ 44450 w 162"/>
                <a:gd name="T95" fmla="*/ 147122 h 297"/>
                <a:gd name="T96" fmla="*/ 50800 w 162"/>
                <a:gd name="T97" fmla="*/ 147122 h 297"/>
                <a:gd name="T98" fmla="*/ 61913 w 162"/>
                <a:gd name="T99" fmla="*/ 110692 h 297"/>
                <a:gd name="T100" fmla="*/ 82550 w 162"/>
                <a:gd name="T101" fmla="*/ 84070 h 297"/>
                <a:gd name="T102" fmla="*/ 95250 w 162"/>
                <a:gd name="T103" fmla="*/ 60250 h 297"/>
                <a:gd name="T104" fmla="*/ 106363 w 162"/>
                <a:gd name="T105" fmla="*/ 37831 h 297"/>
                <a:gd name="T106" fmla="*/ 115888 w 162"/>
                <a:gd name="T107" fmla="*/ 22419 h 297"/>
                <a:gd name="T108" fmla="*/ 138112 w 162"/>
                <a:gd name="T109" fmla="*/ 16814 h 297"/>
                <a:gd name="T110" fmla="*/ 166687 w 162"/>
                <a:gd name="T111" fmla="*/ 11209 h 297"/>
                <a:gd name="T112" fmla="*/ 190500 w 162"/>
                <a:gd name="T113" fmla="*/ 0 h 297"/>
                <a:gd name="T114" fmla="*/ 203200 w 162"/>
                <a:gd name="T115" fmla="*/ 9808 h 297"/>
                <a:gd name="T116" fmla="*/ 214313 w 162"/>
                <a:gd name="T117" fmla="*/ 19616 h 297"/>
                <a:gd name="T118" fmla="*/ 231775 w 162"/>
                <a:gd name="T119" fmla="*/ 29424 h 297"/>
                <a:gd name="T120" fmla="*/ 244475 w 162"/>
                <a:gd name="T121" fmla="*/ 54645 h 297"/>
                <a:gd name="T122" fmla="*/ 255588 w 162"/>
                <a:gd name="T123" fmla="*/ 89674 h 2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62"/>
                <a:gd name="T187" fmla="*/ 0 h 297"/>
                <a:gd name="T188" fmla="*/ 162 w 162"/>
                <a:gd name="T189" fmla="*/ 297 h 29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62" h="297">
                  <a:moveTo>
                    <a:pt x="162" y="76"/>
                  </a:moveTo>
                  <a:lnTo>
                    <a:pt x="131" y="76"/>
                  </a:lnTo>
                  <a:lnTo>
                    <a:pt x="131" y="77"/>
                  </a:lnTo>
                  <a:lnTo>
                    <a:pt x="130" y="79"/>
                  </a:lnTo>
                  <a:lnTo>
                    <a:pt x="129" y="80"/>
                  </a:lnTo>
                  <a:lnTo>
                    <a:pt x="128" y="81"/>
                  </a:lnTo>
                  <a:lnTo>
                    <a:pt x="126" y="83"/>
                  </a:lnTo>
                  <a:lnTo>
                    <a:pt x="125" y="84"/>
                  </a:lnTo>
                  <a:lnTo>
                    <a:pt x="125" y="86"/>
                  </a:lnTo>
                  <a:lnTo>
                    <a:pt x="124" y="87"/>
                  </a:lnTo>
                  <a:lnTo>
                    <a:pt x="124" y="90"/>
                  </a:lnTo>
                  <a:lnTo>
                    <a:pt x="124" y="91"/>
                  </a:lnTo>
                  <a:lnTo>
                    <a:pt x="125" y="93"/>
                  </a:lnTo>
                  <a:lnTo>
                    <a:pt x="125" y="94"/>
                  </a:lnTo>
                  <a:lnTo>
                    <a:pt x="126" y="95"/>
                  </a:lnTo>
                  <a:lnTo>
                    <a:pt x="126" y="97"/>
                  </a:lnTo>
                  <a:lnTo>
                    <a:pt x="128" y="98"/>
                  </a:lnTo>
                  <a:lnTo>
                    <a:pt x="123" y="104"/>
                  </a:lnTo>
                  <a:lnTo>
                    <a:pt x="117" y="108"/>
                  </a:lnTo>
                  <a:lnTo>
                    <a:pt x="112" y="111"/>
                  </a:lnTo>
                  <a:lnTo>
                    <a:pt x="108" y="115"/>
                  </a:lnTo>
                  <a:lnTo>
                    <a:pt x="103" y="118"/>
                  </a:lnTo>
                  <a:lnTo>
                    <a:pt x="98" y="120"/>
                  </a:lnTo>
                  <a:lnTo>
                    <a:pt x="95" y="125"/>
                  </a:lnTo>
                  <a:lnTo>
                    <a:pt x="90" y="129"/>
                  </a:lnTo>
                  <a:lnTo>
                    <a:pt x="87" y="130"/>
                  </a:lnTo>
                  <a:lnTo>
                    <a:pt x="84" y="132"/>
                  </a:lnTo>
                  <a:lnTo>
                    <a:pt x="80" y="134"/>
                  </a:lnTo>
                  <a:lnTo>
                    <a:pt x="77" y="137"/>
                  </a:lnTo>
                  <a:lnTo>
                    <a:pt x="73" y="140"/>
                  </a:lnTo>
                  <a:lnTo>
                    <a:pt x="72" y="143"/>
                  </a:lnTo>
                  <a:lnTo>
                    <a:pt x="72" y="146"/>
                  </a:lnTo>
                  <a:lnTo>
                    <a:pt x="76" y="148"/>
                  </a:lnTo>
                  <a:lnTo>
                    <a:pt x="76" y="150"/>
                  </a:lnTo>
                  <a:lnTo>
                    <a:pt x="76" y="151"/>
                  </a:lnTo>
                  <a:lnTo>
                    <a:pt x="76" y="152"/>
                  </a:lnTo>
                  <a:lnTo>
                    <a:pt x="76" y="154"/>
                  </a:lnTo>
                  <a:lnTo>
                    <a:pt x="76" y="155"/>
                  </a:lnTo>
                  <a:lnTo>
                    <a:pt x="76" y="158"/>
                  </a:lnTo>
                  <a:lnTo>
                    <a:pt x="74" y="161"/>
                  </a:lnTo>
                  <a:lnTo>
                    <a:pt x="74" y="164"/>
                  </a:lnTo>
                  <a:lnTo>
                    <a:pt x="73" y="165"/>
                  </a:lnTo>
                  <a:lnTo>
                    <a:pt x="73" y="168"/>
                  </a:lnTo>
                  <a:lnTo>
                    <a:pt x="72" y="169"/>
                  </a:lnTo>
                  <a:lnTo>
                    <a:pt x="72" y="172"/>
                  </a:lnTo>
                  <a:lnTo>
                    <a:pt x="73" y="173"/>
                  </a:lnTo>
                  <a:lnTo>
                    <a:pt x="77" y="178"/>
                  </a:lnTo>
                  <a:lnTo>
                    <a:pt x="80" y="182"/>
                  </a:lnTo>
                  <a:lnTo>
                    <a:pt x="85" y="183"/>
                  </a:lnTo>
                  <a:lnTo>
                    <a:pt x="91" y="186"/>
                  </a:lnTo>
                  <a:lnTo>
                    <a:pt x="96" y="187"/>
                  </a:lnTo>
                  <a:lnTo>
                    <a:pt x="99" y="190"/>
                  </a:lnTo>
                  <a:lnTo>
                    <a:pt x="102" y="193"/>
                  </a:lnTo>
                  <a:lnTo>
                    <a:pt x="103" y="198"/>
                  </a:lnTo>
                  <a:lnTo>
                    <a:pt x="103" y="200"/>
                  </a:lnTo>
                  <a:lnTo>
                    <a:pt x="103" y="201"/>
                  </a:lnTo>
                  <a:lnTo>
                    <a:pt x="102" y="203"/>
                  </a:lnTo>
                  <a:lnTo>
                    <a:pt x="102" y="204"/>
                  </a:lnTo>
                  <a:lnTo>
                    <a:pt x="103" y="205"/>
                  </a:lnTo>
                  <a:lnTo>
                    <a:pt x="99" y="205"/>
                  </a:lnTo>
                  <a:lnTo>
                    <a:pt x="96" y="207"/>
                  </a:lnTo>
                  <a:lnTo>
                    <a:pt x="92" y="208"/>
                  </a:lnTo>
                  <a:lnTo>
                    <a:pt x="89" y="210"/>
                  </a:lnTo>
                  <a:lnTo>
                    <a:pt x="86" y="212"/>
                  </a:lnTo>
                  <a:lnTo>
                    <a:pt x="84" y="214"/>
                  </a:lnTo>
                  <a:lnTo>
                    <a:pt x="83" y="217"/>
                  </a:lnTo>
                  <a:lnTo>
                    <a:pt x="81" y="218"/>
                  </a:lnTo>
                  <a:lnTo>
                    <a:pt x="81" y="226"/>
                  </a:lnTo>
                  <a:lnTo>
                    <a:pt x="80" y="233"/>
                  </a:lnTo>
                  <a:lnTo>
                    <a:pt x="79" y="240"/>
                  </a:lnTo>
                  <a:lnTo>
                    <a:pt x="78" y="247"/>
                  </a:lnTo>
                  <a:lnTo>
                    <a:pt x="76" y="254"/>
                  </a:lnTo>
                  <a:lnTo>
                    <a:pt x="74" y="262"/>
                  </a:lnTo>
                  <a:lnTo>
                    <a:pt x="73" y="271"/>
                  </a:lnTo>
                  <a:lnTo>
                    <a:pt x="73" y="279"/>
                  </a:lnTo>
                  <a:lnTo>
                    <a:pt x="68" y="279"/>
                  </a:lnTo>
                  <a:lnTo>
                    <a:pt x="62" y="280"/>
                  </a:lnTo>
                  <a:lnTo>
                    <a:pt x="58" y="280"/>
                  </a:lnTo>
                  <a:lnTo>
                    <a:pt x="53" y="282"/>
                  </a:lnTo>
                  <a:lnTo>
                    <a:pt x="49" y="284"/>
                  </a:lnTo>
                  <a:lnTo>
                    <a:pt x="47" y="287"/>
                  </a:lnTo>
                  <a:lnTo>
                    <a:pt x="46" y="290"/>
                  </a:lnTo>
                  <a:lnTo>
                    <a:pt x="47" y="294"/>
                  </a:lnTo>
                  <a:lnTo>
                    <a:pt x="46" y="294"/>
                  </a:lnTo>
                  <a:lnTo>
                    <a:pt x="45" y="294"/>
                  </a:lnTo>
                  <a:lnTo>
                    <a:pt x="42" y="296"/>
                  </a:lnTo>
                  <a:lnTo>
                    <a:pt x="38" y="296"/>
                  </a:lnTo>
                  <a:lnTo>
                    <a:pt x="35" y="296"/>
                  </a:lnTo>
                  <a:lnTo>
                    <a:pt x="34" y="297"/>
                  </a:lnTo>
                  <a:lnTo>
                    <a:pt x="32" y="297"/>
                  </a:lnTo>
                  <a:lnTo>
                    <a:pt x="28" y="294"/>
                  </a:lnTo>
                  <a:lnTo>
                    <a:pt x="25" y="289"/>
                  </a:lnTo>
                  <a:lnTo>
                    <a:pt x="20" y="280"/>
                  </a:lnTo>
                  <a:lnTo>
                    <a:pt x="16" y="271"/>
                  </a:lnTo>
                  <a:lnTo>
                    <a:pt x="13" y="261"/>
                  </a:lnTo>
                  <a:lnTo>
                    <a:pt x="10" y="251"/>
                  </a:lnTo>
                  <a:lnTo>
                    <a:pt x="9" y="241"/>
                  </a:lnTo>
                  <a:lnTo>
                    <a:pt x="8" y="234"/>
                  </a:lnTo>
                  <a:lnTo>
                    <a:pt x="7" y="233"/>
                  </a:lnTo>
                  <a:lnTo>
                    <a:pt x="5" y="232"/>
                  </a:lnTo>
                  <a:lnTo>
                    <a:pt x="4" y="230"/>
                  </a:lnTo>
                  <a:lnTo>
                    <a:pt x="3" y="229"/>
                  </a:lnTo>
                  <a:lnTo>
                    <a:pt x="2" y="227"/>
                  </a:lnTo>
                  <a:lnTo>
                    <a:pt x="1" y="226"/>
                  </a:lnTo>
                  <a:lnTo>
                    <a:pt x="1" y="222"/>
                  </a:lnTo>
                  <a:lnTo>
                    <a:pt x="0" y="221"/>
                  </a:lnTo>
                  <a:lnTo>
                    <a:pt x="1" y="219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4" y="218"/>
                  </a:lnTo>
                  <a:lnTo>
                    <a:pt x="5" y="218"/>
                  </a:lnTo>
                  <a:lnTo>
                    <a:pt x="7" y="218"/>
                  </a:lnTo>
                  <a:lnTo>
                    <a:pt x="9" y="218"/>
                  </a:lnTo>
                  <a:lnTo>
                    <a:pt x="10" y="218"/>
                  </a:lnTo>
                  <a:lnTo>
                    <a:pt x="10" y="214"/>
                  </a:lnTo>
                  <a:lnTo>
                    <a:pt x="11" y="210"/>
                  </a:lnTo>
                  <a:lnTo>
                    <a:pt x="11" y="207"/>
                  </a:lnTo>
                  <a:lnTo>
                    <a:pt x="13" y="203"/>
                  </a:lnTo>
                  <a:lnTo>
                    <a:pt x="15" y="200"/>
                  </a:lnTo>
                  <a:lnTo>
                    <a:pt x="16" y="197"/>
                  </a:lnTo>
                  <a:lnTo>
                    <a:pt x="19" y="196"/>
                  </a:lnTo>
                  <a:lnTo>
                    <a:pt x="21" y="193"/>
                  </a:lnTo>
                  <a:lnTo>
                    <a:pt x="19" y="189"/>
                  </a:lnTo>
                  <a:lnTo>
                    <a:pt x="19" y="185"/>
                  </a:lnTo>
                  <a:lnTo>
                    <a:pt x="17" y="182"/>
                  </a:lnTo>
                  <a:lnTo>
                    <a:pt x="19" y="179"/>
                  </a:lnTo>
                  <a:lnTo>
                    <a:pt x="19" y="176"/>
                  </a:lnTo>
                  <a:lnTo>
                    <a:pt x="20" y="172"/>
                  </a:lnTo>
                  <a:lnTo>
                    <a:pt x="21" y="168"/>
                  </a:lnTo>
                  <a:lnTo>
                    <a:pt x="21" y="161"/>
                  </a:lnTo>
                  <a:lnTo>
                    <a:pt x="17" y="159"/>
                  </a:lnTo>
                  <a:lnTo>
                    <a:pt x="15" y="157"/>
                  </a:lnTo>
                  <a:lnTo>
                    <a:pt x="13" y="152"/>
                  </a:lnTo>
                  <a:lnTo>
                    <a:pt x="11" y="148"/>
                  </a:lnTo>
                  <a:lnTo>
                    <a:pt x="10" y="143"/>
                  </a:lnTo>
                  <a:lnTo>
                    <a:pt x="10" y="139"/>
                  </a:lnTo>
                  <a:lnTo>
                    <a:pt x="10" y="134"/>
                  </a:lnTo>
                  <a:lnTo>
                    <a:pt x="10" y="130"/>
                  </a:lnTo>
                  <a:lnTo>
                    <a:pt x="16" y="105"/>
                  </a:lnTo>
                  <a:lnTo>
                    <a:pt x="20" y="105"/>
                  </a:lnTo>
                  <a:lnTo>
                    <a:pt x="22" y="105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28" y="105"/>
                  </a:lnTo>
                  <a:lnTo>
                    <a:pt x="29" y="105"/>
                  </a:lnTo>
                  <a:lnTo>
                    <a:pt x="30" y="105"/>
                  </a:lnTo>
                  <a:lnTo>
                    <a:pt x="32" y="105"/>
                  </a:lnTo>
                  <a:lnTo>
                    <a:pt x="33" y="95"/>
                  </a:lnTo>
                  <a:lnTo>
                    <a:pt x="35" y="87"/>
                  </a:lnTo>
                  <a:lnTo>
                    <a:pt x="39" y="79"/>
                  </a:lnTo>
                  <a:lnTo>
                    <a:pt x="43" y="71"/>
                  </a:lnTo>
                  <a:lnTo>
                    <a:pt x="48" y="65"/>
                  </a:lnTo>
                  <a:lnTo>
                    <a:pt x="52" y="60"/>
                  </a:lnTo>
                  <a:lnTo>
                    <a:pt x="55" y="54"/>
                  </a:lnTo>
                  <a:lnTo>
                    <a:pt x="58" y="47"/>
                  </a:lnTo>
                  <a:lnTo>
                    <a:pt x="60" y="43"/>
                  </a:lnTo>
                  <a:lnTo>
                    <a:pt x="62" y="37"/>
                  </a:lnTo>
                  <a:lnTo>
                    <a:pt x="65" y="32"/>
                  </a:lnTo>
                  <a:lnTo>
                    <a:pt x="67" y="27"/>
                  </a:lnTo>
                  <a:lnTo>
                    <a:pt x="70" y="23"/>
                  </a:lnTo>
                  <a:lnTo>
                    <a:pt x="71" y="19"/>
                  </a:lnTo>
                  <a:lnTo>
                    <a:pt x="73" y="16"/>
                  </a:lnTo>
                  <a:lnTo>
                    <a:pt x="76" y="15"/>
                  </a:lnTo>
                  <a:lnTo>
                    <a:pt x="81" y="14"/>
                  </a:lnTo>
                  <a:lnTo>
                    <a:pt x="87" y="12"/>
                  </a:lnTo>
                  <a:lnTo>
                    <a:pt x="93" y="11"/>
                  </a:lnTo>
                  <a:lnTo>
                    <a:pt x="99" y="9"/>
                  </a:lnTo>
                  <a:lnTo>
                    <a:pt x="105" y="8"/>
                  </a:lnTo>
                  <a:lnTo>
                    <a:pt x="110" y="5"/>
                  </a:lnTo>
                  <a:lnTo>
                    <a:pt x="115" y="4"/>
                  </a:lnTo>
                  <a:lnTo>
                    <a:pt x="120" y="0"/>
                  </a:lnTo>
                  <a:lnTo>
                    <a:pt x="123" y="2"/>
                  </a:lnTo>
                  <a:lnTo>
                    <a:pt x="125" y="4"/>
                  </a:lnTo>
                  <a:lnTo>
                    <a:pt x="128" y="7"/>
                  </a:lnTo>
                  <a:lnTo>
                    <a:pt x="129" y="9"/>
                  </a:lnTo>
                  <a:lnTo>
                    <a:pt x="131" y="11"/>
                  </a:lnTo>
                  <a:lnTo>
                    <a:pt x="135" y="14"/>
                  </a:lnTo>
                  <a:lnTo>
                    <a:pt x="138" y="15"/>
                  </a:lnTo>
                  <a:lnTo>
                    <a:pt x="142" y="15"/>
                  </a:lnTo>
                  <a:lnTo>
                    <a:pt x="146" y="21"/>
                  </a:lnTo>
                  <a:lnTo>
                    <a:pt x="148" y="27"/>
                  </a:lnTo>
                  <a:lnTo>
                    <a:pt x="151" y="33"/>
                  </a:lnTo>
                  <a:lnTo>
                    <a:pt x="154" y="39"/>
                  </a:lnTo>
                  <a:lnTo>
                    <a:pt x="157" y="46"/>
                  </a:lnTo>
                  <a:lnTo>
                    <a:pt x="160" y="54"/>
                  </a:lnTo>
                  <a:lnTo>
                    <a:pt x="161" y="64"/>
                  </a:lnTo>
                  <a:lnTo>
                    <a:pt x="162" y="7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49" name="Freeform 376"/>
            <p:cNvSpPr>
              <a:spLocks/>
            </p:cNvSpPr>
            <p:nvPr/>
          </p:nvSpPr>
          <p:spPr bwMode="gray">
            <a:xfrm>
              <a:off x="5228590" y="3622027"/>
              <a:ext cx="18951" cy="5960"/>
            </a:xfrm>
            <a:custGeom>
              <a:avLst/>
              <a:gdLst>
                <a:gd name="T0" fmla="*/ 0 w 13"/>
                <a:gd name="T1" fmla="*/ 7006 h 5"/>
                <a:gd name="T2" fmla="*/ 1588 w 13"/>
                <a:gd name="T3" fmla="*/ 2802 h 5"/>
                <a:gd name="T4" fmla="*/ 3175 w 13"/>
                <a:gd name="T5" fmla="*/ 2802 h 5"/>
                <a:gd name="T6" fmla="*/ 6350 w 13"/>
                <a:gd name="T7" fmla="*/ 0 h 5"/>
                <a:gd name="T8" fmla="*/ 9525 w 13"/>
                <a:gd name="T9" fmla="*/ 0 h 5"/>
                <a:gd name="T10" fmla="*/ 11113 w 13"/>
                <a:gd name="T11" fmla="*/ 0 h 5"/>
                <a:gd name="T12" fmla="*/ 14288 w 13"/>
                <a:gd name="T13" fmla="*/ 0 h 5"/>
                <a:gd name="T14" fmla="*/ 17463 w 13"/>
                <a:gd name="T15" fmla="*/ 0 h 5"/>
                <a:gd name="T16" fmla="*/ 20638 w 13"/>
                <a:gd name="T17" fmla="*/ 0 h 5"/>
                <a:gd name="T18" fmla="*/ 17463 w 13"/>
                <a:gd name="T19" fmla="*/ 0 h 5"/>
                <a:gd name="T20" fmla="*/ 14288 w 13"/>
                <a:gd name="T21" fmla="*/ 0 h 5"/>
                <a:gd name="T22" fmla="*/ 12700 w 13"/>
                <a:gd name="T23" fmla="*/ 0 h 5"/>
                <a:gd name="T24" fmla="*/ 11113 w 13"/>
                <a:gd name="T25" fmla="*/ 2802 h 5"/>
                <a:gd name="T26" fmla="*/ 6350 w 13"/>
                <a:gd name="T27" fmla="*/ 2802 h 5"/>
                <a:gd name="T28" fmla="*/ 3175 w 13"/>
                <a:gd name="T29" fmla="*/ 2802 h 5"/>
                <a:gd name="T30" fmla="*/ 1588 w 13"/>
                <a:gd name="T31" fmla="*/ 7006 h 5"/>
                <a:gd name="T32" fmla="*/ 0 w 13"/>
                <a:gd name="T33" fmla="*/ 7006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5"/>
                <a:gd name="T53" fmla="*/ 13 w 13"/>
                <a:gd name="T54" fmla="*/ 5 h 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5">
                  <a:moveTo>
                    <a:pt x="0" y="5"/>
                  </a:moveTo>
                  <a:lnTo>
                    <a:pt x="1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0" name="Freeform 377"/>
            <p:cNvSpPr>
              <a:spLocks/>
            </p:cNvSpPr>
            <p:nvPr/>
          </p:nvSpPr>
          <p:spPr bwMode="gray">
            <a:xfrm>
              <a:off x="5255438" y="3635439"/>
              <a:ext cx="6317" cy="14902"/>
            </a:xfrm>
            <a:custGeom>
              <a:avLst/>
              <a:gdLst>
                <a:gd name="T0" fmla="*/ 0 w 5"/>
                <a:gd name="T1" fmla="*/ 16814 h 12"/>
                <a:gd name="T2" fmla="*/ 0 w 5"/>
                <a:gd name="T3" fmla="*/ 0 h 12"/>
                <a:gd name="T4" fmla="*/ 7938 w 5"/>
                <a:gd name="T5" fmla="*/ 8407 h 12"/>
                <a:gd name="T6" fmla="*/ 0 w 5"/>
                <a:gd name="T7" fmla="*/ 16814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12"/>
                <a:gd name="T14" fmla="*/ 5 w 5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12">
                  <a:moveTo>
                    <a:pt x="0" y="12"/>
                  </a:moveTo>
                  <a:lnTo>
                    <a:pt x="0" y="0"/>
                  </a:lnTo>
                  <a:lnTo>
                    <a:pt x="5" y="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1" name="Freeform 378"/>
            <p:cNvSpPr>
              <a:spLocks/>
            </p:cNvSpPr>
            <p:nvPr/>
          </p:nvSpPr>
          <p:spPr bwMode="gray">
            <a:xfrm>
              <a:off x="5065920" y="3467046"/>
              <a:ext cx="150035" cy="169882"/>
            </a:xfrm>
            <a:custGeom>
              <a:avLst/>
              <a:gdLst>
                <a:gd name="T0" fmla="*/ 112713 w 102"/>
                <a:gd name="T1" fmla="*/ 21017 h 129"/>
                <a:gd name="T2" fmla="*/ 96837 w 102"/>
                <a:gd name="T3" fmla="*/ 29424 h 129"/>
                <a:gd name="T4" fmla="*/ 90487 w 102"/>
                <a:gd name="T5" fmla="*/ 43436 h 129"/>
                <a:gd name="T6" fmla="*/ 88900 w 102"/>
                <a:gd name="T7" fmla="*/ 54645 h 129"/>
                <a:gd name="T8" fmla="*/ 82550 w 102"/>
                <a:gd name="T9" fmla="*/ 56046 h 129"/>
                <a:gd name="T10" fmla="*/ 79375 w 102"/>
                <a:gd name="T11" fmla="*/ 54645 h 129"/>
                <a:gd name="T12" fmla="*/ 76200 w 102"/>
                <a:gd name="T13" fmla="*/ 50442 h 129"/>
                <a:gd name="T14" fmla="*/ 69850 w 102"/>
                <a:gd name="T15" fmla="*/ 47639 h 129"/>
                <a:gd name="T16" fmla="*/ 63500 w 102"/>
                <a:gd name="T17" fmla="*/ 43436 h 129"/>
                <a:gd name="T18" fmla="*/ 61913 w 102"/>
                <a:gd name="T19" fmla="*/ 46238 h 129"/>
                <a:gd name="T20" fmla="*/ 63500 w 102"/>
                <a:gd name="T21" fmla="*/ 51843 h 129"/>
                <a:gd name="T22" fmla="*/ 69850 w 102"/>
                <a:gd name="T23" fmla="*/ 64453 h 129"/>
                <a:gd name="T24" fmla="*/ 77788 w 102"/>
                <a:gd name="T25" fmla="*/ 74261 h 129"/>
                <a:gd name="T26" fmla="*/ 79375 w 102"/>
                <a:gd name="T27" fmla="*/ 82668 h 129"/>
                <a:gd name="T28" fmla="*/ 79375 w 102"/>
                <a:gd name="T29" fmla="*/ 95279 h 129"/>
                <a:gd name="T30" fmla="*/ 79375 w 102"/>
                <a:gd name="T31" fmla="*/ 105087 h 129"/>
                <a:gd name="T32" fmla="*/ 79375 w 102"/>
                <a:gd name="T33" fmla="*/ 124703 h 129"/>
                <a:gd name="T34" fmla="*/ 77788 w 102"/>
                <a:gd name="T35" fmla="*/ 142918 h 129"/>
                <a:gd name="T36" fmla="*/ 71438 w 102"/>
                <a:gd name="T37" fmla="*/ 147121 h 129"/>
                <a:gd name="T38" fmla="*/ 77788 w 102"/>
                <a:gd name="T39" fmla="*/ 151325 h 129"/>
                <a:gd name="T40" fmla="*/ 82550 w 102"/>
                <a:gd name="T41" fmla="*/ 155528 h 129"/>
                <a:gd name="T42" fmla="*/ 80963 w 102"/>
                <a:gd name="T43" fmla="*/ 161133 h 129"/>
                <a:gd name="T44" fmla="*/ 76200 w 102"/>
                <a:gd name="T45" fmla="*/ 165336 h 129"/>
                <a:gd name="T46" fmla="*/ 68263 w 102"/>
                <a:gd name="T47" fmla="*/ 166737 h 129"/>
                <a:gd name="T48" fmla="*/ 63500 w 102"/>
                <a:gd name="T49" fmla="*/ 172342 h 129"/>
                <a:gd name="T50" fmla="*/ 61913 w 102"/>
                <a:gd name="T51" fmla="*/ 180749 h 129"/>
                <a:gd name="T52" fmla="*/ 60325 w 102"/>
                <a:gd name="T53" fmla="*/ 170941 h 129"/>
                <a:gd name="T54" fmla="*/ 60325 w 102"/>
                <a:gd name="T55" fmla="*/ 161133 h 129"/>
                <a:gd name="T56" fmla="*/ 58738 w 102"/>
                <a:gd name="T57" fmla="*/ 156929 h 129"/>
                <a:gd name="T58" fmla="*/ 49212 w 102"/>
                <a:gd name="T59" fmla="*/ 161133 h 129"/>
                <a:gd name="T60" fmla="*/ 41275 w 102"/>
                <a:gd name="T61" fmla="*/ 162534 h 129"/>
                <a:gd name="T62" fmla="*/ 36513 w 102"/>
                <a:gd name="T63" fmla="*/ 151325 h 129"/>
                <a:gd name="T64" fmla="*/ 34925 w 102"/>
                <a:gd name="T65" fmla="*/ 134511 h 129"/>
                <a:gd name="T66" fmla="*/ 38100 w 102"/>
                <a:gd name="T67" fmla="*/ 120499 h 129"/>
                <a:gd name="T68" fmla="*/ 11112 w 102"/>
                <a:gd name="T69" fmla="*/ 110691 h 129"/>
                <a:gd name="T70" fmla="*/ 1588 w 102"/>
                <a:gd name="T71" fmla="*/ 89674 h 129"/>
                <a:gd name="T72" fmla="*/ 6350 w 102"/>
                <a:gd name="T73" fmla="*/ 70058 h 129"/>
                <a:gd name="T74" fmla="*/ 17463 w 102"/>
                <a:gd name="T75" fmla="*/ 56046 h 129"/>
                <a:gd name="T76" fmla="*/ 25400 w 102"/>
                <a:gd name="T77" fmla="*/ 36430 h 129"/>
                <a:gd name="T78" fmla="*/ 46037 w 102"/>
                <a:gd name="T79" fmla="*/ 29424 h 129"/>
                <a:gd name="T80" fmla="*/ 63500 w 102"/>
                <a:gd name="T81" fmla="*/ 21017 h 129"/>
                <a:gd name="T82" fmla="*/ 82550 w 102"/>
                <a:gd name="T83" fmla="*/ 9808 h 129"/>
                <a:gd name="T84" fmla="*/ 92075 w 102"/>
                <a:gd name="T85" fmla="*/ 8407 h 129"/>
                <a:gd name="T86" fmla="*/ 101600 w 102"/>
                <a:gd name="T87" fmla="*/ 5605 h 129"/>
                <a:gd name="T88" fmla="*/ 115888 w 102"/>
                <a:gd name="T89" fmla="*/ 5605 h 129"/>
                <a:gd name="T90" fmla="*/ 128588 w 102"/>
                <a:gd name="T91" fmla="*/ 11209 h 129"/>
                <a:gd name="T92" fmla="*/ 139700 w 102"/>
                <a:gd name="T93" fmla="*/ 15413 h 129"/>
                <a:gd name="T94" fmla="*/ 149225 w 102"/>
                <a:gd name="T95" fmla="*/ 15413 h 129"/>
                <a:gd name="T96" fmla="*/ 153988 w 102"/>
                <a:gd name="T97" fmla="*/ 8407 h 129"/>
                <a:gd name="T98" fmla="*/ 158750 w 102"/>
                <a:gd name="T99" fmla="*/ 0 h 129"/>
                <a:gd name="T100" fmla="*/ 161925 w 102"/>
                <a:gd name="T101" fmla="*/ 15413 h 129"/>
                <a:gd name="T102" fmla="*/ 161925 w 102"/>
                <a:gd name="T103" fmla="*/ 29424 h 1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2"/>
                <a:gd name="T157" fmla="*/ 0 h 129"/>
                <a:gd name="T158" fmla="*/ 102 w 102"/>
                <a:gd name="T159" fmla="*/ 129 h 1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2" h="129">
                  <a:moveTo>
                    <a:pt x="102" y="24"/>
                  </a:moveTo>
                  <a:lnTo>
                    <a:pt x="77" y="14"/>
                  </a:lnTo>
                  <a:lnTo>
                    <a:pt x="71" y="15"/>
                  </a:lnTo>
                  <a:lnTo>
                    <a:pt x="68" y="17"/>
                  </a:lnTo>
                  <a:lnTo>
                    <a:pt x="64" y="19"/>
                  </a:lnTo>
                  <a:lnTo>
                    <a:pt x="61" y="21"/>
                  </a:lnTo>
                  <a:lnTo>
                    <a:pt x="58" y="24"/>
                  </a:lnTo>
                  <a:lnTo>
                    <a:pt x="57" y="28"/>
                  </a:lnTo>
                  <a:lnTo>
                    <a:pt x="57" y="31"/>
                  </a:lnTo>
                  <a:lnTo>
                    <a:pt x="58" y="36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1" y="40"/>
                  </a:lnTo>
                  <a:lnTo>
                    <a:pt x="50" y="40"/>
                  </a:lnTo>
                  <a:lnTo>
                    <a:pt x="50" y="39"/>
                  </a:lnTo>
                  <a:lnTo>
                    <a:pt x="49" y="39"/>
                  </a:lnTo>
                  <a:lnTo>
                    <a:pt x="49" y="37"/>
                  </a:lnTo>
                  <a:lnTo>
                    <a:pt x="48" y="36"/>
                  </a:lnTo>
                  <a:lnTo>
                    <a:pt x="46" y="34"/>
                  </a:lnTo>
                  <a:lnTo>
                    <a:pt x="45" y="34"/>
                  </a:lnTo>
                  <a:lnTo>
                    <a:pt x="44" y="34"/>
                  </a:lnTo>
                  <a:lnTo>
                    <a:pt x="43" y="33"/>
                  </a:lnTo>
                  <a:lnTo>
                    <a:pt x="42" y="31"/>
                  </a:lnTo>
                  <a:lnTo>
                    <a:pt x="40" y="31"/>
                  </a:lnTo>
                  <a:lnTo>
                    <a:pt x="39" y="29"/>
                  </a:lnTo>
                  <a:lnTo>
                    <a:pt x="39" y="31"/>
                  </a:lnTo>
                  <a:lnTo>
                    <a:pt x="39" y="33"/>
                  </a:lnTo>
                  <a:lnTo>
                    <a:pt x="39" y="34"/>
                  </a:lnTo>
                  <a:lnTo>
                    <a:pt x="39" y="36"/>
                  </a:lnTo>
                  <a:lnTo>
                    <a:pt x="40" y="37"/>
                  </a:lnTo>
                  <a:lnTo>
                    <a:pt x="40" y="40"/>
                  </a:lnTo>
                  <a:lnTo>
                    <a:pt x="43" y="43"/>
                  </a:lnTo>
                  <a:lnTo>
                    <a:pt x="44" y="46"/>
                  </a:lnTo>
                  <a:lnTo>
                    <a:pt x="46" y="48"/>
                  </a:lnTo>
                  <a:lnTo>
                    <a:pt x="48" y="51"/>
                  </a:lnTo>
                  <a:lnTo>
                    <a:pt x="49" y="53"/>
                  </a:lnTo>
                  <a:lnTo>
                    <a:pt x="50" y="53"/>
                  </a:lnTo>
                  <a:lnTo>
                    <a:pt x="50" y="57"/>
                  </a:lnTo>
                  <a:lnTo>
                    <a:pt x="50" y="59"/>
                  </a:lnTo>
                  <a:lnTo>
                    <a:pt x="50" y="62"/>
                  </a:lnTo>
                  <a:lnTo>
                    <a:pt x="50" y="65"/>
                  </a:lnTo>
                  <a:lnTo>
                    <a:pt x="50" y="68"/>
                  </a:lnTo>
                  <a:lnTo>
                    <a:pt x="50" y="71"/>
                  </a:lnTo>
                  <a:lnTo>
                    <a:pt x="50" y="72"/>
                  </a:lnTo>
                  <a:lnTo>
                    <a:pt x="50" y="75"/>
                  </a:lnTo>
                  <a:lnTo>
                    <a:pt x="50" y="79"/>
                  </a:lnTo>
                  <a:lnTo>
                    <a:pt x="50" y="85"/>
                  </a:lnTo>
                  <a:lnTo>
                    <a:pt x="50" y="89"/>
                  </a:lnTo>
                  <a:lnTo>
                    <a:pt x="50" y="94"/>
                  </a:lnTo>
                  <a:lnTo>
                    <a:pt x="50" y="99"/>
                  </a:lnTo>
                  <a:lnTo>
                    <a:pt x="49" y="102"/>
                  </a:lnTo>
                  <a:lnTo>
                    <a:pt x="46" y="104"/>
                  </a:lnTo>
                  <a:lnTo>
                    <a:pt x="44" y="104"/>
                  </a:lnTo>
                  <a:lnTo>
                    <a:pt x="45" y="105"/>
                  </a:lnTo>
                  <a:lnTo>
                    <a:pt x="46" y="106"/>
                  </a:lnTo>
                  <a:lnTo>
                    <a:pt x="48" y="108"/>
                  </a:lnTo>
                  <a:lnTo>
                    <a:pt x="49" y="108"/>
                  </a:lnTo>
                  <a:lnTo>
                    <a:pt x="50" y="109"/>
                  </a:lnTo>
                  <a:lnTo>
                    <a:pt x="51" y="111"/>
                  </a:lnTo>
                  <a:lnTo>
                    <a:pt x="52" y="111"/>
                  </a:lnTo>
                  <a:lnTo>
                    <a:pt x="52" y="112"/>
                  </a:lnTo>
                  <a:lnTo>
                    <a:pt x="51" y="113"/>
                  </a:lnTo>
                  <a:lnTo>
                    <a:pt x="51" y="115"/>
                  </a:lnTo>
                  <a:lnTo>
                    <a:pt x="50" y="116"/>
                  </a:lnTo>
                  <a:lnTo>
                    <a:pt x="49" y="116"/>
                  </a:lnTo>
                  <a:lnTo>
                    <a:pt x="48" y="118"/>
                  </a:lnTo>
                  <a:lnTo>
                    <a:pt x="46" y="116"/>
                  </a:lnTo>
                  <a:lnTo>
                    <a:pt x="44" y="118"/>
                  </a:lnTo>
                  <a:lnTo>
                    <a:pt x="43" y="119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0" y="123"/>
                  </a:lnTo>
                  <a:lnTo>
                    <a:pt x="40" y="125"/>
                  </a:lnTo>
                  <a:lnTo>
                    <a:pt x="39" y="127"/>
                  </a:lnTo>
                  <a:lnTo>
                    <a:pt x="39" y="129"/>
                  </a:lnTo>
                  <a:lnTo>
                    <a:pt x="39" y="126"/>
                  </a:lnTo>
                  <a:lnTo>
                    <a:pt x="38" y="123"/>
                  </a:lnTo>
                  <a:lnTo>
                    <a:pt x="38" y="122"/>
                  </a:lnTo>
                  <a:lnTo>
                    <a:pt x="38" y="119"/>
                  </a:lnTo>
                  <a:lnTo>
                    <a:pt x="38" y="118"/>
                  </a:lnTo>
                  <a:lnTo>
                    <a:pt x="38" y="115"/>
                  </a:lnTo>
                  <a:lnTo>
                    <a:pt x="39" y="113"/>
                  </a:lnTo>
                  <a:lnTo>
                    <a:pt x="39" y="111"/>
                  </a:lnTo>
                  <a:lnTo>
                    <a:pt x="37" y="112"/>
                  </a:lnTo>
                  <a:lnTo>
                    <a:pt x="34" y="113"/>
                  </a:lnTo>
                  <a:lnTo>
                    <a:pt x="32" y="113"/>
                  </a:lnTo>
                  <a:lnTo>
                    <a:pt x="31" y="115"/>
                  </a:lnTo>
                  <a:lnTo>
                    <a:pt x="29" y="115"/>
                  </a:lnTo>
                  <a:lnTo>
                    <a:pt x="27" y="116"/>
                  </a:lnTo>
                  <a:lnTo>
                    <a:pt x="26" y="116"/>
                  </a:lnTo>
                  <a:lnTo>
                    <a:pt x="24" y="116"/>
                  </a:lnTo>
                  <a:lnTo>
                    <a:pt x="23" y="112"/>
                  </a:lnTo>
                  <a:lnTo>
                    <a:pt x="23" y="108"/>
                  </a:lnTo>
                  <a:lnTo>
                    <a:pt x="23" y="104"/>
                  </a:lnTo>
                  <a:lnTo>
                    <a:pt x="22" y="101"/>
                  </a:lnTo>
                  <a:lnTo>
                    <a:pt x="22" y="96"/>
                  </a:lnTo>
                  <a:lnTo>
                    <a:pt x="22" y="93"/>
                  </a:lnTo>
                  <a:lnTo>
                    <a:pt x="23" y="89"/>
                  </a:lnTo>
                  <a:lnTo>
                    <a:pt x="24" y="86"/>
                  </a:lnTo>
                  <a:lnTo>
                    <a:pt x="17" y="85"/>
                  </a:lnTo>
                  <a:lnTo>
                    <a:pt x="11" y="82"/>
                  </a:lnTo>
                  <a:lnTo>
                    <a:pt x="7" y="79"/>
                  </a:lnTo>
                  <a:lnTo>
                    <a:pt x="5" y="73"/>
                  </a:lnTo>
                  <a:lnTo>
                    <a:pt x="3" y="69"/>
                  </a:lnTo>
                  <a:lnTo>
                    <a:pt x="1" y="64"/>
                  </a:lnTo>
                  <a:lnTo>
                    <a:pt x="1" y="58"/>
                  </a:lnTo>
                  <a:lnTo>
                    <a:pt x="0" y="53"/>
                  </a:lnTo>
                  <a:lnTo>
                    <a:pt x="4" y="50"/>
                  </a:lnTo>
                  <a:lnTo>
                    <a:pt x="6" y="47"/>
                  </a:lnTo>
                  <a:lnTo>
                    <a:pt x="8" y="43"/>
                  </a:lnTo>
                  <a:lnTo>
                    <a:pt x="11" y="40"/>
                  </a:lnTo>
                  <a:lnTo>
                    <a:pt x="13" y="36"/>
                  </a:lnTo>
                  <a:lnTo>
                    <a:pt x="14" y="31"/>
                  </a:lnTo>
                  <a:lnTo>
                    <a:pt x="16" y="26"/>
                  </a:lnTo>
                  <a:lnTo>
                    <a:pt x="17" y="22"/>
                  </a:lnTo>
                  <a:lnTo>
                    <a:pt x="23" y="21"/>
                  </a:lnTo>
                  <a:lnTo>
                    <a:pt x="29" y="21"/>
                  </a:lnTo>
                  <a:lnTo>
                    <a:pt x="32" y="19"/>
                  </a:lnTo>
                  <a:lnTo>
                    <a:pt x="37" y="17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9" y="10"/>
                  </a:lnTo>
                  <a:lnTo>
                    <a:pt x="52" y="7"/>
                  </a:lnTo>
                  <a:lnTo>
                    <a:pt x="54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7" y="4"/>
                  </a:lnTo>
                  <a:lnTo>
                    <a:pt x="69" y="4"/>
                  </a:lnTo>
                  <a:lnTo>
                    <a:pt x="73" y="4"/>
                  </a:lnTo>
                  <a:lnTo>
                    <a:pt x="75" y="6"/>
                  </a:lnTo>
                  <a:lnTo>
                    <a:pt x="78" y="7"/>
                  </a:lnTo>
                  <a:lnTo>
                    <a:pt x="81" y="8"/>
                  </a:lnTo>
                  <a:lnTo>
                    <a:pt x="83" y="10"/>
                  </a:lnTo>
                  <a:lnTo>
                    <a:pt x="85" y="11"/>
                  </a:lnTo>
                  <a:lnTo>
                    <a:pt x="88" y="11"/>
                  </a:lnTo>
                  <a:lnTo>
                    <a:pt x="89" y="11"/>
                  </a:lnTo>
                  <a:lnTo>
                    <a:pt x="91" y="11"/>
                  </a:lnTo>
                  <a:lnTo>
                    <a:pt x="94" y="11"/>
                  </a:lnTo>
                  <a:lnTo>
                    <a:pt x="95" y="10"/>
                  </a:lnTo>
                  <a:lnTo>
                    <a:pt x="96" y="7"/>
                  </a:lnTo>
                  <a:lnTo>
                    <a:pt x="97" y="6"/>
                  </a:lnTo>
                  <a:lnTo>
                    <a:pt x="99" y="3"/>
                  </a:lnTo>
                  <a:lnTo>
                    <a:pt x="100" y="1"/>
                  </a:lnTo>
                  <a:lnTo>
                    <a:pt x="100" y="0"/>
                  </a:lnTo>
                  <a:lnTo>
                    <a:pt x="101" y="3"/>
                  </a:lnTo>
                  <a:lnTo>
                    <a:pt x="101" y="7"/>
                  </a:lnTo>
                  <a:lnTo>
                    <a:pt x="102" y="11"/>
                  </a:lnTo>
                  <a:lnTo>
                    <a:pt x="102" y="15"/>
                  </a:lnTo>
                  <a:lnTo>
                    <a:pt x="102" y="18"/>
                  </a:lnTo>
                  <a:lnTo>
                    <a:pt x="102" y="21"/>
                  </a:lnTo>
                  <a:lnTo>
                    <a:pt x="102" y="2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2" name="Freeform 379"/>
            <p:cNvSpPr>
              <a:spLocks/>
            </p:cNvSpPr>
            <p:nvPr/>
          </p:nvSpPr>
          <p:spPr bwMode="gray">
            <a:xfrm>
              <a:off x="5154362" y="3654811"/>
              <a:ext cx="67911" cy="28315"/>
            </a:xfrm>
            <a:custGeom>
              <a:avLst/>
              <a:gdLst>
                <a:gd name="T0" fmla="*/ 0 w 47"/>
                <a:gd name="T1" fmla="*/ 0 h 22"/>
                <a:gd name="T2" fmla="*/ 11113 w 47"/>
                <a:gd name="T3" fmla="*/ 0 h 22"/>
                <a:gd name="T4" fmla="*/ 23813 w 47"/>
                <a:gd name="T5" fmla="*/ 1401 h 22"/>
                <a:gd name="T6" fmla="*/ 33338 w 47"/>
                <a:gd name="T7" fmla="*/ 4203 h 22"/>
                <a:gd name="T8" fmla="*/ 42863 w 47"/>
                <a:gd name="T9" fmla="*/ 4203 h 22"/>
                <a:gd name="T10" fmla="*/ 50800 w 47"/>
                <a:gd name="T11" fmla="*/ 5605 h 22"/>
                <a:gd name="T12" fmla="*/ 58738 w 47"/>
                <a:gd name="T13" fmla="*/ 5605 h 22"/>
                <a:gd name="T14" fmla="*/ 66675 w 47"/>
                <a:gd name="T15" fmla="*/ 4203 h 22"/>
                <a:gd name="T16" fmla="*/ 74613 w 47"/>
                <a:gd name="T17" fmla="*/ 0 h 22"/>
                <a:gd name="T18" fmla="*/ 74613 w 47"/>
                <a:gd name="T19" fmla="*/ 1401 h 22"/>
                <a:gd name="T20" fmla="*/ 74613 w 47"/>
                <a:gd name="T21" fmla="*/ 4203 h 22"/>
                <a:gd name="T22" fmla="*/ 74613 w 47"/>
                <a:gd name="T23" fmla="*/ 5605 h 22"/>
                <a:gd name="T24" fmla="*/ 74613 w 47"/>
                <a:gd name="T25" fmla="*/ 9808 h 22"/>
                <a:gd name="T26" fmla="*/ 74613 w 47"/>
                <a:gd name="T27" fmla="*/ 11209 h 22"/>
                <a:gd name="T28" fmla="*/ 74613 w 47"/>
                <a:gd name="T29" fmla="*/ 12610 h 22"/>
                <a:gd name="T30" fmla="*/ 74613 w 47"/>
                <a:gd name="T31" fmla="*/ 15413 h 22"/>
                <a:gd name="T32" fmla="*/ 71438 w 47"/>
                <a:gd name="T33" fmla="*/ 19616 h 22"/>
                <a:gd name="T34" fmla="*/ 66675 w 47"/>
                <a:gd name="T35" fmla="*/ 21017 h 22"/>
                <a:gd name="T36" fmla="*/ 61913 w 47"/>
                <a:gd name="T37" fmla="*/ 26622 h 22"/>
                <a:gd name="T38" fmla="*/ 57150 w 47"/>
                <a:gd name="T39" fmla="*/ 28023 h 22"/>
                <a:gd name="T40" fmla="*/ 52388 w 47"/>
                <a:gd name="T41" fmla="*/ 28023 h 22"/>
                <a:gd name="T42" fmla="*/ 47625 w 47"/>
                <a:gd name="T43" fmla="*/ 30825 h 22"/>
                <a:gd name="T44" fmla="*/ 44450 w 47"/>
                <a:gd name="T45" fmla="*/ 30825 h 22"/>
                <a:gd name="T46" fmla="*/ 42863 w 47"/>
                <a:gd name="T47" fmla="*/ 30825 h 22"/>
                <a:gd name="T48" fmla="*/ 34925 w 47"/>
                <a:gd name="T49" fmla="*/ 30825 h 22"/>
                <a:gd name="T50" fmla="*/ 30163 w 47"/>
                <a:gd name="T51" fmla="*/ 28023 h 22"/>
                <a:gd name="T52" fmla="*/ 25400 w 47"/>
                <a:gd name="T53" fmla="*/ 26622 h 22"/>
                <a:gd name="T54" fmla="*/ 20638 w 47"/>
                <a:gd name="T55" fmla="*/ 23819 h 22"/>
                <a:gd name="T56" fmla="*/ 14288 w 47"/>
                <a:gd name="T57" fmla="*/ 21017 h 22"/>
                <a:gd name="T58" fmla="*/ 11113 w 47"/>
                <a:gd name="T59" fmla="*/ 19616 h 22"/>
                <a:gd name="T60" fmla="*/ 4763 w 47"/>
                <a:gd name="T61" fmla="*/ 16814 h 22"/>
                <a:gd name="T62" fmla="*/ 0 w 47"/>
                <a:gd name="T63" fmla="*/ 15413 h 22"/>
                <a:gd name="T64" fmla="*/ 0 w 47"/>
                <a:gd name="T65" fmla="*/ 0 h 2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7"/>
                <a:gd name="T100" fmla="*/ 0 h 22"/>
                <a:gd name="T101" fmla="*/ 47 w 47"/>
                <a:gd name="T102" fmla="*/ 22 h 2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7" h="22">
                  <a:moveTo>
                    <a:pt x="0" y="0"/>
                  </a:moveTo>
                  <a:lnTo>
                    <a:pt x="7" y="0"/>
                  </a:lnTo>
                  <a:lnTo>
                    <a:pt x="15" y="1"/>
                  </a:lnTo>
                  <a:lnTo>
                    <a:pt x="21" y="3"/>
                  </a:lnTo>
                  <a:lnTo>
                    <a:pt x="27" y="3"/>
                  </a:lnTo>
                  <a:lnTo>
                    <a:pt x="32" y="4"/>
                  </a:lnTo>
                  <a:lnTo>
                    <a:pt x="37" y="4"/>
                  </a:lnTo>
                  <a:lnTo>
                    <a:pt x="42" y="3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47" y="3"/>
                  </a:lnTo>
                  <a:lnTo>
                    <a:pt x="47" y="4"/>
                  </a:lnTo>
                  <a:lnTo>
                    <a:pt x="47" y="7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7" y="11"/>
                  </a:lnTo>
                  <a:lnTo>
                    <a:pt x="45" y="14"/>
                  </a:lnTo>
                  <a:lnTo>
                    <a:pt x="42" y="15"/>
                  </a:lnTo>
                  <a:lnTo>
                    <a:pt x="39" y="19"/>
                  </a:lnTo>
                  <a:lnTo>
                    <a:pt x="36" y="20"/>
                  </a:lnTo>
                  <a:lnTo>
                    <a:pt x="33" y="20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7" y="22"/>
                  </a:lnTo>
                  <a:lnTo>
                    <a:pt x="22" y="22"/>
                  </a:lnTo>
                  <a:lnTo>
                    <a:pt x="19" y="20"/>
                  </a:lnTo>
                  <a:lnTo>
                    <a:pt x="16" y="19"/>
                  </a:lnTo>
                  <a:lnTo>
                    <a:pt x="13" y="17"/>
                  </a:lnTo>
                  <a:lnTo>
                    <a:pt x="9" y="15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3" name="Freeform 380"/>
            <p:cNvSpPr>
              <a:spLocks/>
            </p:cNvSpPr>
            <p:nvPr/>
          </p:nvSpPr>
          <p:spPr bwMode="gray">
            <a:xfrm>
              <a:off x="5012223" y="3058733"/>
              <a:ext cx="53696" cy="32784"/>
            </a:xfrm>
            <a:custGeom>
              <a:avLst/>
              <a:gdLst>
                <a:gd name="T0" fmla="*/ 22225 w 37"/>
                <a:gd name="T1" fmla="*/ 0 h 25"/>
                <a:gd name="T2" fmla="*/ 58738 w 37"/>
                <a:gd name="T3" fmla="*/ 9808 h 25"/>
                <a:gd name="T4" fmla="*/ 53975 w 37"/>
                <a:gd name="T5" fmla="*/ 35029 h 25"/>
                <a:gd name="T6" fmla="*/ 11113 w 37"/>
                <a:gd name="T7" fmla="*/ 35029 h 25"/>
                <a:gd name="T8" fmla="*/ 0 w 37"/>
                <a:gd name="T9" fmla="*/ 28023 h 25"/>
                <a:gd name="T10" fmla="*/ 1588 w 37"/>
                <a:gd name="T11" fmla="*/ 23820 h 25"/>
                <a:gd name="T12" fmla="*/ 4763 w 37"/>
                <a:gd name="T13" fmla="*/ 19616 h 25"/>
                <a:gd name="T14" fmla="*/ 7938 w 37"/>
                <a:gd name="T15" fmla="*/ 15413 h 25"/>
                <a:gd name="T16" fmla="*/ 11113 w 37"/>
                <a:gd name="T17" fmla="*/ 11209 h 25"/>
                <a:gd name="T18" fmla="*/ 17463 w 37"/>
                <a:gd name="T19" fmla="*/ 5605 h 25"/>
                <a:gd name="T20" fmla="*/ 19050 w 37"/>
                <a:gd name="T21" fmla="*/ 4203 h 25"/>
                <a:gd name="T22" fmla="*/ 22225 w 37"/>
                <a:gd name="T23" fmla="*/ 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7"/>
                <a:gd name="T37" fmla="*/ 0 h 25"/>
                <a:gd name="T38" fmla="*/ 37 w 37"/>
                <a:gd name="T39" fmla="*/ 25 h 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7" h="25">
                  <a:moveTo>
                    <a:pt x="14" y="0"/>
                  </a:moveTo>
                  <a:lnTo>
                    <a:pt x="37" y="7"/>
                  </a:lnTo>
                  <a:lnTo>
                    <a:pt x="34" y="25"/>
                  </a:lnTo>
                  <a:lnTo>
                    <a:pt x="7" y="25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5" y="11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4" name="Freeform 382"/>
            <p:cNvSpPr>
              <a:spLocks/>
            </p:cNvSpPr>
            <p:nvPr/>
          </p:nvSpPr>
          <p:spPr bwMode="gray">
            <a:xfrm>
              <a:off x="7543868" y="3051283"/>
              <a:ext cx="14214" cy="19371"/>
            </a:xfrm>
            <a:custGeom>
              <a:avLst/>
              <a:gdLst>
                <a:gd name="T0" fmla="*/ 0 w 10"/>
                <a:gd name="T1" fmla="*/ 19616 h 14"/>
                <a:gd name="T2" fmla="*/ 0 w 10"/>
                <a:gd name="T3" fmla="*/ 0 h 14"/>
                <a:gd name="T4" fmla="*/ 1588 w 10"/>
                <a:gd name="T5" fmla="*/ 0 h 14"/>
                <a:gd name="T6" fmla="*/ 4762 w 10"/>
                <a:gd name="T7" fmla="*/ 0 h 14"/>
                <a:gd name="T8" fmla="*/ 6350 w 10"/>
                <a:gd name="T9" fmla="*/ 0 h 14"/>
                <a:gd name="T10" fmla="*/ 7938 w 10"/>
                <a:gd name="T11" fmla="*/ 0 h 14"/>
                <a:gd name="T12" fmla="*/ 12700 w 10"/>
                <a:gd name="T13" fmla="*/ 0 h 14"/>
                <a:gd name="T14" fmla="*/ 14288 w 10"/>
                <a:gd name="T15" fmla="*/ 0 h 14"/>
                <a:gd name="T16" fmla="*/ 15875 w 10"/>
                <a:gd name="T17" fmla="*/ 0 h 14"/>
                <a:gd name="T18" fmla="*/ 15875 w 10"/>
                <a:gd name="T19" fmla="*/ 2802 h 14"/>
                <a:gd name="T20" fmla="*/ 15875 w 10"/>
                <a:gd name="T21" fmla="*/ 7006 h 14"/>
                <a:gd name="T22" fmla="*/ 15875 w 10"/>
                <a:gd name="T23" fmla="*/ 8407 h 14"/>
                <a:gd name="T24" fmla="*/ 15875 w 10"/>
                <a:gd name="T25" fmla="*/ 12610 h 14"/>
                <a:gd name="T26" fmla="*/ 15875 w 10"/>
                <a:gd name="T27" fmla="*/ 15413 h 14"/>
                <a:gd name="T28" fmla="*/ 15875 w 10"/>
                <a:gd name="T29" fmla="*/ 18215 h 14"/>
                <a:gd name="T30" fmla="*/ 15875 w 10"/>
                <a:gd name="T31" fmla="*/ 19616 h 14"/>
                <a:gd name="T32" fmla="*/ 0 w 10"/>
                <a:gd name="T33" fmla="*/ 19616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"/>
                <a:gd name="T52" fmla="*/ 0 h 14"/>
                <a:gd name="T53" fmla="*/ 10 w 10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" h="14">
                  <a:moveTo>
                    <a:pt x="0" y="14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0" y="13"/>
                  </a:lnTo>
                  <a:lnTo>
                    <a:pt x="1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5" name="Freeform 383"/>
            <p:cNvSpPr>
              <a:spLocks/>
            </p:cNvSpPr>
            <p:nvPr/>
          </p:nvSpPr>
          <p:spPr bwMode="gray">
            <a:xfrm>
              <a:off x="5291762" y="2391126"/>
              <a:ext cx="115291" cy="25334"/>
            </a:xfrm>
            <a:custGeom>
              <a:avLst/>
              <a:gdLst>
                <a:gd name="T0" fmla="*/ 12700 w 79"/>
                <a:gd name="T1" fmla="*/ 23820 h 19"/>
                <a:gd name="T2" fmla="*/ 19050 w 79"/>
                <a:gd name="T3" fmla="*/ 22419 h 19"/>
                <a:gd name="T4" fmla="*/ 22225 w 79"/>
                <a:gd name="T5" fmla="*/ 22419 h 19"/>
                <a:gd name="T6" fmla="*/ 25400 w 79"/>
                <a:gd name="T7" fmla="*/ 22419 h 19"/>
                <a:gd name="T8" fmla="*/ 30163 w 79"/>
                <a:gd name="T9" fmla="*/ 21017 h 19"/>
                <a:gd name="T10" fmla="*/ 34925 w 79"/>
                <a:gd name="T11" fmla="*/ 21017 h 19"/>
                <a:gd name="T12" fmla="*/ 39688 w 79"/>
                <a:gd name="T13" fmla="*/ 16814 h 19"/>
                <a:gd name="T14" fmla="*/ 41275 w 79"/>
                <a:gd name="T15" fmla="*/ 16814 h 19"/>
                <a:gd name="T16" fmla="*/ 44450 w 79"/>
                <a:gd name="T17" fmla="*/ 21017 h 19"/>
                <a:gd name="T18" fmla="*/ 44450 w 79"/>
                <a:gd name="T19" fmla="*/ 26622 h 19"/>
                <a:gd name="T20" fmla="*/ 79375 w 79"/>
                <a:gd name="T21" fmla="*/ 26622 h 19"/>
                <a:gd name="T22" fmla="*/ 80963 w 79"/>
                <a:gd name="T23" fmla="*/ 23820 h 19"/>
                <a:gd name="T24" fmla="*/ 84138 w 79"/>
                <a:gd name="T25" fmla="*/ 21017 h 19"/>
                <a:gd name="T26" fmla="*/ 90488 w 79"/>
                <a:gd name="T27" fmla="*/ 16814 h 19"/>
                <a:gd name="T28" fmla="*/ 96838 w 79"/>
                <a:gd name="T29" fmla="*/ 15413 h 19"/>
                <a:gd name="T30" fmla="*/ 104775 w 79"/>
                <a:gd name="T31" fmla="*/ 12610 h 19"/>
                <a:gd name="T32" fmla="*/ 112713 w 79"/>
                <a:gd name="T33" fmla="*/ 11209 h 19"/>
                <a:gd name="T34" fmla="*/ 120650 w 79"/>
                <a:gd name="T35" fmla="*/ 9808 h 19"/>
                <a:gd name="T36" fmla="*/ 125413 w 79"/>
                <a:gd name="T37" fmla="*/ 5605 h 19"/>
                <a:gd name="T38" fmla="*/ 115888 w 79"/>
                <a:gd name="T39" fmla="*/ 5605 h 19"/>
                <a:gd name="T40" fmla="*/ 107950 w 79"/>
                <a:gd name="T41" fmla="*/ 9808 h 19"/>
                <a:gd name="T42" fmla="*/ 103188 w 79"/>
                <a:gd name="T43" fmla="*/ 9808 h 19"/>
                <a:gd name="T44" fmla="*/ 96838 w 79"/>
                <a:gd name="T45" fmla="*/ 9808 h 19"/>
                <a:gd name="T46" fmla="*/ 90488 w 79"/>
                <a:gd name="T47" fmla="*/ 9808 h 19"/>
                <a:gd name="T48" fmla="*/ 87313 w 79"/>
                <a:gd name="T49" fmla="*/ 9808 h 19"/>
                <a:gd name="T50" fmla="*/ 84138 w 79"/>
                <a:gd name="T51" fmla="*/ 9808 h 19"/>
                <a:gd name="T52" fmla="*/ 82550 w 79"/>
                <a:gd name="T53" fmla="*/ 5605 h 19"/>
                <a:gd name="T54" fmla="*/ 80963 w 79"/>
                <a:gd name="T55" fmla="*/ 9808 h 19"/>
                <a:gd name="T56" fmla="*/ 76200 w 79"/>
                <a:gd name="T57" fmla="*/ 11209 h 19"/>
                <a:gd name="T58" fmla="*/ 74613 w 79"/>
                <a:gd name="T59" fmla="*/ 11209 h 19"/>
                <a:gd name="T60" fmla="*/ 73025 w 79"/>
                <a:gd name="T61" fmla="*/ 9808 h 19"/>
                <a:gd name="T62" fmla="*/ 69850 w 79"/>
                <a:gd name="T63" fmla="*/ 5605 h 19"/>
                <a:gd name="T64" fmla="*/ 66675 w 79"/>
                <a:gd name="T65" fmla="*/ 4203 h 19"/>
                <a:gd name="T66" fmla="*/ 65088 w 79"/>
                <a:gd name="T67" fmla="*/ 1401 h 19"/>
                <a:gd name="T68" fmla="*/ 61913 w 79"/>
                <a:gd name="T69" fmla="*/ 0 h 19"/>
                <a:gd name="T70" fmla="*/ 60325 w 79"/>
                <a:gd name="T71" fmla="*/ 0 h 19"/>
                <a:gd name="T72" fmla="*/ 55563 w 79"/>
                <a:gd name="T73" fmla="*/ 1401 h 19"/>
                <a:gd name="T74" fmla="*/ 52388 w 79"/>
                <a:gd name="T75" fmla="*/ 1401 h 19"/>
                <a:gd name="T76" fmla="*/ 46038 w 79"/>
                <a:gd name="T77" fmla="*/ 1401 h 19"/>
                <a:gd name="T78" fmla="*/ 42863 w 79"/>
                <a:gd name="T79" fmla="*/ 4203 h 19"/>
                <a:gd name="T80" fmla="*/ 39688 w 79"/>
                <a:gd name="T81" fmla="*/ 4203 h 19"/>
                <a:gd name="T82" fmla="*/ 34925 w 79"/>
                <a:gd name="T83" fmla="*/ 4203 h 19"/>
                <a:gd name="T84" fmla="*/ 30163 w 79"/>
                <a:gd name="T85" fmla="*/ 4203 h 19"/>
                <a:gd name="T86" fmla="*/ 28575 w 79"/>
                <a:gd name="T87" fmla="*/ 5605 h 19"/>
                <a:gd name="T88" fmla="*/ 25400 w 79"/>
                <a:gd name="T89" fmla="*/ 11209 h 19"/>
                <a:gd name="T90" fmla="*/ 22225 w 79"/>
                <a:gd name="T91" fmla="*/ 12610 h 19"/>
                <a:gd name="T92" fmla="*/ 19050 w 79"/>
                <a:gd name="T93" fmla="*/ 12610 h 19"/>
                <a:gd name="T94" fmla="*/ 12700 w 79"/>
                <a:gd name="T95" fmla="*/ 15413 h 19"/>
                <a:gd name="T96" fmla="*/ 9525 w 79"/>
                <a:gd name="T97" fmla="*/ 15413 h 19"/>
                <a:gd name="T98" fmla="*/ 3175 w 79"/>
                <a:gd name="T99" fmla="*/ 15413 h 19"/>
                <a:gd name="T100" fmla="*/ 0 w 79"/>
                <a:gd name="T101" fmla="*/ 15413 h 19"/>
                <a:gd name="T102" fmla="*/ 1588 w 79"/>
                <a:gd name="T103" fmla="*/ 16814 h 19"/>
                <a:gd name="T104" fmla="*/ 3175 w 79"/>
                <a:gd name="T105" fmla="*/ 16814 h 19"/>
                <a:gd name="T106" fmla="*/ 4763 w 79"/>
                <a:gd name="T107" fmla="*/ 21017 h 19"/>
                <a:gd name="T108" fmla="*/ 6350 w 79"/>
                <a:gd name="T109" fmla="*/ 21017 h 19"/>
                <a:gd name="T110" fmla="*/ 9525 w 79"/>
                <a:gd name="T111" fmla="*/ 22419 h 19"/>
                <a:gd name="T112" fmla="*/ 11113 w 79"/>
                <a:gd name="T113" fmla="*/ 22419 h 19"/>
                <a:gd name="T114" fmla="*/ 12700 w 79"/>
                <a:gd name="T115" fmla="*/ 23820 h 1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9"/>
                <a:gd name="T175" fmla="*/ 0 h 19"/>
                <a:gd name="T176" fmla="*/ 79 w 79"/>
                <a:gd name="T177" fmla="*/ 19 h 1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9" h="19">
                  <a:moveTo>
                    <a:pt x="8" y="17"/>
                  </a:move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9" y="15"/>
                  </a:lnTo>
                  <a:lnTo>
                    <a:pt x="22" y="15"/>
                  </a:lnTo>
                  <a:lnTo>
                    <a:pt x="25" y="12"/>
                  </a:lnTo>
                  <a:lnTo>
                    <a:pt x="26" y="12"/>
                  </a:lnTo>
                  <a:lnTo>
                    <a:pt x="28" y="15"/>
                  </a:lnTo>
                  <a:lnTo>
                    <a:pt x="28" y="19"/>
                  </a:lnTo>
                  <a:lnTo>
                    <a:pt x="50" y="19"/>
                  </a:lnTo>
                  <a:lnTo>
                    <a:pt x="51" y="17"/>
                  </a:lnTo>
                  <a:lnTo>
                    <a:pt x="53" y="15"/>
                  </a:lnTo>
                  <a:lnTo>
                    <a:pt x="57" y="12"/>
                  </a:lnTo>
                  <a:lnTo>
                    <a:pt x="61" y="11"/>
                  </a:lnTo>
                  <a:lnTo>
                    <a:pt x="66" y="9"/>
                  </a:lnTo>
                  <a:lnTo>
                    <a:pt x="71" y="8"/>
                  </a:lnTo>
                  <a:lnTo>
                    <a:pt x="76" y="7"/>
                  </a:lnTo>
                  <a:lnTo>
                    <a:pt x="79" y="4"/>
                  </a:lnTo>
                  <a:lnTo>
                    <a:pt x="73" y="4"/>
                  </a:lnTo>
                  <a:lnTo>
                    <a:pt x="68" y="7"/>
                  </a:lnTo>
                  <a:lnTo>
                    <a:pt x="65" y="7"/>
                  </a:lnTo>
                  <a:lnTo>
                    <a:pt x="61" y="7"/>
                  </a:lnTo>
                  <a:lnTo>
                    <a:pt x="57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2" y="4"/>
                  </a:lnTo>
                  <a:lnTo>
                    <a:pt x="51" y="7"/>
                  </a:lnTo>
                  <a:lnTo>
                    <a:pt x="48" y="8"/>
                  </a:lnTo>
                  <a:lnTo>
                    <a:pt x="47" y="8"/>
                  </a:lnTo>
                  <a:lnTo>
                    <a:pt x="46" y="7"/>
                  </a:lnTo>
                  <a:lnTo>
                    <a:pt x="44" y="4"/>
                  </a:lnTo>
                  <a:lnTo>
                    <a:pt x="42" y="3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5" y="1"/>
                  </a:lnTo>
                  <a:lnTo>
                    <a:pt x="33" y="1"/>
                  </a:lnTo>
                  <a:lnTo>
                    <a:pt x="29" y="1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4"/>
                  </a:lnTo>
                  <a:lnTo>
                    <a:pt x="16" y="8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8" y="11"/>
                  </a:lnTo>
                  <a:lnTo>
                    <a:pt x="6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1" y="12"/>
                  </a:lnTo>
                  <a:lnTo>
                    <a:pt x="2" y="12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8" y="1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6" name="Freeform 384"/>
            <p:cNvSpPr>
              <a:spLocks/>
            </p:cNvSpPr>
            <p:nvPr/>
          </p:nvSpPr>
          <p:spPr bwMode="gray">
            <a:xfrm>
              <a:off x="5437059" y="2374734"/>
              <a:ext cx="71070" cy="32784"/>
            </a:xfrm>
            <a:custGeom>
              <a:avLst/>
              <a:gdLst>
                <a:gd name="T0" fmla="*/ 52388 w 49"/>
                <a:gd name="T1" fmla="*/ 0 h 25"/>
                <a:gd name="T2" fmla="*/ 55563 w 49"/>
                <a:gd name="T3" fmla="*/ 0 h 25"/>
                <a:gd name="T4" fmla="*/ 61913 w 49"/>
                <a:gd name="T5" fmla="*/ 0 h 25"/>
                <a:gd name="T6" fmla="*/ 65088 w 49"/>
                <a:gd name="T7" fmla="*/ 0 h 25"/>
                <a:gd name="T8" fmla="*/ 68263 w 49"/>
                <a:gd name="T9" fmla="*/ 2802 h 25"/>
                <a:gd name="T10" fmla="*/ 73025 w 49"/>
                <a:gd name="T11" fmla="*/ 2802 h 25"/>
                <a:gd name="T12" fmla="*/ 74613 w 49"/>
                <a:gd name="T13" fmla="*/ 2802 h 25"/>
                <a:gd name="T14" fmla="*/ 77788 w 49"/>
                <a:gd name="T15" fmla="*/ 4203 h 25"/>
                <a:gd name="T16" fmla="*/ 76200 w 49"/>
                <a:gd name="T17" fmla="*/ 4203 h 25"/>
                <a:gd name="T18" fmla="*/ 74613 w 49"/>
                <a:gd name="T19" fmla="*/ 4203 h 25"/>
                <a:gd name="T20" fmla="*/ 73025 w 49"/>
                <a:gd name="T21" fmla="*/ 4203 h 25"/>
                <a:gd name="T22" fmla="*/ 71438 w 49"/>
                <a:gd name="T23" fmla="*/ 4203 h 25"/>
                <a:gd name="T24" fmla="*/ 68263 w 49"/>
                <a:gd name="T25" fmla="*/ 4203 h 25"/>
                <a:gd name="T26" fmla="*/ 66675 w 49"/>
                <a:gd name="T27" fmla="*/ 4203 h 25"/>
                <a:gd name="T28" fmla="*/ 65088 w 49"/>
                <a:gd name="T29" fmla="*/ 4203 h 25"/>
                <a:gd name="T30" fmla="*/ 65088 w 49"/>
                <a:gd name="T31" fmla="*/ 9808 h 25"/>
                <a:gd name="T32" fmla="*/ 65088 w 49"/>
                <a:gd name="T33" fmla="*/ 11209 h 25"/>
                <a:gd name="T34" fmla="*/ 65088 w 49"/>
                <a:gd name="T35" fmla="*/ 14012 h 25"/>
                <a:gd name="T36" fmla="*/ 65088 w 49"/>
                <a:gd name="T37" fmla="*/ 18215 h 25"/>
                <a:gd name="T38" fmla="*/ 65088 w 49"/>
                <a:gd name="T39" fmla="*/ 19616 h 25"/>
                <a:gd name="T40" fmla="*/ 65088 w 49"/>
                <a:gd name="T41" fmla="*/ 21017 h 25"/>
                <a:gd name="T42" fmla="*/ 65088 w 49"/>
                <a:gd name="T43" fmla="*/ 23820 h 25"/>
                <a:gd name="T44" fmla="*/ 65088 w 49"/>
                <a:gd name="T45" fmla="*/ 25221 h 25"/>
                <a:gd name="T46" fmla="*/ 57150 w 49"/>
                <a:gd name="T47" fmla="*/ 29424 h 25"/>
                <a:gd name="T48" fmla="*/ 53975 w 49"/>
                <a:gd name="T49" fmla="*/ 29424 h 25"/>
                <a:gd name="T50" fmla="*/ 50800 w 49"/>
                <a:gd name="T51" fmla="*/ 30826 h 25"/>
                <a:gd name="T52" fmla="*/ 47625 w 49"/>
                <a:gd name="T53" fmla="*/ 30826 h 25"/>
                <a:gd name="T54" fmla="*/ 44450 w 49"/>
                <a:gd name="T55" fmla="*/ 32227 h 25"/>
                <a:gd name="T56" fmla="*/ 42863 w 49"/>
                <a:gd name="T57" fmla="*/ 32227 h 25"/>
                <a:gd name="T58" fmla="*/ 38100 w 49"/>
                <a:gd name="T59" fmla="*/ 35029 h 25"/>
                <a:gd name="T60" fmla="*/ 34925 w 49"/>
                <a:gd name="T61" fmla="*/ 35029 h 25"/>
                <a:gd name="T62" fmla="*/ 31750 w 49"/>
                <a:gd name="T63" fmla="*/ 35029 h 25"/>
                <a:gd name="T64" fmla="*/ 25400 w 49"/>
                <a:gd name="T65" fmla="*/ 32227 h 25"/>
                <a:gd name="T66" fmla="*/ 20638 w 49"/>
                <a:gd name="T67" fmla="*/ 30826 h 25"/>
                <a:gd name="T68" fmla="*/ 11113 w 49"/>
                <a:gd name="T69" fmla="*/ 25221 h 25"/>
                <a:gd name="T70" fmla="*/ 4763 w 49"/>
                <a:gd name="T71" fmla="*/ 23820 h 25"/>
                <a:gd name="T72" fmla="*/ 0 w 49"/>
                <a:gd name="T73" fmla="*/ 21017 h 25"/>
                <a:gd name="T74" fmla="*/ 0 w 49"/>
                <a:gd name="T75" fmla="*/ 19616 h 25"/>
                <a:gd name="T76" fmla="*/ 9525 w 49"/>
                <a:gd name="T77" fmla="*/ 19616 h 25"/>
                <a:gd name="T78" fmla="*/ 15875 w 49"/>
                <a:gd name="T79" fmla="*/ 18215 h 25"/>
                <a:gd name="T80" fmla="*/ 23813 w 49"/>
                <a:gd name="T81" fmla="*/ 15413 h 25"/>
                <a:gd name="T82" fmla="*/ 30163 w 49"/>
                <a:gd name="T83" fmla="*/ 14012 h 25"/>
                <a:gd name="T84" fmla="*/ 34925 w 49"/>
                <a:gd name="T85" fmla="*/ 11209 h 25"/>
                <a:gd name="T86" fmla="*/ 41275 w 49"/>
                <a:gd name="T87" fmla="*/ 9808 h 25"/>
                <a:gd name="T88" fmla="*/ 46038 w 49"/>
                <a:gd name="T89" fmla="*/ 4203 h 25"/>
                <a:gd name="T90" fmla="*/ 52388 w 49"/>
                <a:gd name="T91" fmla="*/ 0 h 2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9"/>
                <a:gd name="T139" fmla="*/ 0 h 25"/>
                <a:gd name="T140" fmla="*/ 49 w 49"/>
                <a:gd name="T141" fmla="*/ 25 h 2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9" h="25">
                  <a:moveTo>
                    <a:pt x="33" y="0"/>
                  </a:moveTo>
                  <a:lnTo>
                    <a:pt x="35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3" y="2"/>
                  </a:lnTo>
                  <a:lnTo>
                    <a:pt x="46" y="2"/>
                  </a:lnTo>
                  <a:lnTo>
                    <a:pt x="47" y="2"/>
                  </a:lnTo>
                  <a:lnTo>
                    <a:pt x="49" y="3"/>
                  </a:lnTo>
                  <a:lnTo>
                    <a:pt x="48" y="3"/>
                  </a:lnTo>
                  <a:lnTo>
                    <a:pt x="47" y="3"/>
                  </a:lnTo>
                  <a:lnTo>
                    <a:pt x="46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3"/>
                  </a:lnTo>
                  <a:lnTo>
                    <a:pt x="41" y="3"/>
                  </a:lnTo>
                  <a:lnTo>
                    <a:pt x="41" y="7"/>
                  </a:lnTo>
                  <a:lnTo>
                    <a:pt x="41" y="8"/>
                  </a:lnTo>
                  <a:lnTo>
                    <a:pt x="41" y="10"/>
                  </a:lnTo>
                  <a:lnTo>
                    <a:pt x="41" y="13"/>
                  </a:lnTo>
                  <a:lnTo>
                    <a:pt x="41" y="14"/>
                  </a:lnTo>
                  <a:lnTo>
                    <a:pt x="41" y="15"/>
                  </a:lnTo>
                  <a:lnTo>
                    <a:pt x="41" y="17"/>
                  </a:lnTo>
                  <a:lnTo>
                    <a:pt x="41" y="18"/>
                  </a:lnTo>
                  <a:lnTo>
                    <a:pt x="36" y="21"/>
                  </a:lnTo>
                  <a:lnTo>
                    <a:pt x="34" y="21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28" y="23"/>
                  </a:lnTo>
                  <a:lnTo>
                    <a:pt x="27" y="23"/>
                  </a:lnTo>
                  <a:lnTo>
                    <a:pt x="24" y="25"/>
                  </a:lnTo>
                  <a:lnTo>
                    <a:pt x="22" y="25"/>
                  </a:lnTo>
                  <a:lnTo>
                    <a:pt x="20" y="25"/>
                  </a:lnTo>
                  <a:lnTo>
                    <a:pt x="16" y="23"/>
                  </a:lnTo>
                  <a:lnTo>
                    <a:pt x="13" y="22"/>
                  </a:lnTo>
                  <a:lnTo>
                    <a:pt x="7" y="18"/>
                  </a:lnTo>
                  <a:lnTo>
                    <a:pt x="3" y="17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6" y="14"/>
                  </a:lnTo>
                  <a:lnTo>
                    <a:pt x="10" y="13"/>
                  </a:lnTo>
                  <a:lnTo>
                    <a:pt x="15" y="11"/>
                  </a:lnTo>
                  <a:lnTo>
                    <a:pt x="19" y="10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9" y="3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7" name="Freeform 385"/>
            <p:cNvSpPr>
              <a:spLocks/>
            </p:cNvSpPr>
            <p:nvPr/>
          </p:nvSpPr>
          <p:spPr bwMode="gray">
            <a:xfrm>
              <a:off x="5474962" y="2377715"/>
              <a:ext cx="132662" cy="43215"/>
            </a:xfrm>
            <a:custGeom>
              <a:avLst/>
              <a:gdLst>
                <a:gd name="T0" fmla="*/ 65088 w 91"/>
                <a:gd name="T1" fmla="*/ 44837 h 32"/>
                <a:gd name="T2" fmla="*/ 74613 w 91"/>
                <a:gd name="T3" fmla="*/ 40634 h 32"/>
                <a:gd name="T4" fmla="*/ 85725 w 91"/>
                <a:gd name="T5" fmla="*/ 30825 h 32"/>
                <a:gd name="T6" fmla="*/ 95250 w 91"/>
                <a:gd name="T7" fmla="*/ 25221 h 32"/>
                <a:gd name="T8" fmla="*/ 101600 w 91"/>
                <a:gd name="T9" fmla="*/ 25221 h 32"/>
                <a:gd name="T10" fmla="*/ 109538 w 91"/>
                <a:gd name="T11" fmla="*/ 29424 h 32"/>
                <a:gd name="T12" fmla="*/ 115888 w 91"/>
                <a:gd name="T13" fmla="*/ 35029 h 32"/>
                <a:gd name="T14" fmla="*/ 123825 w 91"/>
                <a:gd name="T15" fmla="*/ 35029 h 32"/>
                <a:gd name="T16" fmla="*/ 130175 w 91"/>
                <a:gd name="T17" fmla="*/ 35029 h 32"/>
                <a:gd name="T18" fmla="*/ 133350 w 91"/>
                <a:gd name="T19" fmla="*/ 35029 h 32"/>
                <a:gd name="T20" fmla="*/ 136525 w 91"/>
                <a:gd name="T21" fmla="*/ 35029 h 32"/>
                <a:gd name="T22" fmla="*/ 142875 w 91"/>
                <a:gd name="T23" fmla="*/ 35029 h 32"/>
                <a:gd name="T24" fmla="*/ 144463 w 91"/>
                <a:gd name="T25" fmla="*/ 29424 h 32"/>
                <a:gd name="T26" fmla="*/ 144463 w 91"/>
                <a:gd name="T27" fmla="*/ 25221 h 32"/>
                <a:gd name="T28" fmla="*/ 144463 w 91"/>
                <a:gd name="T29" fmla="*/ 21017 h 32"/>
                <a:gd name="T30" fmla="*/ 144463 w 91"/>
                <a:gd name="T31" fmla="*/ 15413 h 32"/>
                <a:gd name="T32" fmla="*/ 136525 w 91"/>
                <a:gd name="T33" fmla="*/ 15413 h 32"/>
                <a:gd name="T34" fmla="*/ 130175 w 91"/>
                <a:gd name="T35" fmla="*/ 15413 h 32"/>
                <a:gd name="T36" fmla="*/ 120650 w 91"/>
                <a:gd name="T37" fmla="*/ 15413 h 32"/>
                <a:gd name="T38" fmla="*/ 114300 w 91"/>
                <a:gd name="T39" fmla="*/ 15413 h 32"/>
                <a:gd name="T40" fmla="*/ 109538 w 91"/>
                <a:gd name="T41" fmla="*/ 15413 h 32"/>
                <a:gd name="T42" fmla="*/ 101600 w 91"/>
                <a:gd name="T43" fmla="*/ 16814 h 32"/>
                <a:gd name="T44" fmla="*/ 100013 w 91"/>
                <a:gd name="T45" fmla="*/ 19616 h 32"/>
                <a:gd name="T46" fmla="*/ 95250 w 91"/>
                <a:gd name="T47" fmla="*/ 21017 h 32"/>
                <a:gd name="T48" fmla="*/ 88900 w 91"/>
                <a:gd name="T49" fmla="*/ 16814 h 32"/>
                <a:gd name="T50" fmla="*/ 92075 w 91"/>
                <a:gd name="T51" fmla="*/ 8407 h 32"/>
                <a:gd name="T52" fmla="*/ 100013 w 91"/>
                <a:gd name="T53" fmla="*/ 5605 h 32"/>
                <a:gd name="T54" fmla="*/ 104775 w 91"/>
                <a:gd name="T55" fmla="*/ 2802 h 32"/>
                <a:gd name="T56" fmla="*/ 95250 w 91"/>
                <a:gd name="T57" fmla="*/ 0 h 32"/>
                <a:gd name="T58" fmla="*/ 84138 w 91"/>
                <a:gd name="T59" fmla="*/ 4203 h 32"/>
                <a:gd name="T60" fmla="*/ 71438 w 91"/>
                <a:gd name="T61" fmla="*/ 9808 h 32"/>
                <a:gd name="T62" fmla="*/ 61913 w 91"/>
                <a:gd name="T63" fmla="*/ 19616 h 32"/>
                <a:gd name="T64" fmla="*/ 52388 w 91"/>
                <a:gd name="T65" fmla="*/ 29424 h 32"/>
                <a:gd name="T66" fmla="*/ 39688 w 91"/>
                <a:gd name="T67" fmla="*/ 36430 h 32"/>
                <a:gd name="T68" fmla="*/ 22225 w 91"/>
                <a:gd name="T69" fmla="*/ 37831 h 32"/>
                <a:gd name="T70" fmla="*/ 9525 w 91"/>
                <a:gd name="T71" fmla="*/ 40634 h 32"/>
                <a:gd name="T72" fmla="*/ 0 w 91"/>
                <a:gd name="T73" fmla="*/ 44837 h 32"/>
                <a:gd name="T74" fmla="*/ 17463 w 91"/>
                <a:gd name="T75" fmla="*/ 44837 h 32"/>
                <a:gd name="T76" fmla="*/ 33338 w 91"/>
                <a:gd name="T77" fmla="*/ 44837 h 32"/>
                <a:gd name="T78" fmla="*/ 50800 w 91"/>
                <a:gd name="T79" fmla="*/ 44837 h 32"/>
                <a:gd name="T80" fmla="*/ 61913 w 91"/>
                <a:gd name="T81" fmla="*/ 44837 h 3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1"/>
                <a:gd name="T124" fmla="*/ 0 h 32"/>
                <a:gd name="T125" fmla="*/ 91 w 91"/>
                <a:gd name="T126" fmla="*/ 32 h 3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1" h="32">
                  <a:moveTo>
                    <a:pt x="39" y="32"/>
                  </a:moveTo>
                  <a:lnTo>
                    <a:pt x="41" y="32"/>
                  </a:lnTo>
                  <a:lnTo>
                    <a:pt x="44" y="30"/>
                  </a:lnTo>
                  <a:lnTo>
                    <a:pt x="47" y="29"/>
                  </a:lnTo>
                  <a:lnTo>
                    <a:pt x="51" y="26"/>
                  </a:lnTo>
                  <a:lnTo>
                    <a:pt x="54" y="22"/>
                  </a:lnTo>
                  <a:lnTo>
                    <a:pt x="58" y="21"/>
                  </a:lnTo>
                  <a:lnTo>
                    <a:pt x="60" y="18"/>
                  </a:lnTo>
                  <a:lnTo>
                    <a:pt x="63" y="15"/>
                  </a:lnTo>
                  <a:lnTo>
                    <a:pt x="64" y="18"/>
                  </a:lnTo>
                  <a:lnTo>
                    <a:pt x="65" y="21"/>
                  </a:lnTo>
                  <a:lnTo>
                    <a:pt x="69" y="21"/>
                  </a:lnTo>
                  <a:lnTo>
                    <a:pt x="71" y="22"/>
                  </a:lnTo>
                  <a:lnTo>
                    <a:pt x="73" y="25"/>
                  </a:lnTo>
                  <a:lnTo>
                    <a:pt x="76" y="25"/>
                  </a:lnTo>
                  <a:lnTo>
                    <a:pt x="78" y="25"/>
                  </a:lnTo>
                  <a:lnTo>
                    <a:pt x="80" y="25"/>
                  </a:lnTo>
                  <a:lnTo>
                    <a:pt x="82" y="25"/>
                  </a:lnTo>
                  <a:lnTo>
                    <a:pt x="83" y="25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6" y="25"/>
                  </a:lnTo>
                  <a:lnTo>
                    <a:pt x="89" y="25"/>
                  </a:lnTo>
                  <a:lnTo>
                    <a:pt x="90" y="25"/>
                  </a:lnTo>
                  <a:lnTo>
                    <a:pt x="91" y="25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1" y="18"/>
                  </a:lnTo>
                  <a:lnTo>
                    <a:pt x="91" y="17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91" y="11"/>
                  </a:lnTo>
                  <a:lnTo>
                    <a:pt x="89" y="11"/>
                  </a:lnTo>
                  <a:lnTo>
                    <a:pt x="86" y="11"/>
                  </a:lnTo>
                  <a:lnTo>
                    <a:pt x="84" y="11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6" y="11"/>
                  </a:lnTo>
                  <a:lnTo>
                    <a:pt x="74" y="11"/>
                  </a:lnTo>
                  <a:lnTo>
                    <a:pt x="72" y="11"/>
                  </a:lnTo>
                  <a:lnTo>
                    <a:pt x="70" y="11"/>
                  </a:lnTo>
                  <a:lnTo>
                    <a:pt x="69" y="11"/>
                  </a:lnTo>
                  <a:lnTo>
                    <a:pt x="65" y="11"/>
                  </a:lnTo>
                  <a:lnTo>
                    <a:pt x="64" y="12"/>
                  </a:lnTo>
                  <a:lnTo>
                    <a:pt x="63" y="12"/>
                  </a:lnTo>
                  <a:lnTo>
                    <a:pt x="63" y="14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54" y="15"/>
                  </a:lnTo>
                  <a:lnTo>
                    <a:pt x="56" y="12"/>
                  </a:lnTo>
                  <a:lnTo>
                    <a:pt x="57" y="10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3" y="4"/>
                  </a:lnTo>
                  <a:lnTo>
                    <a:pt x="64" y="3"/>
                  </a:lnTo>
                  <a:lnTo>
                    <a:pt x="66" y="2"/>
                  </a:lnTo>
                  <a:lnTo>
                    <a:pt x="70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3" y="3"/>
                  </a:lnTo>
                  <a:lnTo>
                    <a:pt x="48" y="4"/>
                  </a:lnTo>
                  <a:lnTo>
                    <a:pt x="45" y="7"/>
                  </a:lnTo>
                  <a:lnTo>
                    <a:pt x="41" y="11"/>
                  </a:lnTo>
                  <a:lnTo>
                    <a:pt x="39" y="14"/>
                  </a:lnTo>
                  <a:lnTo>
                    <a:pt x="35" y="17"/>
                  </a:lnTo>
                  <a:lnTo>
                    <a:pt x="33" y="21"/>
                  </a:lnTo>
                  <a:lnTo>
                    <a:pt x="29" y="25"/>
                  </a:lnTo>
                  <a:lnTo>
                    <a:pt x="25" y="26"/>
                  </a:lnTo>
                  <a:lnTo>
                    <a:pt x="19" y="27"/>
                  </a:lnTo>
                  <a:lnTo>
                    <a:pt x="14" y="27"/>
                  </a:lnTo>
                  <a:lnTo>
                    <a:pt x="9" y="27"/>
                  </a:lnTo>
                  <a:lnTo>
                    <a:pt x="6" y="29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6" y="32"/>
                  </a:lnTo>
                  <a:lnTo>
                    <a:pt x="11" y="32"/>
                  </a:lnTo>
                  <a:lnTo>
                    <a:pt x="17" y="32"/>
                  </a:lnTo>
                  <a:lnTo>
                    <a:pt x="21" y="32"/>
                  </a:lnTo>
                  <a:lnTo>
                    <a:pt x="27" y="32"/>
                  </a:lnTo>
                  <a:lnTo>
                    <a:pt x="32" y="32"/>
                  </a:lnTo>
                  <a:lnTo>
                    <a:pt x="35" y="32"/>
                  </a:lnTo>
                  <a:lnTo>
                    <a:pt x="39" y="3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8" name="Freeform 386"/>
            <p:cNvSpPr>
              <a:spLocks/>
            </p:cNvSpPr>
            <p:nvPr/>
          </p:nvSpPr>
          <p:spPr bwMode="gray">
            <a:xfrm>
              <a:off x="5902958" y="2558027"/>
              <a:ext cx="48958" cy="26822"/>
            </a:xfrm>
            <a:custGeom>
              <a:avLst/>
              <a:gdLst>
                <a:gd name="T0" fmla="*/ 47625 w 33"/>
                <a:gd name="T1" fmla="*/ 0 h 20"/>
                <a:gd name="T2" fmla="*/ 50800 w 33"/>
                <a:gd name="T3" fmla="*/ 1401 h 20"/>
                <a:gd name="T4" fmla="*/ 50800 w 33"/>
                <a:gd name="T5" fmla="*/ 4203 h 20"/>
                <a:gd name="T6" fmla="*/ 52388 w 33"/>
                <a:gd name="T7" fmla="*/ 5605 h 20"/>
                <a:gd name="T8" fmla="*/ 52388 w 33"/>
                <a:gd name="T9" fmla="*/ 8407 h 20"/>
                <a:gd name="T10" fmla="*/ 52388 w 33"/>
                <a:gd name="T11" fmla="*/ 12610 h 20"/>
                <a:gd name="T12" fmla="*/ 52388 w 33"/>
                <a:gd name="T13" fmla="*/ 15413 h 20"/>
                <a:gd name="T14" fmla="*/ 52388 w 33"/>
                <a:gd name="T15" fmla="*/ 16814 h 20"/>
                <a:gd name="T16" fmla="*/ 47625 w 33"/>
                <a:gd name="T17" fmla="*/ 18215 h 20"/>
                <a:gd name="T18" fmla="*/ 44450 w 33"/>
                <a:gd name="T19" fmla="*/ 23820 h 20"/>
                <a:gd name="T20" fmla="*/ 41275 w 33"/>
                <a:gd name="T21" fmla="*/ 26622 h 20"/>
                <a:gd name="T22" fmla="*/ 34925 w 33"/>
                <a:gd name="T23" fmla="*/ 26622 h 20"/>
                <a:gd name="T24" fmla="*/ 31750 w 33"/>
                <a:gd name="T25" fmla="*/ 28023 h 20"/>
                <a:gd name="T26" fmla="*/ 28575 w 33"/>
                <a:gd name="T27" fmla="*/ 28023 h 20"/>
                <a:gd name="T28" fmla="*/ 23813 w 33"/>
                <a:gd name="T29" fmla="*/ 28023 h 20"/>
                <a:gd name="T30" fmla="*/ 20638 w 33"/>
                <a:gd name="T31" fmla="*/ 28023 h 20"/>
                <a:gd name="T32" fmla="*/ 19050 w 33"/>
                <a:gd name="T33" fmla="*/ 28023 h 20"/>
                <a:gd name="T34" fmla="*/ 14288 w 33"/>
                <a:gd name="T35" fmla="*/ 28023 h 20"/>
                <a:gd name="T36" fmla="*/ 11113 w 33"/>
                <a:gd name="T37" fmla="*/ 26622 h 20"/>
                <a:gd name="T38" fmla="*/ 7938 w 33"/>
                <a:gd name="T39" fmla="*/ 26622 h 20"/>
                <a:gd name="T40" fmla="*/ 3175 w 33"/>
                <a:gd name="T41" fmla="*/ 26622 h 20"/>
                <a:gd name="T42" fmla="*/ 1588 w 33"/>
                <a:gd name="T43" fmla="*/ 23820 h 20"/>
                <a:gd name="T44" fmla="*/ 0 w 33"/>
                <a:gd name="T45" fmla="*/ 23820 h 20"/>
                <a:gd name="T46" fmla="*/ 1588 w 33"/>
                <a:gd name="T47" fmla="*/ 23820 h 20"/>
                <a:gd name="T48" fmla="*/ 4763 w 33"/>
                <a:gd name="T49" fmla="*/ 23820 h 20"/>
                <a:gd name="T50" fmla="*/ 11113 w 33"/>
                <a:gd name="T51" fmla="*/ 18215 h 20"/>
                <a:gd name="T52" fmla="*/ 15875 w 33"/>
                <a:gd name="T53" fmla="*/ 16814 h 20"/>
                <a:gd name="T54" fmla="*/ 22225 w 33"/>
                <a:gd name="T55" fmla="*/ 12610 h 20"/>
                <a:gd name="T56" fmla="*/ 28575 w 33"/>
                <a:gd name="T57" fmla="*/ 8407 h 20"/>
                <a:gd name="T58" fmla="*/ 33338 w 33"/>
                <a:gd name="T59" fmla="*/ 4203 h 20"/>
                <a:gd name="T60" fmla="*/ 41275 w 33"/>
                <a:gd name="T61" fmla="*/ 1401 h 20"/>
                <a:gd name="T62" fmla="*/ 47625 w 33"/>
                <a:gd name="T63" fmla="*/ 0 h 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"/>
                <a:gd name="T97" fmla="*/ 0 h 20"/>
                <a:gd name="T98" fmla="*/ 33 w 33"/>
                <a:gd name="T99" fmla="*/ 20 h 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" h="20">
                  <a:moveTo>
                    <a:pt x="30" y="0"/>
                  </a:moveTo>
                  <a:lnTo>
                    <a:pt x="32" y="1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3" y="12"/>
                  </a:lnTo>
                  <a:lnTo>
                    <a:pt x="30" y="13"/>
                  </a:lnTo>
                  <a:lnTo>
                    <a:pt x="28" y="17"/>
                  </a:lnTo>
                  <a:lnTo>
                    <a:pt x="26" y="19"/>
                  </a:lnTo>
                  <a:lnTo>
                    <a:pt x="22" y="19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2" y="20"/>
                  </a:lnTo>
                  <a:lnTo>
                    <a:pt x="9" y="20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2" y="19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3" y="17"/>
                  </a:lnTo>
                  <a:lnTo>
                    <a:pt x="7" y="13"/>
                  </a:lnTo>
                  <a:lnTo>
                    <a:pt x="10" y="12"/>
                  </a:lnTo>
                  <a:lnTo>
                    <a:pt x="14" y="9"/>
                  </a:lnTo>
                  <a:lnTo>
                    <a:pt x="18" y="6"/>
                  </a:lnTo>
                  <a:lnTo>
                    <a:pt x="21" y="3"/>
                  </a:lnTo>
                  <a:lnTo>
                    <a:pt x="26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59" name="Freeform 387"/>
            <p:cNvSpPr>
              <a:spLocks/>
            </p:cNvSpPr>
            <p:nvPr/>
          </p:nvSpPr>
          <p:spPr bwMode="gray">
            <a:xfrm>
              <a:off x="5814517" y="2423910"/>
              <a:ext cx="20531" cy="7451"/>
            </a:xfrm>
            <a:custGeom>
              <a:avLst/>
              <a:gdLst>
                <a:gd name="T0" fmla="*/ 22225 w 14"/>
                <a:gd name="T1" fmla="*/ 7006 h 5"/>
                <a:gd name="T2" fmla="*/ 0 w 14"/>
                <a:gd name="T3" fmla="*/ 7006 h 5"/>
                <a:gd name="T4" fmla="*/ 0 w 14"/>
                <a:gd name="T5" fmla="*/ 2802 h 5"/>
                <a:gd name="T6" fmla="*/ 6350 w 14"/>
                <a:gd name="T7" fmla="*/ 2802 h 5"/>
                <a:gd name="T8" fmla="*/ 7938 w 14"/>
                <a:gd name="T9" fmla="*/ 0 h 5"/>
                <a:gd name="T10" fmla="*/ 9525 w 14"/>
                <a:gd name="T11" fmla="*/ 0 h 5"/>
                <a:gd name="T12" fmla="*/ 12700 w 14"/>
                <a:gd name="T13" fmla="*/ 0 h 5"/>
                <a:gd name="T14" fmla="*/ 17463 w 14"/>
                <a:gd name="T15" fmla="*/ 2802 h 5"/>
                <a:gd name="T16" fmla="*/ 20638 w 14"/>
                <a:gd name="T17" fmla="*/ 2802 h 5"/>
                <a:gd name="T18" fmla="*/ 22225 w 14"/>
                <a:gd name="T19" fmla="*/ 7006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5"/>
                <a:gd name="T32" fmla="*/ 14 w 14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5">
                  <a:moveTo>
                    <a:pt x="14" y="5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4" y="2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0" name="Freeform 388"/>
            <p:cNvSpPr>
              <a:spLocks/>
            </p:cNvSpPr>
            <p:nvPr/>
          </p:nvSpPr>
          <p:spPr bwMode="gray">
            <a:xfrm>
              <a:off x="5835047" y="2388144"/>
              <a:ext cx="18951" cy="14902"/>
            </a:xfrm>
            <a:custGeom>
              <a:avLst/>
              <a:gdLst>
                <a:gd name="T0" fmla="*/ 0 w 13"/>
                <a:gd name="T1" fmla="*/ 9808 h 12"/>
                <a:gd name="T2" fmla="*/ 14288 w 13"/>
                <a:gd name="T3" fmla="*/ 0 h 12"/>
                <a:gd name="T4" fmla="*/ 14288 w 13"/>
                <a:gd name="T5" fmla="*/ 2802 h 12"/>
                <a:gd name="T6" fmla="*/ 14288 w 13"/>
                <a:gd name="T7" fmla="*/ 5605 h 12"/>
                <a:gd name="T8" fmla="*/ 17463 w 13"/>
                <a:gd name="T9" fmla="*/ 7006 h 12"/>
                <a:gd name="T10" fmla="*/ 17463 w 13"/>
                <a:gd name="T11" fmla="*/ 9808 h 12"/>
                <a:gd name="T12" fmla="*/ 19050 w 13"/>
                <a:gd name="T13" fmla="*/ 11209 h 12"/>
                <a:gd name="T14" fmla="*/ 20638 w 13"/>
                <a:gd name="T15" fmla="*/ 15413 h 12"/>
                <a:gd name="T16" fmla="*/ 20638 w 13"/>
                <a:gd name="T17" fmla="*/ 16814 h 12"/>
                <a:gd name="T18" fmla="*/ 0 w 13"/>
                <a:gd name="T19" fmla="*/ 16814 h 12"/>
                <a:gd name="T20" fmla="*/ 0 w 13"/>
                <a:gd name="T21" fmla="*/ 15413 h 12"/>
                <a:gd name="T22" fmla="*/ 0 w 13"/>
                <a:gd name="T23" fmla="*/ 11209 h 12"/>
                <a:gd name="T24" fmla="*/ 0 w 13"/>
                <a:gd name="T25" fmla="*/ 9808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"/>
                <a:gd name="T40" fmla="*/ 0 h 12"/>
                <a:gd name="T41" fmla="*/ 13 w 13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" h="12">
                  <a:moveTo>
                    <a:pt x="0" y="7"/>
                  </a:moveTo>
                  <a:lnTo>
                    <a:pt x="9" y="0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2" y="8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1" name="Freeform 389"/>
            <p:cNvSpPr>
              <a:spLocks/>
            </p:cNvSpPr>
            <p:nvPr/>
          </p:nvSpPr>
          <p:spPr bwMode="gray">
            <a:xfrm>
              <a:off x="5985082" y="2495440"/>
              <a:ext cx="22110" cy="23844"/>
            </a:xfrm>
            <a:custGeom>
              <a:avLst/>
              <a:gdLst>
                <a:gd name="T0" fmla="*/ 23813 w 15"/>
                <a:gd name="T1" fmla="*/ 0 h 18"/>
                <a:gd name="T2" fmla="*/ 23813 w 15"/>
                <a:gd name="T3" fmla="*/ 25221 h 18"/>
                <a:gd name="T4" fmla="*/ 20638 w 15"/>
                <a:gd name="T5" fmla="*/ 25221 h 18"/>
                <a:gd name="T6" fmla="*/ 14288 w 15"/>
                <a:gd name="T7" fmla="*/ 22419 h 18"/>
                <a:gd name="T8" fmla="*/ 11113 w 15"/>
                <a:gd name="T9" fmla="*/ 21017 h 18"/>
                <a:gd name="T10" fmla="*/ 9525 w 15"/>
                <a:gd name="T11" fmla="*/ 19616 h 18"/>
                <a:gd name="T12" fmla="*/ 4763 w 15"/>
                <a:gd name="T13" fmla="*/ 15413 h 18"/>
                <a:gd name="T14" fmla="*/ 3175 w 15"/>
                <a:gd name="T15" fmla="*/ 14012 h 18"/>
                <a:gd name="T16" fmla="*/ 1588 w 15"/>
                <a:gd name="T17" fmla="*/ 11209 h 18"/>
                <a:gd name="T18" fmla="*/ 0 w 15"/>
                <a:gd name="T19" fmla="*/ 9808 h 18"/>
                <a:gd name="T20" fmla="*/ 3175 w 15"/>
                <a:gd name="T21" fmla="*/ 8407 h 18"/>
                <a:gd name="T22" fmla="*/ 4763 w 15"/>
                <a:gd name="T23" fmla="*/ 8407 h 18"/>
                <a:gd name="T24" fmla="*/ 11113 w 15"/>
                <a:gd name="T25" fmla="*/ 4203 h 18"/>
                <a:gd name="T26" fmla="*/ 12700 w 15"/>
                <a:gd name="T27" fmla="*/ 2802 h 18"/>
                <a:gd name="T28" fmla="*/ 15875 w 15"/>
                <a:gd name="T29" fmla="*/ 2802 h 18"/>
                <a:gd name="T30" fmla="*/ 20638 w 15"/>
                <a:gd name="T31" fmla="*/ 2802 h 18"/>
                <a:gd name="T32" fmla="*/ 22225 w 15"/>
                <a:gd name="T33" fmla="*/ 0 h 18"/>
                <a:gd name="T34" fmla="*/ 23813 w 15"/>
                <a:gd name="T35" fmla="*/ 0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"/>
                <a:gd name="T55" fmla="*/ 0 h 18"/>
                <a:gd name="T56" fmla="*/ 15 w 15"/>
                <a:gd name="T57" fmla="*/ 18 h 1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" h="18">
                  <a:moveTo>
                    <a:pt x="15" y="0"/>
                  </a:moveTo>
                  <a:lnTo>
                    <a:pt x="15" y="18"/>
                  </a:lnTo>
                  <a:lnTo>
                    <a:pt x="13" y="18"/>
                  </a:lnTo>
                  <a:lnTo>
                    <a:pt x="9" y="16"/>
                  </a:lnTo>
                  <a:lnTo>
                    <a:pt x="7" y="15"/>
                  </a:lnTo>
                  <a:lnTo>
                    <a:pt x="6" y="14"/>
                  </a:lnTo>
                  <a:lnTo>
                    <a:pt x="3" y="11"/>
                  </a:lnTo>
                  <a:lnTo>
                    <a:pt x="2" y="10"/>
                  </a:lnTo>
                  <a:lnTo>
                    <a:pt x="1" y="8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6"/>
                  </a:lnTo>
                  <a:lnTo>
                    <a:pt x="7" y="3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2" name="Freeform 390"/>
            <p:cNvSpPr>
              <a:spLocks/>
            </p:cNvSpPr>
            <p:nvPr/>
          </p:nvSpPr>
          <p:spPr bwMode="gray">
            <a:xfrm>
              <a:off x="6041937" y="2388144"/>
              <a:ext cx="99497" cy="32784"/>
            </a:xfrm>
            <a:custGeom>
              <a:avLst/>
              <a:gdLst>
                <a:gd name="T0" fmla="*/ 28575 w 68"/>
                <a:gd name="T1" fmla="*/ 0 h 25"/>
                <a:gd name="T2" fmla="*/ 39687 w 68"/>
                <a:gd name="T3" fmla="*/ 0 h 25"/>
                <a:gd name="T4" fmla="*/ 50800 w 68"/>
                <a:gd name="T5" fmla="*/ 0 h 25"/>
                <a:gd name="T6" fmla="*/ 61912 w 68"/>
                <a:gd name="T7" fmla="*/ 0 h 25"/>
                <a:gd name="T8" fmla="*/ 71437 w 68"/>
                <a:gd name="T9" fmla="*/ 2802 h 25"/>
                <a:gd name="T10" fmla="*/ 82550 w 68"/>
                <a:gd name="T11" fmla="*/ 4203 h 25"/>
                <a:gd name="T12" fmla="*/ 92075 w 68"/>
                <a:gd name="T13" fmla="*/ 5605 h 25"/>
                <a:gd name="T14" fmla="*/ 101600 w 68"/>
                <a:gd name="T15" fmla="*/ 11209 h 25"/>
                <a:gd name="T16" fmla="*/ 107950 w 68"/>
                <a:gd name="T17" fmla="*/ 15413 h 25"/>
                <a:gd name="T18" fmla="*/ 103188 w 68"/>
                <a:gd name="T19" fmla="*/ 19616 h 25"/>
                <a:gd name="T20" fmla="*/ 95250 w 68"/>
                <a:gd name="T21" fmla="*/ 23820 h 25"/>
                <a:gd name="T22" fmla="*/ 88900 w 68"/>
                <a:gd name="T23" fmla="*/ 25221 h 25"/>
                <a:gd name="T24" fmla="*/ 77787 w 68"/>
                <a:gd name="T25" fmla="*/ 30826 h 25"/>
                <a:gd name="T26" fmla="*/ 66675 w 68"/>
                <a:gd name="T27" fmla="*/ 32227 h 25"/>
                <a:gd name="T28" fmla="*/ 57150 w 68"/>
                <a:gd name="T29" fmla="*/ 35029 h 25"/>
                <a:gd name="T30" fmla="*/ 49212 w 68"/>
                <a:gd name="T31" fmla="*/ 35029 h 25"/>
                <a:gd name="T32" fmla="*/ 41275 w 68"/>
                <a:gd name="T33" fmla="*/ 35029 h 25"/>
                <a:gd name="T34" fmla="*/ 36512 w 68"/>
                <a:gd name="T35" fmla="*/ 35029 h 25"/>
                <a:gd name="T36" fmla="*/ 30162 w 68"/>
                <a:gd name="T37" fmla="*/ 35029 h 25"/>
                <a:gd name="T38" fmla="*/ 22225 w 68"/>
                <a:gd name="T39" fmla="*/ 35029 h 25"/>
                <a:gd name="T40" fmla="*/ 19050 w 68"/>
                <a:gd name="T41" fmla="*/ 35029 h 25"/>
                <a:gd name="T42" fmla="*/ 12700 w 68"/>
                <a:gd name="T43" fmla="*/ 32227 h 25"/>
                <a:gd name="T44" fmla="*/ 9525 w 68"/>
                <a:gd name="T45" fmla="*/ 32227 h 25"/>
                <a:gd name="T46" fmla="*/ 3175 w 68"/>
                <a:gd name="T47" fmla="*/ 35029 h 25"/>
                <a:gd name="T48" fmla="*/ 0 w 68"/>
                <a:gd name="T49" fmla="*/ 35029 h 25"/>
                <a:gd name="T50" fmla="*/ 1588 w 68"/>
                <a:gd name="T51" fmla="*/ 28023 h 25"/>
                <a:gd name="T52" fmla="*/ 3175 w 68"/>
                <a:gd name="T53" fmla="*/ 21017 h 25"/>
                <a:gd name="T54" fmla="*/ 7937 w 68"/>
                <a:gd name="T55" fmla="*/ 15413 h 25"/>
                <a:gd name="T56" fmla="*/ 9525 w 68"/>
                <a:gd name="T57" fmla="*/ 11209 h 25"/>
                <a:gd name="T58" fmla="*/ 12700 w 68"/>
                <a:gd name="T59" fmla="*/ 5605 h 25"/>
                <a:gd name="T60" fmla="*/ 17462 w 68"/>
                <a:gd name="T61" fmla="*/ 2802 h 25"/>
                <a:gd name="T62" fmla="*/ 20637 w 68"/>
                <a:gd name="T63" fmla="*/ 0 h 25"/>
                <a:gd name="T64" fmla="*/ 28575 w 68"/>
                <a:gd name="T65" fmla="*/ 0 h 2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"/>
                <a:gd name="T100" fmla="*/ 0 h 25"/>
                <a:gd name="T101" fmla="*/ 68 w 68"/>
                <a:gd name="T102" fmla="*/ 25 h 2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" h="25">
                  <a:moveTo>
                    <a:pt x="18" y="0"/>
                  </a:moveTo>
                  <a:lnTo>
                    <a:pt x="25" y="0"/>
                  </a:lnTo>
                  <a:lnTo>
                    <a:pt x="32" y="0"/>
                  </a:lnTo>
                  <a:lnTo>
                    <a:pt x="39" y="0"/>
                  </a:lnTo>
                  <a:lnTo>
                    <a:pt x="45" y="2"/>
                  </a:lnTo>
                  <a:lnTo>
                    <a:pt x="52" y="3"/>
                  </a:lnTo>
                  <a:lnTo>
                    <a:pt x="58" y="4"/>
                  </a:lnTo>
                  <a:lnTo>
                    <a:pt x="64" y="8"/>
                  </a:lnTo>
                  <a:lnTo>
                    <a:pt x="68" y="11"/>
                  </a:lnTo>
                  <a:lnTo>
                    <a:pt x="65" y="14"/>
                  </a:lnTo>
                  <a:lnTo>
                    <a:pt x="60" y="17"/>
                  </a:lnTo>
                  <a:lnTo>
                    <a:pt x="56" y="18"/>
                  </a:lnTo>
                  <a:lnTo>
                    <a:pt x="49" y="22"/>
                  </a:lnTo>
                  <a:lnTo>
                    <a:pt x="42" y="23"/>
                  </a:lnTo>
                  <a:lnTo>
                    <a:pt x="36" y="25"/>
                  </a:lnTo>
                  <a:lnTo>
                    <a:pt x="31" y="25"/>
                  </a:lnTo>
                  <a:lnTo>
                    <a:pt x="26" y="25"/>
                  </a:lnTo>
                  <a:lnTo>
                    <a:pt x="23" y="25"/>
                  </a:lnTo>
                  <a:lnTo>
                    <a:pt x="19" y="25"/>
                  </a:lnTo>
                  <a:lnTo>
                    <a:pt x="14" y="25"/>
                  </a:lnTo>
                  <a:lnTo>
                    <a:pt x="12" y="25"/>
                  </a:lnTo>
                  <a:lnTo>
                    <a:pt x="8" y="23"/>
                  </a:lnTo>
                  <a:lnTo>
                    <a:pt x="6" y="23"/>
                  </a:lnTo>
                  <a:lnTo>
                    <a:pt x="2" y="25"/>
                  </a:lnTo>
                  <a:lnTo>
                    <a:pt x="0" y="25"/>
                  </a:lnTo>
                  <a:lnTo>
                    <a:pt x="1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6" y="8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3" name="Freeform 391"/>
            <p:cNvSpPr>
              <a:spLocks/>
            </p:cNvSpPr>
            <p:nvPr/>
          </p:nvSpPr>
          <p:spPr bwMode="gray">
            <a:xfrm>
              <a:off x="6101952" y="2410498"/>
              <a:ext cx="107393" cy="29803"/>
            </a:xfrm>
            <a:custGeom>
              <a:avLst/>
              <a:gdLst>
                <a:gd name="T0" fmla="*/ 17462 w 74"/>
                <a:gd name="T1" fmla="*/ 0 h 22"/>
                <a:gd name="T2" fmla="*/ 14288 w 74"/>
                <a:gd name="T3" fmla="*/ 0 h 22"/>
                <a:gd name="T4" fmla="*/ 11112 w 74"/>
                <a:gd name="T5" fmla="*/ 2802 h 22"/>
                <a:gd name="T6" fmla="*/ 9525 w 74"/>
                <a:gd name="T7" fmla="*/ 4204 h 22"/>
                <a:gd name="T8" fmla="*/ 6350 w 74"/>
                <a:gd name="T9" fmla="*/ 4204 h 22"/>
                <a:gd name="T10" fmla="*/ 4762 w 74"/>
                <a:gd name="T11" fmla="*/ 8407 h 22"/>
                <a:gd name="T12" fmla="*/ 3175 w 74"/>
                <a:gd name="T13" fmla="*/ 9808 h 22"/>
                <a:gd name="T14" fmla="*/ 1588 w 74"/>
                <a:gd name="T15" fmla="*/ 9808 h 22"/>
                <a:gd name="T16" fmla="*/ 0 w 74"/>
                <a:gd name="T17" fmla="*/ 11209 h 22"/>
                <a:gd name="T18" fmla="*/ 1588 w 74"/>
                <a:gd name="T19" fmla="*/ 15413 h 22"/>
                <a:gd name="T20" fmla="*/ 3175 w 74"/>
                <a:gd name="T21" fmla="*/ 19617 h 22"/>
                <a:gd name="T22" fmla="*/ 6350 w 74"/>
                <a:gd name="T23" fmla="*/ 21018 h 22"/>
                <a:gd name="T24" fmla="*/ 11112 w 74"/>
                <a:gd name="T25" fmla="*/ 21018 h 22"/>
                <a:gd name="T26" fmla="*/ 14288 w 74"/>
                <a:gd name="T27" fmla="*/ 25221 h 22"/>
                <a:gd name="T28" fmla="*/ 20637 w 74"/>
                <a:gd name="T29" fmla="*/ 25221 h 22"/>
                <a:gd name="T30" fmla="*/ 22225 w 74"/>
                <a:gd name="T31" fmla="*/ 21018 h 22"/>
                <a:gd name="T32" fmla="*/ 25400 w 74"/>
                <a:gd name="T33" fmla="*/ 21018 h 22"/>
                <a:gd name="T34" fmla="*/ 74612 w 74"/>
                <a:gd name="T35" fmla="*/ 21018 h 22"/>
                <a:gd name="T36" fmla="*/ 76200 w 74"/>
                <a:gd name="T37" fmla="*/ 26622 h 22"/>
                <a:gd name="T38" fmla="*/ 77787 w 74"/>
                <a:gd name="T39" fmla="*/ 28024 h 22"/>
                <a:gd name="T40" fmla="*/ 82550 w 74"/>
                <a:gd name="T41" fmla="*/ 30826 h 22"/>
                <a:gd name="T42" fmla="*/ 85725 w 74"/>
                <a:gd name="T43" fmla="*/ 30826 h 22"/>
                <a:gd name="T44" fmla="*/ 92075 w 74"/>
                <a:gd name="T45" fmla="*/ 30826 h 22"/>
                <a:gd name="T46" fmla="*/ 95250 w 74"/>
                <a:gd name="T47" fmla="*/ 30826 h 22"/>
                <a:gd name="T48" fmla="*/ 96837 w 74"/>
                <a:gd name="T49" fmla="*/ 30826 h 22"/>
                <a:gd name="T50" fmla="*/ 100012 w 74"/>
                <a:gd name="T51" fmla="*/ 30826 h 22"/>
                <a:gd name="T52" fmla="*/ 103188 w 74"/>
                <a:gd name="T53" fmla="*/ 30826 h 22"/>
                <a:gd name="T54" fmla="*/ 104775 w 74"/>
                <a:gd name="T55" fmla="*/ 30826 h 22"/>
                <a:gd name="T56" fmla="*/ 107950 w 74"/>
                <a:gd name="T57" fmla="*/ 28024 h 22"/>
                <a:gd name="T58" fmla="*/ 109538 w 74"/>
                <a:gd name="T59" fmla="*/ 28024 h 22"/>
                <a:gd name="T60" fmla="*/ 112713 w 74"/>
                <a:gd name="T61" fmla="*/ 26622 h 22"/>
                <a:gd name="T62" fmla="*/ 114300 w 74"/>
                <a:gd name="T63" fmla="*/ 26622 h 22"/>
                <a:gd name="T64" fmla="*/ 115888 w 74"/>
                <a:gd name="T65" fmla="*/ 25221 h 22"/>
                <a:gd name="T66" fmla="*/ 117475 w 74"/>
                <a:gd name="T67" fmla="*/ 21018 h 22"/>
                <a:gd name="T68" fmla="*/ 112713 w 74"/>
                <a:gd name="T69" fmla="*/ 19617 h 22"/>
                <a:gd name="T70" fmla="*/ 106363 w 74"/>
                <a:gd name="T71" fmla="*/ 16814 h 22"/>
                <a:gd name="T72" fmla="*/ 100012 w 74"/>
                <a:gd name="T73" fmla="*/ 14012 h 22"/>
                <a:gd name="T74" fmla="*/ 95250 w 74"/>
                <a:gd name="T75" fmla="*/ 9808 h 22"/>
                <a:gd name="T76" fmla="*/ 88900 w 74"/>
                <a:gd name="T77" fmla="*/ 8407 h 22"/>
                <a:gd name="T78" fmla="*/ 82550 w 74"/>
                <a:gd name="T79" fmla="*/ 2802 h 22"/>
                <a:gd name="T80" fmla="*/ 74612 w 74"/>
                <a:gd name="T81" fmla="*/ 0 h 22"/>
                <a:gd name="T82" fmla="*/ 68262 w 74"/>
                <a:gd name="T83" fmla="*/ 0 h 22"/>
                <a:gd name="T84" fmla="*/ 66675 w 74"/>
                <a:gd name="T85" fmla="*/ 0 h 22"/>
                <a:gd name="T86" fmla="*/ 65087 w 74"/>
                <a:gd name="T87" fmla="*/ 0 h 22"/>
                <a:gd name="T88" fmla="*/ 63500 w 74"/>
                <a:gd name="T89" fmla="*/ 0 h 22"/>
                <a:gd name="T90" fmla="*/ 61912 w 74"/>
                <a:gd name="T91" fmla="*/ 2802 h 22"/>
                <a:gd name="T92" fmla="*/ 58738 w 74"/>
                <a:gd name="T93" fmla="*/ 2802 h 22"/>
                <a:gd name="T94" fmla="*/ 58738 w 74"/>
                <a:gd name="T95" fmla="*/ 4204 h 22"/>
                <a:gd name="T96" fmla="*/ 57150 w 74"/>
                <a:gd name="T97" fmla="*/ 8407 h 22"/>
                <a:gd name="T98" fmla="*/ 53975 w 74"/>
                <a:gd name="T99" fmla="*/ 8407 h 22"/>
                <a:gd name="T100" fmla="*/ 47625 w 74"/>
                <a:gd name="T101" fmla="*/ 4204 h 22"/>
                <a:gd name="T102" fmla="*/ 44450 w 74"/>
                <a:gd name="T103" fmla="*/ 2802 h 22"/>
                <a:gd name="T104" fmla="*/ 38100 w 74"/>
                <a:gd name="T105" fmla="*/ 2802 h 22"/>
                <a:gd name="T106" fmla="*/ 34925 w 74"/>
                <a:gd name="T107" fmla="*/ 0 h 22"/>
                <a:gd name="T108" fmla="*/ 31750 w 74"/>
                <a:gd name="T109" fmla="*/ 0 h 22"/>
                <a:gd name="T110" fmla="*/ 23812 w 74"/>
                <a:gd name="T111" fmla="*/ 0 h 22"/>
                <a:gd name="T112" fmla="*/ 17462 w 74"/>
                <a:gd name="T113" fmla="*/ 0 h 2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4"/>
                <a:gd name="T172" fmla="*/ 0 h 22"/>
                <a:gd name="T173" fmla="*/ 74 w 74"/>
                <a:gd name="T174" fmla="*/ 22 h 2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4" h="22">
                  <a:moveTo>
                    <a:pt x="11" y="0"/>
                  </a:moveTo>
                  <a:lnTo>
                    <a:pt x="9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4" y="3"/>
                  </a:lnTo>
                  <a:lnTo>
                    <a:pt x="3" y="6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8"/>
                  </a:lnTo>
                  <a:lnTo>
                    <a:pt x="1" y="11"/>
                  </a:lnTo>
                  <a:lnTo>
                    <a:pt x="2" y="14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9" y="18"/>
                  </a:lnTo>
                  <a:lnTo>
                    <a:pt x="13" y="18"/>
                  </a:lnTo>
                  <a:lnTo>
                    <a:pt x="14" y="15"/>
                  </a:lnTo>
                  <a:lnTo>
                    <a:pt x="16" y="15"/>
                  </a:lnTo>
                  <a:lnTo>
                    <a:pt x="47" y="15"/>
                  </a:lnTo>
                  <a:lnTo>
                    <a:pt x="48" y="19"/>
                  </a:lnTo>
                  <a:lnTo>
                    <a:pt x="49" y="20"/>
                  </a:lnTo>
                  <a:lnTo>
                    <a:pt x="52" y="22"/>
                  </a:lnTo>
                  <a:lnTo>
                    <a:pt x="54" y="22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1" y="22"/>
                  </a:lnTo>
                  <a:lnTo>
                    <a:pt x="63" y="22"/>
                  </a:lnTo>
                  <a:lnTo>
                    <a:pt x="65" y="22"/>
                  </a:lnTo>
                  <a:lnTo>
                    <a:pt x="66" y="22"/>
                  </a:lnTo>
                  <a:lnTo>
                    <a:pt x="68" y="20"/>
                  </a:lnTo>
                  <a:lnTo>
                    <a:pt x="69" y="20"/>
                  </a:lnTo>
                  <a:lnTo>
                    <a:pt x="71" y="19"/>
                  </a:lnTo>
                  <a:lnTo>
                    <a:pt x="72" y="19"/>
                  </a:lnTo>
                  <a:lnTo>
                    <a:pt x="73" y="18"/>
                  </a:lnTo>
                  <a:lnTo>
                    <a:pt x="74" y="15"/>
                  </a:lnTo>
                  <a:lnTo>
                    <a:pt x="71" y="14"/>
                  </a:lnTo>
                  <a:lnTo>
                    <a:pt x="67" y="12"/>
                  </a:lnTo>
                  <a:lnTo>
                    <a:pt x="63" y="10"/>
                  </a:lnTo>
                  <a:lnTo>
                    <a:pt x="60" y="7"/>
                  </a:lnTo>
                  <a:lnTo>
                    <a:pt x="56" y="6"/>
                  </a:lnTo>
                  <a:lnTo>
                    <a:pt x="52" y="2"/>
                  </a:lnTo>
                  <a:lnTo>
                    <a:pt x="47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7" y="3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0" y="3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4" name="Freeform 392"/>
            <p:cNvSpPr>
              <a:spLocks/>
            </p:cNvSpPr>
            <p:nvPr/>
          </p:nvSpPr>
          <p:spPr bwMode="gray">
            <a:xfrm>
              <a:off x="6221980" y="2420931"/>
              <a:ext cx="86862" cy="43216"/>
            </a:xfrm>
            <a:custGeom>
              <a:avLst/>
              <a:gdLst>
                <a:gd name="T0" fmla="*/ 4763 w 59"/>
                <a:gd name="T1" fmla="*/ 8407 h 33"/>
                <a:gd name="T2" fmla="*/ 19050 w 59"/>
                <a:gd name="T3" fmla="*/ 0 h 33"/>
                <a:gd name="T4" fmla="*/ 25400 w 59"/>
                <a:gd name="T5" fmla="*/ 2802 h 33"/>
                <a:gd name="T6" fmla="*/ 33338 w 59"/>
                <a:gd name="T7" fmla="*/ 5605 h 33"/>
                <a:gd name="T8" fmla="*/ 44450 w 59"/>
                <a:gd name="T9" fmla="*/ 9808 h 33"/>
                <a:gd name="T10" fmla="*/ 55563 w 59"/>
                <a:gd name="T11" fmla="*/ 15413 h 33"/>
                <a:gd name="T12" fmla="*/ 71438 w 59"/>
                <a:gd name="T13" fmla="*/ 16814 h 33"/>
                <a:gd name="T14" fmla="*/ 80963 w 59"/>
                <a:gd name="T15" fmla="*/ 21017 h 33"/>
                <a:gd name="T16" fmla="*/ 90488 w 59"/>
                <a:gd name="T17" fmla="*/ 21017 h 33"/>
                <a:gd name="T18" fmla="*/ 93663 w 59"/>
                <a:gd name="T19" fmla="*/ 23820 h 33"/>
                <a:gd name="T20" fmla="*/ 93663 w 59"/>
                <a:gd name="T21" fmla="*/ 25221 h 33"/>
                <a:gd name="T22" fmla="*/ 93663 w 59"/>
                <a:gd name="T23" fmla="*/ 26622 h 33"/>
                <a:gd name="T24" fmla="*/ 93663 w 59"/>
                <a:gd name="T25" fmla="*/ 29424 h 33"/>
                <a:gd name="T26" fmla="*/ 93663 w 59"/>
                <a:gd name="T27" fmla="*/ 30825 h 33"/>
                <a:gd name="T28" fmla="*/ 93663 w 59"/>
                <a:gd name="T29" fmla="*/ 33628 h 33"/>
                <a:gd name="T30" fmla="*/ 93663 w 59"/>
                <a:gd name="T31" fmla="*/ 36430 h 33"/>
                <a:gd name="T32" fmla="*/ 93663 w 59"/>
                <a:gd name="T33" fmla="*/ 37831 h 33"/>
                <a:gd name="T34" fmla="*/ 84138 w 59"/>
                <a:gd name="T35" fmla="*/ 37831 h 33"/>
                <a:gd name="T36" fmla="*/ 76200 w 59"/>
                <a:gd name="T37" fmla="*/ 40633 h 33"/>
                <a:gd name="T38" fmla="*/ 65088 w 59"/>
                <a:gd name="T39" fmla="*/ 40633 h 33"/>
                <a:gd name="T40" fmla="*/ 55563 w 59"/>
                <a:gd name="T41" fmla="*/ 40633 h 33"/>
                <a:gd name="T42" fmla="*/ 49213 w 59"/>
                <a:gd name="T43" fmla="*/ 37831 h 33"/>
                <a:gd name="T44" fmla="*/ 41275 w 59"/>
                <a:gd name="T45" fmla="*/ 37831 h 33"/>
                <a:gd name="T46" fmla="*/ 33338 w 59"/>
                <a:gd name="T47" fmla="*/ 37831 h 33"/>
                <a:gd name="T48" fmla="*/ 28575 w 59"/>
                <a:gd name="T49" fmla="*/ 37831 h 33"/>
                <a:gd name="T50" fmla="*/ 25400 w 59"/>
                <a:gd name="T51" fmla="*/ 37831 h 33"/>
                <a:gd name="T52" fmla="*/ 22225 w 59"/>
                <a:gd name="T53" fmla="*/ 37831 h 33"/>
                <a:gd name="T54" fmla="*/ 20638 w 59"/>
                <a:gd name="T55" fmla="*/ 40633 h 33"/>
                <a:gd name="T56" fmla="*/ 19050 w 59"/>
                <a:gd name="T57" fmla="*/ 42035 h 33"/>
                <a:gd name="T58" fmla="*/ 17463 w 59"/>
                <a:gd name="T59" fmla="*/ 42035 h 33"/>
                <a:gd name="T60" fmla="*/ 17463 w 59"/>
                <a:gd name="T61" fmla="*/ 44837 h 33"/>
                <a:gd name="T62" fmla="*/ 14288 w 59"/>
                <a:gd name="T63" fmla="*/ 44837 h 33"/>
                <a:gd name="T64" fmla="*/ 12700 w 59"/>
                <a:gd name="T65" fmla="*/ 46238 h 33"/>
                <a:gd name="T66" fmla="*/ 11113 w 59"/>
                <a:gd name="T67" fmla="*/ 44837 h 33"/>
                <a:gd name="T68" fmla="*/ 7938 w 59"/>
                <a:gd name="T69" fmla="*/ 42035 h 33"/>
                <a:gd name="T70" fmla="*/ 4763 w 59"/>
                <a:gd name="T71" fmla="*/ 40633 h 33"/>
                <a:gd name="T72" fmla="*/ 3175 w 59"/>
                <a:gd name="T73" fmla="*/ 37831 h 33"/>
                <a:gd name="T74" fmla="*/ 1588 w 59"/>
                <a:gd name="T75" fmla="*/ 33628 h 33"/>
                <a:gd name="T76" fmla="*/ 0 w 59"/>
                <a:gd name="T77" fmla="*/ 30825 h 33"/>
                <a:gd name="T78" fmla="*/ 0 w 59"/>
                <a:gd name="T79" fmla="*/ 26622 h 33"/>
                <a:gd name="T80" fmla="*/ 0 w 59"/>
                <a:gd name="T81" fmla="*/ 23820 h 33"/>
                <a:gd name="T82" fmla="*/ 0 w 59"/>
                <a:gd name="T83" fmla="*/ 21017 h 33"/>
                <a:gd name="T84" fmla="*/ 1588 w 59"/>
                <a:gd name="T85" fmla="*/ 19616 h 33"/>
                <a:gd name="T86" fmla="*/ 1588 w 59"/>
                <a:gd name="T87" fmla="*/ 16814 h 33"/>
                <a:gd name="T88" fmla="*/ 3175 w 59"/>
                <a:gd name="T89" fmla="*/ 15413 h 33"/>
                <a:gd name="T90" fmla="*/ 4763 w 59"/>
                <a:gd name="T91" fmla="*/ 14012 h 33"/>
                <a:gd name="T92" fmla="*/ 4763 w 59"/>
                <a:gd name="T93" fmla="*/ 9808 h 33"/>
                <a:gd name="T94" fmla="*/ 4763 w 59"/>
                <a:gd name="T95" fmla="*/ 8407 h 3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9"/>
                <a:gd name="T145" fmla="*/ 0 h 33"/>
                <a:gd name="T146" fmla="*/ 59 w 59"/>
                <a:gd name="T147" fmla="*/ 33 h 3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9" h="33">
                  <a:moveTo>
                    <a:pt x="3" y="6"/>
                  </a:moveTo>
                  <a:lnTo>
                    <a:pt x="12" y="0"/>
                  </a:lnTo>
                  <a:lnTo>
                    <a:pt x="16" y="2"/>
                  </a:lnTo>
                  <a:lnTo>
                    <a:pt x="21" y="4"/>
                  </a:lnTo>
                  <a:lnTo>
                    <a:pt x="28" y="7"/>
                  </a:lnTo>
                  <a:lnTo>
                    <a:pt x="35" y="11"/>
                  </a:lnTo>
                  <a:lnTo>
                    <a:pt x="45" y="12"/>
                  </a:lnTo>
                  <a:lnTo>
                    <a:pt x="51" y="15"/>
                  </a:lnTo>
                  <a:lnTo>
                    <a:pt x="57" y="15"/>
                  </a:lnTo>
                  <a:lnTo>
                    <a:pt x="59" y="17"/>
                  </a:lnTo>
                  <a:lnTo>
                    <a:pt x="59" y="18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59" y="22"/>
                  </a:lnTo>
                  <a:lnTo>
                    <a:pt x="59" y="24"/>
                  </a:lnTo>
                  <a:lnTo>
                    <a:pt x="59" y="26"/>
                  </a:lnTo>
                  <a:lnTo>
                    <a:pt x="59" y="27"/>
                  </a:lnTo>
                  <a:lnTo>
                    <a:pt x="53" y="27"/>
                  </a:lnTo>
                  <a:lnTo>
                    <a:pt x="48" y="29"/>
                  </a:lnTo>
                  <a:lnTo>
                    <a:pt x="41" y="29"/>
                  </a:lnTo>
                  <a:lnTo>
                    <a:pt x="35" y="29"/>
                  </a:lnTo>
                  <a:lnTo>
                    <a:pt x="31" y="27"/>
                  </a:lnTo>
                  <a:lnTo>
                    <a:pt x="26" y="27"/>
                  </a:lnTo>
                  <a:lnTo>
                    <a:pt x="21" y="27"/>
                  </a:lnTo>
                  <a:lnTo>
                    <a:pt x="18" y="27"/>
                  </a:lnTo>
                  <a:lnTo>
                    <a:pt x="16" y="27"/>
                  </a:lnTo>
                  <a:lnTo>
                    <a:pt x="14" y="27"/>
                  </a:lnTo>
                  <a:lnTo>
                    <a:pt x="13" y="29"/>
                  </a:lnTo>
                  <a:lnTo>
                    <a:pt x="12" y="30"/>
                  </a:lnTo>
                  <a:lnTo>
                    <a:pt x="11" y="30"/>
                  </a:lnTo>
                  <a:lnTo>
                    <a:pt x="11" y="32"/>
                  </a:lnTo>
                  <a:lnTo>
                    <a:pt x="9" y="32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5" y="30"/>
                  </a:lnTo>
                  <a:lnTo>
                    <a:pt x="3" y="29"/>
                  </a:lnTo>
                  <a:lnTo>
                    <a:pt x="2" y="27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3" y="7"/>
                  </a:lnTo>
                  <a:lnTo>
                    <a:pt x="3" y="6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5" name="Freeform 393"/>
            <p:cNvSpPr>
              <a:spLocks/>
            </p:cNvSpPr>
            <p:nvPr/>
          </p:nvSpPr>
          <p:spPr bwMode="gray">
            <a:xfrm>
              <a:off x="6763684" y="2546106"/>
              <a:ext cx="85283" cy="38744"/>
            </a:xfrm>
            <a:custGeom>
              <a:avLst/>
              <a:gdLst>
                <a:gd name="T0" fmla="*/ 26988 w 59"/>
                <a:gd name="T1" fmla="*/ 0 h 30"/>
                <a:gd name="T2" fmla="*/ 38100 w 59"/>
                <a:gd name="T3" fmla="*/ 1401 h 30"/>
                <a:gd name="T4" fmla="*/ 49213 w 59"/>
                <a:gd name="T5" fmla="*/ 4204 h 30"/>
                <a:gd name="T6" fmla="*/ 58738 w 59"/>
                <a:gd name="T7" fmla="*/ 11209 h 30"/>
                <a:gd name="T8" fmla="*/ 68263 w 59"/>
                <a:gd name="T9" fmla="*/ 15413 h 30"/>
                <a:gd name="T10" fmla="*/ 74613 w 59"/>
                <a:gd name="T11" fmla="*/ 21018 h 30"/>
                <a:gd name="T12" fmla="*/ 82550 w 59"/>
                <a:gd name="T13" fmla="*/ 29425 h 30"/>
                <a:gd name="T14" fmla="*/ 88900 w 59"/>
                <a:gd name="T15" fmla="*/ 36430 h 30"/>
                <a:gd name="T16" fmla="*/ 93663 w 59"/>
                <a:gd name="T17" fmla="*/ 42035 h 30"/>
                <a:gd name="T18" fmla="*/ 71438 w 59"/>
                <a:gd name="T19" fmla="*/ 42035 h 30"/>
                <a:gd name="T20" fmla="*/ 60325 w 59"/>
                <a:gd name="T21" fmla="*/ 40634 h 30"/>
                <a:gd name="T22" fmla="*/ 46038 w 59"/>
                <a:gd name="T23" fmla="*/ 36430 h 30"/>
                <a:gd name="T24" fmla="*/ 30163 w 59"/>
                <a:gd name="T25" fmla="*/ 29425 h 30"/>
                <a:gd name="T26" fmla="*/ 14288 w 59"/>
                <a:gd name="T27" fmla="*/ 21018 h 30"/>
                <a:gd name="T28" fmla="*/ 7938 w 59"/>
                <a:gd name="T29" fmla="*/ 16814 h 30"/>
                <a:gd name="T30" fmla="*/ 4763 w 59"/>
                <a:gd name="T31" fmla="*/ 12611 h 30"/>
                <a:gd name="T32" fmla="*/ 0 w 59"/>
                <a:gd name="T33" fmla="*/ 11209 h 30"/>
                <a:gd name="T34" fmla="*/ 0 w 59"/>
                <a:gd name="T35" fmla="*/ 5605 h 30"/>
                <a:gd name="T36" fmla="*/ 1588 w 59"/>
                <a:gd name="T37" fmla="*/ 4204 h 30"/>
                <a:gd name="T38" fmla="*/ 6350 w 59"/>
                <a:gd name="T39" fmla="*/ 1401 h 30"/>
                <a:gd name="T40" fmla="*/ 14288 w 59"/>
                <a:gd name="T41" fmla="*/ 0 h 30"/>
                <a:gd name="T42" fmla="*/ 26988 w 59"/>
                <a:gd name="T43" fmla="*/ 0 h 3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59"/>
                <a:gd name="T67" fmla="*/ 0 h 30"/>
                <a:gd name="T68" fmla="*/ 59 w 59"/>
                <a:gd name="T69" fmla="*/ 30 h 3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59" h="30">
                  <a:moveTo>
                    <a:pt x="17" y="0"/>
                  </a:moveTo>
                  <a:lnTo>
                    <a:pt x="24" y="1"/>
                  </a:lnTo>
                  <a:lnTo>
                    <a:pt x="31" y="3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7" y="15"/>
                  </a:lnTo>
                  <a:lnTo>
                    <a:pt x="52" y="21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45" y="30"/>
                  </a:lnTo>
                  <a:lnTo>
                    <a:pt x="38" y="29"/>
                  </a:lnTo>
                  <a:lnTo>
                    <a:pt x="29" y="26"/>
                  </a:lnTo>
                  <a:lnTo>
                    <a:pt x="19" y="21"/>
                  </a:lnTo>
                  <a:lnTo>
                    <a:pt x="9" y="15"/>
                  </a:lnTo>
                  <a:lnTo>
                    <a:pt x="5" y="12"/>
                  </a:lnTo>
                  <a:lnTo>
                    <a:pt x="3" y="9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3"/>
                  </a:lnTo>
                  <a:lnTo>
                    <a:pt x="4" y="1"/>
                  </a:lnTo>
                  <a:lnTo>
                    <a:pt x="9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6" name="Freeform 394"/>
            <p:cNvSpPr>
              <a:spLocks/>
            </p:cNvSpPr>
            <p:nvPr/>
          </p:nvSpPr>
          <p:spPr bwMode="gray">
            <a:xfrm>
              <a:off x="6834755" y="2558027"/>
              <a:ext cx="37904" cy="26822"/>
            </a:xfrm>
            <a:custGeom>
              <a:avLst/>
              <a:gdLst>
                <a:gd name="T0" fmla="*/ 0 w 26"/>
                <a:gd name="T1" fmla="*/ 8407 h 20"/>
                <a:gd name="T2" fmla="*/ 6350 w 26"/>
                <a:gd name="T3" fmla="*/ 5605 h 20"/>
                <a:gd name="T4" fmla="*/ 12700 w 26"/>
                <a:gd name="T5" fmla="*/ 4203 h 20"/>
                <a:gd name="T6" fmla="*/ 19050 w 26"/>
                <a:gd name="T7" fmla="*/ 1401 h 20"/>
                <a:gd name="T8" fmla="*/ 22225 w 26"/>
                <a:gd name="T9" fmla="*/ 1401 h 20"/>
                <a:gd name="T10" fmla="*/ 26988 w 26"/>
                <a:gd name="T11" fmla="*/ 1401 h 20"/>
                <a:gd name="T12" fmla="*/ 31750 w 26"/>
                <a:gd name="T13" fmla="*/ 0 h 20"/>
                <a:gd name="T14" fmla="*/ 34925 w 26"/>
                <a:gd name="T15" fmla="*/ 0 h 20"/>
                <a:gd name="T16" fmla="*/ 41275 w 26"/>
                <a:gd name="T17" fmla="*/ 0 h 20"/>
                <a:gd name="T18" fmla="*/ 41275 w 26"/>
                <a:gd name="T19" fmla="*/ 1401 h 20"/>
                <a:gd name="T20" fmla="*/ 41275 w 26"/>
                <a:gd name="T21" fmla="*/ 4203 h 20"/>
                <a:gd name="T22" fmla="*/ 41275 w 26"/>
                <a:gd name="T23" fmla="*/ 5605 h 20"/>
                <a:gd name="T24" fmla="*/ 41275 w 26"/>
                <a:gd name="T25" fmla="*/ 8407 h 20"/>
                <a:gd name="T26" fmla="*/ 41275 w 26"/>
                <a:gd name="T27" fmla="*/ 11209 h 20"/>
                <a:gd name="T28" fmla="*/ 41275 w 26"/>
                <a:gd name="T29" fmla="*/ 12610 h 20"/>
                <a:gd name="T30" fmla="*/ 41275 w 26"/>
                <a:gd name="T31" fmla="*/ 15413 h 20"/>
                <a:gd name="T32" fmla="*/ 39688 w 26"/>
                <a:gd name="T33" fmla="*/ 16814 h 20"/>
                <a:gd name="T34" fmla="*/ 39688 w 26"/>
                <a:gd name="T35" fmla="*/ 22418 h 20"/>
                <a:gd name="T36" fmla="*/ 36513 w 26"/>
                <a:gd name="T37" fmla="*/ 23820 h 20"/>
                <a:gd name="T38" fmla="*/ 34925 w 26"/>
                <a:gd name="T39" fmla="*/ 26622 h 20"/>
                <a:gd name="T40" fmla="*/ 31750 w 26"/>
                <a:gd name="T41" fmla="*/ 26622 h 20"/>
                <a:gd name="T42" fmla="*/ 28575 w 26"/>
                <a:gd name="T43" fmla="*/ 28023 h 20"/>
                <a:gd name="T44" fmla="*/ 26988 w 26"/>
                <a:gd name="T45" fmla="*/ 28023 h 20"/>
                <a:gd name="T46" fmla="*/ 20638 w 26"/>
                <a:gd name="T47" fmla="*/ 28023 h 20"/>
                <a:gd name="T48" fmla="*/ 14288 w 26"/>
                <a:gd name="T49" fmla="*/ 26622 h 20"/>
                <a:gd name="T50" fmla="*/ 11112 w 26"/>
                <a:gd name="T51" fmla="*/ 23820 h 20"/>
                <a:gd name="T52" fmla="*/ 6350 w 26"/>
                <a:gd name="T53" fmla="*/ 18215 h 20"/>
                <a:gd name="T54" fmla="*/ 3175 w 26"/>
                <a:gd name="T55" fmla="*/ 16814 h 20"/>
                <a:gd name="T56" fmla="*/ 1588 w 26"/>
                <a:gd name="T57" fmla="*/ 12610 h 20"/>
                <a:gd name="T58" fmla="*/ 0 w 26"/>
                <a:gd name="T59" fmla="*/ 11209 h 20"/>
                <a:gd name="T60" fmla="*/ 0 w 26"/>
                <a:gd name="T61" fmla="*/ 8407 h 2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"/>
                <a:gd name="T94" fmla="*/ 0 h 20"/>
                <a:gd name="T95" fmla="*/ 26 w 26"/>
                <a:gd name="T96" fmla="*/ 20 h 2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" h="20">
                  <a:moveTo>
                    <a:pt x="0" y="6"/>
                  </a:moveTo>
                  <a:lnTo>
                    <a:pt x="4" y="4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5" y="12"/>
                  </a:lnTo>
                  <a:lnTo>
                    <a:pt x="25" y="16"/>
                  </a:lnTo>
                  <a:lnTo>
                    <a:pt x="23" y="17"/>
                  </a:lnTo>
                  <a:lnTo>
                    <a:pt x="22" y="19"/>
                  </a:lnTo>
                  <a:lnTo>
                    <a:pt x="20" y="19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3" y="20"/>
                  </a:lnTo>
                  <a:lnTo>
                    <a:pt x="9" y="19"/>
                  </a:lnTo>
                  <a:lnTo>
                    <a:pt x="7" y="17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1" y="9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7" name="Freeform 395"/>
            <p:cNvSpPr>
              <a:spLocks/>
            </p:cNvSpPr>
            <p:nvPr/>
          </p:nvSpPr>
          <p:spPr bwMode="gray">
            <a:xfrm>
              <a:off x="6864761" y="2571440"/>
              <a:ext cx="55277" cy="29803"/>
            </a:xfrm>
            <a:custGeom>
              <a:avLst/>
              <a:gdLst>
                <a:gd name="T0" fmla="*/ 58738 w 37"/>
                <a:gd name="T1" fmla="*/ 23820 h 22"/>
                <a:gd name="T2" fmla="*/ 55563 w 37"/>
                <a:gd name="T3" fmla="*/ 28024 h 22"/>
                <a:gd name="T4" fmla="*/ 50800 w 37"/>
                <a:gd name="T5" fmla="*/ 29425 h 22"/>
                <a:gd name="T6" fmla="*/ 47625 w 37"/>
                <a:gd name="T7" fmla="*/ 30826 h 22"/>
                <a:gd name="T8" fmla="*/ 41275 w 37"/>
                <a:gd name="T9" fmla="*/ 30826 h 22"/>
                <a:gd name="T10" fmla="*/ 36513 w 37"/>
                <a:gd name="T11" fmla="*/ 30826 h 22"/>
                <a:gd name="T12" fmla="*/ 33338 w 37"/>
                <a:gd name="T13" fmla="*/ 30826 h 22"/>
                <a:gd name="T14" fmla="*/ 28575 w 37"/>
                <a:gd name="T15" fmla="*/ 30826 h 22"/>
                <a:gd name="T16" fmla="*/ 26988 w 37"/>
                <a:gd name="T17" fmla="*/ 30826 h 22"/>
                <a:gd name="T18" fmla="*/ 23813 w 37"/>
                <a:gd name="T19" fmla="*/ 30826 h 22"/>
                <a:gd name="T20" fmla="*/ 19050 w 37"/>
                <a:gd name="T21" fmla="*/ 29425 h 22"/>
                <a:gd name="T22" fmla="*/ 15875 w 37"/>
                <a:gd name="T23" fmla="*/ 28024 h 22"/>
                <a:gd name="T24" fmla="*/ 9525 w 37"/>
                <a:gd name="T25" fmla="*/ 25221 h 22"/>
                <a:gd name="T26" fmla="*/ 6350 w 37"/>
                <a:gd name="T27" fmla="*/ 21018 h 22"/>
                <a:gd name="T28" fmla="*/ 4763 w 37"/>
                <a:gd name="T29" fmla="*/ 18215 h 22"/>
                <a:gd name="T30" fmla="*/ 3175 w 37"/>
                <a:gd name="T31" fmla="*/ 14012 h 22"/>
                <a:gd name="T32" fmla="*/ 0 w 37"/>
                <a:gd name="T33" fmla="*/ 12611 h 22"/>
                <a:gd name="T34" fmla="*/ 3175 w 37"/>
                <a:gd name="T35" fmla="*/ 5605 h 22"/>
                <a:gd name="T36" fmla="*/ 3175 w 37"/>
                <a:gd name="T37" fmla="*/ 1401 h 22"/>
                <a:gd name="T38" fmla="*/ 6350 w 37"/>
                <a:gd name="T39" fmla="*/ 0 h 22"/>
                <a:gd name="T40" fmla="*/ 9525 w 37"/>
                <a:gd name="T41" fmla="*/ 0 h 22"/>
                <a:gd name="T42" fmla="*/ 19050 w 37"/>
                <a:gd name="T43" fmla="*/ 0 h 22"/>
                <a:gd name="T44" fmla="*/ 30163 w 37"/>
                <a:gd name="T45" fmla="*/ 5605 h 22"/>
                <a:gd name="T46" fmla="*/ 39688 w 37"/>
                <a:gd name="T47" fmla="*/ 11209 h 22"/>
                <a:gd name="T48" fmla="*/ 49213 w 37"/>
                <a:gd name="T49" fmla="*/ 16814 h 22"/>
                <a:gd name="T50" fmla="*/ 57150 w 37"/>
                <a:gd name="T51" fmla="*/ 21018 h 22"/>
                <a:gd name="T52" fmla="*/ 58738 w 37"/>
                <a:gd name="T53" fmla="*/ 23820 h 2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"/>
                <a:gd name="T82" fmla="*/ 0 h 22"/>
                <a:gd name="T83" fmla="*/ 37 w 37"/>
                <a:gd name="T84" fmla="*/ 22 h 2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" h="22">
                  <a:moveTo>
                    <a:pt x="37" y="17"/>
                  </a:moveTo>
                  <a:lnTo>
                    <a:pt x="35" y="20"/>
                  </a:lnTo>
                  <a:lnTo>
                    <a:pt x="32" y="21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1" y="22"/>
                  </a:lnTo>
                  <a:lnTo>
                    <a:pt x="18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2" y="21"/>
                  </a:lnTo>
                  <a:lnTo>
                    <a:pt x="10" y="20"/>
                  </a:lnTo>
                  <a:lnTo>
                    <a:pt x="6" y="18"/>
                  </a:lnTo>
                  <a:lnTo>
                    <a:pt x="4" y="15"/>
                  </a:lnTo>
                  <a:lnTo>
                    <a:pt x="3" y="13"/>
                  </a:lnTo>
                  <a:lnTo>
                    <a:pt x="2" y="10"/>
                  </a:lnTo>
                  <a:lnTo>
                    <a:pt x="0" y="9"/>
                  </a:lnTo>
                  <a:lnTo>
                    <a:pt x="2" y="4"/>
                  </a:lnTo>
                  <a:lnTo>
                    <a:pt x="2" y="1"/>
                  </a:lnTo>
                  <a:lnTo>
                    <a:pt x="4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9" y="4"/>
                  </a:lnTo>
                  <a:lnTo>
                    <a:pt x="25" y="8"/>
                  </a:lnTo>
                  <a:lnTo>
                    <a:pt x="31" y="12"/>
                  </a:lnTo>
                  <a:lnTo>
                    <a:pt x="36" y="15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8" name="Freeform 396"/>
            <p:cNvSpPr>
              <a:spLocks/>
            </p:cNvSpPr>
            <p:nvPr/>
          </p:nvSpPr>
          <p:spPr bwMode="gray">
            <a:xfrm>
              <a:off x="6631022" y="2546106"/>
              <a:ext cx="63173" cy="25334"/>
            </a:xfrm>
            <a:custGeom>
              <a:avLst/>
              <a:gdLst>
                <a:gd name="T0" fmla="*/ 0 w 44"/>
                <a:gd name="T1" fmla="*/ 9808 h 20"/>
                <a:gd name="T2" fmla="*/ 3175 w 44"/>
                <a:gd name="T3" fmla="*/ 9808 h 20"/>
                <a:gd name="T4" fmla="*/ 9525 w 44"/>
                <a:gd name="T5" fmla="*/ 5605 h 20"/>
                <a:gd name="T6" fmla="*/ 14288 w 44"/>
                <a:gd name="T7" fmla="*/ 5605 h 20"/>
                <a:gd name="T8" fmla="*/ 22225 w 44"/>
                <a:gd name="T9" fmla="*/ 4203 h 20"/>
                <a:gd name="T10" fmla="*/ 26988 w 44"/>
                <a:gd name="T11" fmla="*/ 1401 h 20"/>
                <a:gd name="T12" fmla="*/ 31750 w 44"/>
                <a:gd name="T13" fmla="*/ 1401 h 20"/>
                <a:gd name="T14" fmla="*/ 34925 w 44"/>
                <a:gd name="T15" fmla="*/ 0 h 20"/>
                <a:gd name="T16" fmla="*/ 38100 w 44"/>
                <a:gd name="T17" fmla="*/ 0 h 20"/>
                <a:gd name="T18" fmla="*/ 69850 w 44"/>
                <a:gd name="T19" fmla="*/ 28023 h 20"/>
                <a:gd name="T20" fmla="*/ 63500 w 44"/>
                <a:gd name="T21" fmla="*/ 28023 h 20"/>
                <a:gd name="T22" fmla="*/ 55563 w 44"/>
                <a:gd name="T23" fmla="*/ 26622 h 20"/>
                <a:gd name="T24" fmla="*/ 44450 w 44"/>
                <a:gd name="T25" fmla="*/ 22418 h 20"/>
                <a:gd name="T26" fmla="*/ 33338 w 44"/>
                <a:gd name="T27" fmla="*/ 16814 h 20"/>
                <a:gd name="T28" fmla="*/ 23812 w 44"/>
                <a:gd name="T29" fmla="*/ 11209 h 20"/>
                <a:gd name="T30" fmla="*/ 12700 w 44"/>
                <a:gd name="T31" fmla="*/ 9808 h 20"/>
                <a:gd name="T32" fmla="*/ 4762 w 44"/>
                <a:gd name="T33" fmla="*/ 5605 h 20"/>
                <a:gd name="T34" fmla="*/ 0 w 44"/>
                <a:gd name="T35" fmla="*/ 9808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0"/>
                <a:gd name="T56" fmla="*/ 44 w 44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0">
                  <a:moveTo>
                    <a:pt x="0" y="7"/>
                  </a:moveTo>
                  <a:lnTo>
                    <a:pt x="2" y="7"/>
                  </a:lnTo>
                  <a:lnTo>
                    <a:pt x="6" y="4"/>
                  </a:lnTo>
                  <a:lnTo>
                    <a:pt x="9" y="4"/>
                  </a:lnTo>
                  <a:lnTo>
                    <a:pt x="14" y="3"/>
                  </a:lnTo>
                  <a:lnTo>
                    <a:pt x="17" y="1"/>
                  </a:lnTo>
                  <a:lnTo>
                    <a:pt x="20" y="1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44" y="20"/>
                  </a:lnTo>
                  <a:lnTo>
                    <a:pt x="40" y="20"/>
                  </a:lnTo>
                  <a:lnTo>
                    <a:pt x="35" y="19"/>
                  </a:lnTo>
                  <a:lnTo>
                    <a:pt x="28" y="16"/>
                  </a:lnTo>
                  <a:lnTo>
                    <a:pt x="21" y="12"/>
                  </a:lnTo>
                  <a:lnTo>
                    <a:pt x="15" y="8"/>
                  </a:lnTo>
                  <a:lnTo>
                    <a:pt x="8" y="7"/>
                  </a:lnTo>
                  <a:lnTo>
                    <a:pt x="3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69" name="Freeform 397"/>
            <p:cNvSpPr>
              <a:spLocks/>
            </p:cNvSpPr>
            <p:nvPr/>
          </p:nvSpPr>
          <p:spPr bwMode="gray">
            <a:xfrm>
              <a:off x="6935832" y="2486497"/>
              <a:ext cx="148455" cy="43216"/>
            </a:xfrm>
            <a:custGeom>
              <a:avLst/>
              <a:gdLst>
                <a:gd name="T0" fmla="*/ 0 w 102"/>
                <a:gd name="T1" fmla="*/ 7006 h 33"/>
                <a:gd name="T2" fmla="*/ 9525 w 102"/>
                <a:gd name="T3" fmla="*/ 2802 h 33"/>
                <a:gd name="T4" fmla="*/ 20637 w 102"/>
                <a:gd name="T5" fmla="*/ 0 h 33"/>
                <a:gd name="T6" fmla="*/ 30163 w 102"/>
                <a:gd name="T7" fmla="*/ 0 h 33"/>
                <a:gd name="T8" fmla="*/ 41275 w 102"/>
                <a:gd name="T9" fmla="*/ 4203 h 33"/>
                <a:gd name="T10" fmla="*/ 50800 w 102"/>
                <a:gd name="T11" fmla="*/ 8407 h 33"/>
                <a:gd name="T12" fmla="*/ 58738 w 102"/>
                <a:gd name="T13" fmla="*/ 15413 h 33"/>
                <a:gd name="T14" fmla="*/ 61913 w 102"/>
                <a:gd name="T15" fmla="*/ 21017 h 33"/>
                <a:gd name="T16" fmla="*/ 66675 w 102"/>
                <a:gd name="T17" fmla="*/ 25221 h 33"/>
                <a:gd name="T18" fmla="*/ 68263 w 102"/>
                <a:gd name="T19" fmla="*/ 25221 h 33"/>
                <a:gd name="T20" fmla="*/ 69850 w 102"/>
                <a:gd name="T21" fmla="*/ 23820 h 33"/>
                <a:gd name="T22" fmla="*/ 69850 w 102"/>
                <a:gd name="T23" fmla="*/ 19616 h 33"/>
                <a:gd name="T24" fmla="*/ 71438 w 102"/>
                <a:gd name="T25" fmla="*/ 18215 h 33"/>
                <a:gd name="T26" fmla="*/ 71438 w 102"/>
                <a:gd name="T27" fmla="*/ 15413 h 33"/>
                <a:gd name="T28" fmla="*/ 71438 w 102"/>
                <a:gd name="T29" fmla="*/ 9808 h 33"/>
                <a:gd name="T30" fmla="*/ 71438 w 102"/>
                <a:gd name="T31" fmla="*/ 8407 h 33"/>
                <a:gd name="T32" fmla="*/ 71438 w 102"/>
                <a:gd name="T33" fmla="*/ 7006 h 33"/>
                <a:gd name="T34" fmla="*/ 82550 w 102"/>
                <a:gd name="T35" fmla="*/ 8407 h 33"/>
                <a:gd name="T36" fmla="*/ 93662 w 102"/>
                <a:gd name="T37" fmla="*/ 8407 h 33"/>
                <a:gd name="T38" fmla="*/ 107950 w 102"/>
                <a:gd name="T39" fmla="*/ 9808 h 33"/>
                <a:gd name="T40" fmla="*/ 122238 w 102"/>
                <a:gd name="T41" fmla="*/ 15413 h 33"/>
                <a:gd name="T42" fmla="*/ 134938 w 102"/>
                <a:gd name="T43" fmla="*/ 19616 h 33"/>
                <a:gd name="T44" fmla="*/ 147638 w 102"/>
                <a:gd name="T45" fmla="*/ 23820 h 33"/>
                <a:gd name="T46" fmla="*/ 157163 w 102"/>
                <a:gd name="T47" fmla="*/ 29424 h 33"/>
                <a:gd name="T48" fmla="*/ 161925 w 102"/>
                <a:gd name="T49" fmla="*/ 39232 h 33"/>
                <a:gd name="T50" fmla="*/ 152400 w 102"/>
                <a:gd name="T51" fmla="*/ 42035 h 33"/>
                <a:gd name="T52" fmla="*/ 141288 w 102"/>
                <a:gd name="T53" fmla="*/ 44837 h 33"/>
                <a:gd name="T54" fmla="*/ 130175 w 102"/>
                <a:gd name="T55" fmla="*/ 44837 h 33"/>
                <a:gd name="T56" fmla="*/ 115888 w 102"/>
                <a:gd name="T57" fmla="*/ 46238 h 33"/>
                <a:gd name="T58" fmla="*/ 103188 w 102"/>
                <a:gd name="T59" fmla="*/ 46238 h 33"/>
                <a:gd name="T60" fmla="*/ 92075 w 102"/>
                <a:gd name="T61" fmla="*/ 46238 h 33"/>
                <a:gd name="T62" fmla="*/ 82550 w 102"/>
                <a:gd name="T63" fmla="*/ 44837 h 33"/>
                <a:gd name="T64" fmla="*/ 76200 w 102"/>
                <a:gd name="T65" fmla="*/ 44837 h 33"/>
                <a:gd name="T66" fmla="*/ 71438 w 102"/>
                <a:gd name="T67" fmla="*/ 44837 h 33"/>
                <a:gd name="T68" fmla="*/ 66675 w 102"/>
                <a:gd name="T69" fmla="*/ 46238 h 33"/>
                <a:gd name="T70" fmla="*/ 60325 w 102"/>
                <a:gd name="T71" fmla="*/ 46238 h 33"/>
                <a:gd name="T72" fmla="*/ 52388 w 102"/>
                <a:gd name="T73" fmla="*/ 46238 h 33"/>
                <a:gd name="T74" fmla="*/ 44450 w 102"/>
                <a:gd name="T75" fmla="*/ 44837 h 33"/>
                <a:gd name="T76" fmla="*/ 38100 w 102"/>
                <a:gd name="T77" fmla="*/ 44837 h 33"/>
                <a:gd name="T78" fmla="*/ 34925 w 102"/>
                <a:gd name="T79" fmla="*/ 42035 h 33"/>
                <a:gd name="T80" fmla="*/ 34925 w 102"/>
                <a:gd name="T81" fmla="*/ 39232 h 33"/>
                <a:gd name="T82" fmla="*/ 26988 w 102"/>
                <a:gd name="T83" fmla="*/ 36430 h 33"/>
                <a:gd name="T84" fmla="*/ 20637 w 102"/>
                <a:gd name="T85" fmla="*/ 36430 h 33"/>
                <a:gd name="T86" fmla="*/ 17463 w 102"/>
                <a:gd name="T87" fmla="*/ 33628 h 33"/>
                <a:gd name="T88" fmla="*/ 15875 w 102"/>
                <a:gd name="T89" fmla="*/ 29424 h 33"/>
                <a:gd name="T90" fmla="*/ 12700 w 102"/>
                <a:gd name="T91" fmla="*/ 28023 h 33"/>
                <a:gd name="T92" fmla="*/ 9525 w 102"/>
                <a:gd name="T93" fmla="*/ 25221 h 33"/>
                <a:gd name="T94" fmla="*/ 6350 w 102"/>
                <a:gd name="T95" fmla="*/ 23820 h 33"/>
                <a:gd name="T96" fmla="*/ 0 w 102"/>
                <a:gd name="T97" fmla="*/ 23820 h 33"/>
                <a:gd name="T98" fmla="*/ 0 w 102"/>
                <a:gd name="T99" fmla="*/ 21017 h 33"/>
                <a:gd name="T100" fmla="*/ 0 w 102"/>
                <a:gd name="T101" fmla="*/ 19616 h 33"/>
                <a:gd name="T102" fmla="*/ 0 w 102"/>
                <a:gd name="T103" fmla="*/ 18215 h 33"/>
                <a:gd name="T104" fmla="*/ 0 w 102"/>
                <a:gd name="T105" fmla="*/ 15413 h 33"/>
                <a:gd name="T106" fmla="*/ 0 w 102"/>
                <a:gd name="T107" fmla="*/ 14012 h 33"/>
                <a:gd name="T108" fmla="*/ 0 w 102"/>
                <a:gd name="T109" fmla="*/ 9808 h 33"/>
                <a:gd name="T110" fmla="*/ 0 w 102"/>
                <a:gd name="T111" fmla="*/ 7006 h 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2"/>
                <a:gd name="T169" fmla="*/ 0 h 33"/>
                <a:gd name="T170" fmla="*/ 102 w 102"/>
                <a:gd name="T171" fmla="*/ 33 h 3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2" h="33">
                  <a:moveTo>
                    <a:pt x="0" y="5"/>
                  </a:moveTo>
                  <a:lnTo>
                    <a:pt x="6" y="2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6" y="3"/>
                  </a:lnTo>
                  <a:lnTo>
                    <a:pt x="32" y="6"/>
                  </a:lnTo>
                  <a:lnTo>
                    <a:pt x="37" y="11"/>
                  </a:lnTo>
                  <a:lnTo>
                    <a:pt x="39" y="15"/>
                  </a:lnTo>
                  <a:lnTo>
                    <a:pt x="42" y="18"/>
                  </a:lnTo>
                  <a:lnTo>
                    <a:pt x="43" y="18"/>
                  </a:lnTo>
                  <a:lnTo>
                    <a:pt x="44" y="17"/>
                  </a:lnTo>
                  <a:lnTo>
                    <a:pt x="44" y="14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5" y="7"/>
                  </a:lnTo>
                  <a:lnTo>
                    <a:pt x="45" y="6"/>
                  </a:lnTo>
                  <a:lnTo>
                    <a:pt x="45" y="5"/>
                  </a:lnTo>
                  <a:lnTo>
                    <a:pt x="52" y="6"/>
                  </a:lnTo>
                  <a:lnTo>
                    <a:pt x="59" y="6"/>
                  </a:lnTo>
                  <a:lnTo>
                    <a:pt x="68" y="7"/>
                  </a:lnTo>
                  <a:lnTo>
                    <a:pt x="77" y="11"/>
                  </a:lnTo>
                  <a:lnTo>
                    <a:pt x="85" y="14"/>
                  </a:lnTo>
                  <a:lnTo>
                    <a:pt x="93" y="17"/>
                  </a:lnTo>
                  <a:lnTo>
                    <a:pt x="99" y="21"/>
                  </a:lnTo>
                  <a:lnTo>
                    <a:pt x="102" y="28"/>
                  </a:lnTo>
                  <a:lnTo>
                    <a:pt x="96" y="30"/>
                  </a:lnTo>
                  <a:lnTo>
                    <a:pt x="89" y="32"/>
                  </a:lnTo>
                  <a:lnTo>
                    <a:pt x="82" y="32"/>
                  </a:lnTo>
                  <a:lnTo>
                    <a:pt x="73" y="33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52" y="32"/>
                  </a:lnTo>
                  <a:lnTo>
                    <a:pt x="48" y="32"/>
                  </a:lnTo>
                  <a:lnTo>
                    <a:pt x="45" y="32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3" y="33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17" y="26"/>
                  </a:lnTo>
                  <a:lnTo>
                    <a:pt x="13" y="26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8" y="20"/>
                  </a:lnTo>
                  <a:lnTo>
                    <a:pt x="6" y="18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0" name="Freeform 398"/>
            <p:cNvSpPr>
              <a:spLocks/>
            </p:cNvSpPr>
            <p:nvPr/>
          </p:nvSpPr>
          <p:spPr bwMode="gray">
            <a:xfrm>
              <a:off x="7100080" y="2495440"/>
              <a:ext cx="104235" cy="38744"/>
            </a:xfrm>
            <a:custGeom>
              <a:avLst/>
              <a:gdLst>
                <a:gd name="T0" fmla="*/ 46037 w 72"/>
                <a:gd name="T1" fmla="*/ 14012 h 29"/>
                <a:gd name="T2" fmla="*/ 47625 w 72"/>
                <a:gd name="T3" fmla="*/ 14012 h 29"/>
                <a:gd name="T4" fmla="*/ 49212 w 72"/>
                <a:gd name="T5" fmla="*/ 14012 h 29"/>
                <a:gd name="T6" fmla="*/ 50800 w 72"/>
                <a:gd name="T7" fmla="*/ 14012 h 29"/>
                <a:gd name="T8" fmla="*/ 52388 w 72"/>
                <a:gd name="T9" fmla="*/ 14012 h 29"/>
                <a:gd name="T10" fmla="*/ 55563 w 72"/>
                <a:gd name="T11" fmla="*/ 14012 h 29"/>
                <a:gd name="T12" fmla="*/ 57150 w 72"/>
                <a:gd name="T13" fmla="*/ 14012 h 29"/>
                <a:gd name="T14" fmla="*/ 58737 w 72"/>
                <a:gd name="T15" fmla="*/ 14012 h 29"/>
                <a:gd name="T16" fmla="*/ 60325 w 72"/>
                <a:gd name="T17" fmla="*/ 14012 h 29"/>
                <a:gd name="T18" fmla="*/ 61912 w 72"/>
                <a:gd name="T19" fmla="*/ 11209 h 29"/>
                <a:gd name="T20" fmla="*/ 61912 w 72"/>
                <a:gd name="T21" fmla="*/ 8407 h 29"/>
                <a:gd name="T22" fmla="*/ 61912 w 72"/>
                <a:gd name="T23" fmla="*/ 7006 h 29"/>
                <a:gd name="T24" fmla="*/ 61912 w 72"/>
                <a:gd name="T25" fmla="*/ 4204 h 29"/>
                <a:gd name="T26" fmla="*/ 61912 w 72"/>
                <a:gd name="T27" fmla="*/ 2802 h 29"/>
                <a:gd name="T28" fmla="*/ 61912 w 72"/>
                <a:gd name="T29" fmla="*/ 0 h 29"/>
                <a:gd name="T30" fmla="*/ 68262 w 72"/>
                <a:gd name="T31" fmla="*/ 7006 h 29"/>
                <a:gd name="T32" fmla="*/ 73025 w 72"/>
                <a:gd name="T33" fmla="*/ 11209 h 29"/>
                <a:gd name="T34" fmla="*/ 79375 w 72"/>
                <a:gd name="T35" fmla="*/ 14012 h 29"/>
                <a:gd name="T36" fmla="*/ 88900 w 72"/>
                <a:gd name="T37" fmla="*/ 15413 h 29"/>
                <a:gd name="T38" fmla="*/ 93662 w 72"/>
                <a:gd name="T39" fmla="*/ 19616 h 29"/>
                <a:gd name="T40" fmla="*/ 101600 w 72"/>
                <a:gd name="T41" fmla="*/ 21018 h 29"/>
                <a:gd name="T42" fmla="*/ 109538 w 72"/>
                <a:gd name="T43" fmla="*/ 25221 h 29"/>
                <a:gd name="T44" fmla="*/ 114300 w 72"/>
                <a:gd name="T45" fmla="*/ 32227 h 29"/>
                <a:gd name="T46" fmla="*/ 101600 w 72"/>
                <a:gd name="T47" fmla="*/ 32227 h 29"/>
                <a:gd name="T48" fmla="*/ 90487 w 72"/>
                <a:gd name="T49" fmla="*/ 35029 h 29"/>
                <a:gd name="T50" fmla="*/ 79375 w 72"/>
                <a:gd name="T51" fmla="*/ 36430 h 29"/>
                <a:gd name="T52" fmla="*/ 69850 w 72"/>
                <a:gd name="T53" fmla="*/ 40634 h 29"/>
                <a:gd name="T54" fmla="*/ 61912 w 72"/>
                <a:gd name="T55" fmla="*/ 40634 h 29"/>
                <a:gd name="T56" fmla="*/ 52388 w 72"/>
                <a:gd name="T57" fmla="*/ 40634 h 29"/>
                <a:gd name="T58" fmla="*/ 46037 w 72"/>
                <a:gd name="T59" fmla="*/ 39233 h 29"/>
                <a:gd name="T60" fmla="*/ 39687 w 72"/>
                <a:gd name="T61" fmla="*/ 32227 h 29"/>
                <a:gd name="T62" fmla="*/ 31750 w 72"/>
                <a:gd name="T63" fmla="*/ 29425 h 29"/>
                <a:gd name="T64" fmla="*/ 25400 w 72"/>
                <a:gd name="T65" fmla="*/ 28023 h 29"/>
                <a:gd name="T66" fmla="*/ 17462 w 72"/>
                <a:gd name="T67" fmla="*/ 25221 h 29"/>
                <a:gd name="T68" fmla="*/ 11112 w 72"/>
                <a:gd name="T69" fmla="*/ 23820 h 29"/>
                <a:gd name="T70" fmla="*/ 7937 w 72"/>
                <a:gd name="T71" fmla="*/ 21018 h 29"/>
                <a:gd name="T72" fmla="*/ 4762 w 72"/>
                <a:gd name="T73" fmla="*/ 18215 h 29"/>
                <a:gd name="T74" fmla="*/ 0 w 72"/>
                <a:gd name="T75" fmla="*/ 14012 h 29"/>
                <a:gd name="T76" fmla="*/ 0 w 72"/>
                <a:gd name="T77" fmla="*/ 8407 h 29"/>
                <a:gd name="T78" fmla="*/ 6350 w 72"/>
                <a:gd name="T79" fmla="*/ 8407 h 29"/>
                <a:gd name="T80" fmla="*/ 11112 w 72"/>
                <a:gd name="T81" fmla="*/ 11209 h 29"/>
                <a:gd name="T82" fmla="*/ 17462 w 72"/>
                <a:gd name="T83" fmla="*/ 11209 h 29"/>
                <a:gd name="T84" fmla="*/ 20637 w 72"/>
                <a:gd name="T85" fmla="*/ 11209 h 29"/>
                <a:gd name="T86" fmla="*/ 26988 w 72"/>
                <a:gd name="T87" fmla="*/ 14012 h 29"/>
                <a:gd name="T88" fmla="*/ 33337 w 72"/>
                <a:gd name="T89" fmla="*/ 14012 h 29"/>
                <a:gd name="T90" fmla="*/ 39687 w 72"/>
                <a:gd name="T91" fmla="*/ 14012 h 29"/>
                <a:gd name="T92" fmla="*/ 46037 w 72"/>
                <a:gd name="T93" fmla="*/ 14012 h 2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2"/>
                <a:gd name="T142" fmla="*/ 0 h 29"/>
                <a:gd name="T143" fmla="*/ 72 w 72"/>
                <a:gd name="T144" fmla="*/ 29 h 2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2" h="29">
                  <a:moveTo>
                    <a:pt x="29" y="10"/>
                  </a:moveTo>
                  <a:lnTo>
                    <a:pt x="30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7" y="10"/>
                  </a:lnTo>
                  <a:lnTo>
                    <a:pt x="38" y="10"/>
                  </a:lnTo>
                  <a:lnTo>
                    <a:pt x="39" y="8"/>
                  </a:lnTo>
                  <a:lnTo>
                    <a:pt x="39" y="6"/>
                  </a:lnTo>
                  <a:lnTo>
                    <a:pt x="39" y="5"/>
                  </a:lnTo>
                  <a:lnTo>
                    <a:pt x="39" y="3"/>
                  </a:lnTo>
                  <a:lnTo>
                    <a:pt x="39" y="2"/>
                  </a:lnTo>
                  <a:lnTo>
                    <a:pt x="39" y="0"/>
                  </a:lnTo>
                  <a:lnTo>
                    <a:pt x="43" y="5"/>
                  </a:lnTo>
                  <a:lnTo>
                    <a:pt x="46" y="8"/>
                  </a:lnTo>
                  <a:lnTo>
                    <a:pt x="50" y="10"/>
                  </a:lnTo>
                  <a:lnTo>
                    <a:pt x="56" y="11"/>
                  </a:lnTo>
                  <a:lnTo>
                    <a:pt x="59" y="14"/>
                  </a:lnTo>
                  <a:lnTo>
                    <a:pt x="64" y="15"/>
                  </a:lnTo>
                  <a:lnTo>
                    <a:pt x="69" y="18"/>
                  </a:lnTo>
                  <a:lnTo>
                    <a:pt x="72" y="23"/>
                  </a:lnTo>
                  <a:lnTo>
                    <a:pt x="64" y="23"/>
                  </a:lnTo>
                  <a:lnTo>
                    <a:pt x="57" y="25"/>
                  </a:lnTo>
                  <a:lnTo>
                    <a:pt x="50" y="26"/>
                  </a:lnTo>
                  <a:lnTo>
                    <a:pt x="44" y="29"/>
                  </a:lnTo>
                  <a:lnTo>
                    <a:pt x="39" y="29"/>
                  </a:lnTo>
                  <a:lnTo>
                    <a:pt x="33" y="29"/>
                  </a:lnTo>
                  <a:lnTo>
                    <a:pt x="29" y="28"/>
                  </a:lnTo>
                  <a:lnTo>
                    <a:pt x="25" y="23"/>
                  </a:lnTo>
                  <a:lnTo>
                    <a:pt x="20" y="21"/>
                  </a:lnTo>
                  <a:lnTo>
                    <a:pt x="16" y="20"/>
                  </a:lnTo>
                  <a:lnTo>
                    <a:pt x="11" y="18"/>
                  </a:lnTo>
                  <a:lnTo>
                    <a:pt x="7" y="17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0" y="6"/>
                  </a:lnTo>
                  <a:lnTo>
                    <a:pt x="4" y="6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3" y="8"/>
                  </a:lnTo>
                  <a:lnTo>
                    <a:pt x="17" y="10"/>
                  </a:lnTo>
                  <a:lnTo>
                    <a:pt x="21" y="10"/>
                  </a:lnTo>
                  <a:lnTo>
                    <a:pt x="25" y="10"/>
                  </a:lnTo>
                  <a:lnTo>
                    <a:pt x="29" y="1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1" name="Freeform 399"/>
            <p:cNvSpPr>
              <a:spLocks/>
            </p:cNvSpPr>
            <p:nvPr/>
          </p:nvSpPr>
          <p:spPr bwMode="gray">
            <a:xfrm>
              <a:off x="7059017" y="2541635"/>
              <a:ext cx="69490" cy="19371"/>
            </a:xfrm>
            <a:custGeom>
              <a:avLst/>
              <a:gdLst>
                <a:gd name="T0" fmla="*/ 74613 w 47"/>
                <a:gd name="T1" fmla="*/ 18215 h 15"/>
                <a:gd name="T2" fmla="*/ 73025 w 47"/>
                <a:gd name="T3" fmla="*/ 11209 h 15"/>
                <a:gd name="T4" fmla="*/ 69850 w 47"/>
                <a:gd name="T5" fmla="*/ 7006 h 15"/>
                <a:gd name="T6" fmla="*/ 68263 w 47"/>
                <a:gd name="T7" fmla="*/ 2802 h 15"/>
                <a:gd name="T8" fmla="*/ 66675 w 47"/>
                <a:gd name="T9" fmla="*/ 2802 h 15"/>
                <a:gd name="T10" fmla="*/ 65088 w 47"/>
                <a:gd name="T11" fmla="*/ 0 h 15"/>
                <a:gd name="T12" fmla="*/ 63500 w 47"/>
                <a:gd name="T13" fmla="*/ 2802 h 15"/>
                <a:gd name="T14" fmla="*/ 58738 w 47"/>
                <a:gd name="T15" fmla="*/ 7006 h 15"/>
                <a:gd name="T16" fmla="*/ 57150 w 47"/>
                <a:gd name="T17" fmla="*/ 14011 h 15"/>
                <a:gd name="T18" fmla="*/ 38100 w 47"/>
                <a:gd name="T19" fmla="*/ 14011 h 15"/>
                <a:gd name="T20" fmla="*/ 34925 w 47"/>
                <a:gd name="T21" fmla="*/ 14011 h 15"/>
                <a:gd name="T22" fmla="*/ 28575 w 47"/>
                <a:gd name="T23" fmla="*/ 11209 h 15"/>
                <a:gd name="T24" fmla="*/ 25400 w 47"/>
                <a:gd name="T25" fmla="*/ 11209 h 15"/>
                <a:gd name="T26" fmla="*/ 23813 w 47"/>
                <a:gd name="T27" fmla="*/ 9808 h 15"/>
                <a:gd name="T28" fmla="*/ 20638 w 47"/>
                <a:gd name="T29" fmla="*/ 7006 h 15"/>
                <a:gd name="T30" fmla="*/ 15875 w 47"/>
                <a:gd name="T31" fmla="*/ 4203 h 15"/>
                <a:gd name="T32" fmla="*/ 12700 w 47"/>
                <a:gd name="T33" fmla="*/ 2802 h 15"/>
                <a:gd name="T34" fmla="*/ 11113 w 47"/>
                <a:gd name="T35" fmla="*/ 0 h 15"/>
                <a:gd name="T36" fmla="*/ 9525 w 47"/>
                <a:gd name="T37" fmla="*/ 4203 h 15"/>
                <a:gd name="T38" fmla="*/ 6350 w 47"/>
                <a:gd name="T39" fmla="*/ 7006 h 15"/>
                <a:gd name="T40" fmla="*/ 6350 w 47"/>
                <a:gd name="T41" fmla="*/ 9808 h 15"/>
                <a:gd name="T42" fmla="*/ 4763 w 47"/>
                <a:gd name="T43" fmla="*/ 11209 h 15"/>
                <a:gd name="T44" fmla="*/ 3175 w 47"/>
                <a:gd name="T45" fmla="*/ 11209 h 15"/>
                <a:gd name="T46" fmla="*/ 3175 w 47"/>
                <a:gd name="T47" fmla="*/ 14011 h 15"/>
                <a:gd name="T48" fmla="*/ 1588 w 47"/>
                <a:gd name="T49" fmla="*/ 16814 h 15"/>
                <a:gd name="T50" fmla="*/ 0 w 47"/>
                <a:gd name="T51" fmla="*/ 18215 h 15"/>
                <a:gd name="T52" fmla="*/ 9525 w 47"/>
                <a:gd name="T53" fmla="*/ 18215 h 15"/>
                <a:gd name="T54" fmla="*/ 15875 w 47"/>
                <a:gd name="T55" fmla="*/ 18215 h 15"/>
                <a:gd name="T56" fmla="*/ 25400 w 47"/>
                <a:gd name="T57" fmla="*/ 18215 h 15"/>
                <a:gd name="T58" fmla="*/ 31750 w 47"/>
                <a:gd name="T59" fmla="*/ 18215 h 15"/>
                <a:gd name="T60" fmla="*/ 34925 w 47"/>
                <a:gd name="T61" fmla="*/ 18215 h 15"/>
                <a:gd name="T62" fmla="*/ 41275 w 47"/>
                <a:gd name="T63" fmla="*/ 18215 h 15"/>
                <a:gd name="T64" fmla="*/ 44450 w 47"/>
                <a:gd name="T65" fmla="*/ 18215 h 15"/>
                <a:gd name="T66" fmla="*/ 50800 w 47"/>
                <a:gd name="T67" fmla="*/ 18215 h 15"/>
                <a:gd name="T68" fmla="*/ 53975 w 47"/>
                <a:gd name="T69" fmla="*/ 18215 h 15"/>
                <a:gd name="T70" fmla="*/ 58738 w 47"/>
                <a:gd name="T71" fmla="*/ 18215 h 15"/>
                <a:gd name="T72" fmla="*/ 61913 w 47"/>
                <a:gd name="T73" fmla="*/ 18215 h 15"/>
                <a:gd name="T74" fmla="*/ 65088 w 47"/>
                <a:gd name="T75" fmla="*/ 21017 h 15"/>
                <a:gd name="T76" fmla="*/ 68263 w 47"/>
                <a:gd name="T77" fmla="*/ 21017 h 15"/>
                <a:gd name="T78" fmla="*/ 69850 w 47"/>
                <a:gd name="T79" fmla="*/ 21017 h 15"/>
                <a:gd name="T80" fmla="*/ 73025 w 47"/>
                <a:gd name="T81" fmla="*/ 21017 h 15"/>
                <a:gd name="T82" fmla="*/ 74613 w 47"/>
                <a:gd name="T83" fmla="*/ 18215 h 1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7"/>
                <a:gd name="T127" fmla="*/ 0 h 15"/>
                <a:gd name="T128" fmla="*/ 47 w 47"/>
                <a:gd name="T129" fmla="*/ 15 h 1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7" h="15">
                  <a:moveTo>
                    <a:pt x="47" y="13"/>
                  </a:moveTo>
                  <a:lnTo>
                    <a:pt x="46" y="8"/>
                  </a:lnTo>
                  <a:lnTo>
                    <a:pt x="44" y="5"/>
                  </a:lnTo>
                  <a:lnTo>
                    <a:pt x="43" y="2"/>
                  </a:lnTo>
                  <a:lnTo>
                    <a:pt x="42" y="2"/>
                  </a:lnTo>
                  <a:lnTo>
                    <a:pt x="41" y="0"/>
                  </a:lnTo>
                  <a:lnTo>
                    <a:pt x="40" y="2"/>
                  </a:lnTo>
                  <a:lnTo>
                    <a:pt x="37" y="5"/>
                  </a:lnTo>
                  <a:lnTo>
                    <a:pt x="36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18" y="8"/>
                  </a:lnTo>
                  <a:lnTo>
                    <a:pt x="16" y="8"/>
                  </a:lnTo>
                  <a:lnTo>
                    <a:pt x="15" y="7"/>
                  </a:lnTo>
                  <a:lnTo>
                    <a:pt x="13" y="5"/>
                  </a:lnTo>
                  <a:lnTo>
                    <a:pt x="10" y="3"/>
                  </a:lnTo>
                  <a:lnTo>
                    <a:pt x="8" y="2"/>
                  </a:lnTo>
                  <a:lnTo>
                    <a:pt x="7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7"/>
                  </a:lnTo>
                  <a:lnTo>
                    <a:pt x="3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3"/>
                  </a:lnTo>
                  <a:lnTo>
                    <a:pt x="6" y="13"/>
                  </a:lnTo>
                  <a:lnTo>
                    <a:pt x="10" y="13"/>
                  </a:lnTo>
                  <a:lnTo>
                    <a:pt x="16" y="13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6" y="13"/>
                  </a:lnTo>
                  <a:lnTo>
                    <a:pt x="28" y="13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7" y="13"/>
                  </a:lnTo>
                  <a:lnTo>
                    <a:pt x="39" y="13"/>
                  </a:lnTo>
                  <a:lnTo>
                    <a:pt x="41" y="15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6" y="15"/>
                  </a:lnTo>
                  <a:lnTo>
                    <a:pt x="47" y="13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2" name="Freeform 400"/>
            <p:cNvSpPr>
              <a:spLocks/>
            </p:cNvSpPr>
            <p:nvPr/>
          </p:nvSpPr>
          <p:spPr bwMode="gray">
            <a:xfrm>
              <a:off x="6190394" y="2467126"/>
              <a:ext cx="15794" cy="11922"/>
            </a:xfrm>
            <a:custGeom>
              <a:avLst/>
              <a:gdLst>
                <a:gd name="T0" fmla="*/ 0 w 11"/>
                <a:gd name="T1" fmla="*/ 12610 h 9"/>
                <a:gd name="T2" fmla="*/ 0 w 11"/>
                <a:gd name="T3" fmla="*/ 12610 h 9"/>
                <a:gd name="T4" fmla="*/ 3175 w 11"/>
                <a:gd name="T5" fmla="*/ 11209 h 9"/>
                <a:gd name="T6" fmla="*/ 6350 w 11"/>
                <a:gd name="T7" fmla="*/ 7006 h 9"/>
                <a:gd name="T8" fmla="*/ 7938 w 11"/>
                <a:gd name="T9" fmla="*/ 5604 h 9"/>
                <a:gd name="T10" fmla="*/ 9525 w 11"/>
                <a:gd name="T11" fmla="*/ 4203 h 9"/>
                <a:gd name="T12" fmla="*/ 11113 w 11"/>
                <a:gd name="T13" fmla="*/ 4203 h 9"/>
                <a:gd name="T14" fmla="*/ 15875 w 11"/>
                <a:gd name="T15" fmla="*/ 0 h 9"/>
                <a:gd name="T16" fmla="*/ 17463 w 11"/>
                <a:gd name="T17" fmla="*/ 0 h 9"/>
                <a:gd name="T18" fmla="*/ 17463 w 11"/>
                <a:gd name="T19" fmla="*/ 12610 h 9"/>
                <a:gd name="T20" fmla="*/ 15875 w 11"/>
                <a:gd name="T21" fmla="*/ 12610 h 9"/>
                <a:gd name="T22" fmla="*/ 11113 w 11"/>
                <a:gd name="T23" fmla="*/ 12610 h 9"/>
                <a:gd name="T24" fmla="*/ 9525 w 11"/>
                <a:gd name="T25" fmla="*/ 12610 h 9"/>
                <a:gd name="T26" fmla="*/ 7938 w 11"/>
                <a:gd name="T27" fmla="*/ 12610 h 9"/>
                <a:gd name="T28" fmla="*/ 0 w 11"/>
                <a:gd name="T29" fmla="*/ 1261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"/>
                <a:gd name="T46" fmla="*/ 0 h 9"/>
                <a:gd name="T47" fmla="*/ 11 w 11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" h="9">
                  <a:moveTo>
                    <a:pt x="0" y="9"/>
                  </a:moveTo>
                  <a:lnTo>
                    <a:pt x="0" y="9"/>
                  </a:lnTo>
                  <a:lnTo>
                    <a:pt x="2" y="8"/>
                  </a:lnTo>
                  <a:lnTo>
                    <a:pt x="4" y="5"/>
                  </a:lnTo>
                  <a:lnTo>
                    <a:pt x="5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5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3" name="Freeform 401"/>
            <p:cNvSpPr>
              <a:spLocks/>
            </p:cNvSpPr>
            <p:nvPr/>
          </p:nvSpPr>
          <p:spPr bwMode="gray">
            <a:xfrm>
              <a:off x="6956362" y="2535675"/>
              <a:ext cx="18951" cy="16393"/>
            </a:xfrm>
            <a:custGeom>
              <a:avLst/>
              <a:gdLst>
                <a:gd name="T0" fmla="*/ 20638 w 13"/>
                <a:gd name="T1" fmla="*/ 16814 h 12"/>
                <a:gd name="T2" fmla="*/ 20638 w 13"/>
                <a:gd name="T3" fmla="*/ 14012 h 12"/>
                <a:gd name="T4" fmla="*/ 20638 w 13"/>
                <a:gd name="T5" fmla="*/ 11209 h 12"/>
                <a:gd name="T6" fmla="*/ 20638 w 13"/>
                <a:gd name="T7" fmla="*/ 9808 h 12"/>
                <a:gd name="T8" fmla="*/ 20638 w 13"/>
                <a:gd name="T9" fmla="*/ 7006 h 12"/>
                <a:gd name="T10" fmla="*/ 20638 w 13"/>
                <a:gd name="T11" fmla="*/ 5605 h 12"/>
                <a:gd name="T12" fmla="*/ 20638 w 13"/>
                <a:gd name="T13" fmla="*/ 1401 h 12"/>
                <a:gd name="T14" fmla="*/ 20638 w 13"/>
                <a:gd name="T15" fmla="*/ 0 h 12"/>
                <a:gd name="T16" fmla="*/ 0 w 13"/>
                <a:gd name="T17" fmla="*/ 0 h 12"/>
                <a:gd name="T18" fmla="*/ 3175 w 13"/>
                <a:gd name="T19" fmla="*/ 1401 h 12"/>
                <a:gd name="T20" fmla="*/ 7938 w 13"/>
                <a:gd name="T21" fmla="*/ 5605 h 12"/>
                <a:gd name="T22" fmla="*/ 9525 w 13"/>
                <a:gd name="T23" fmla="*/ 7006 h 12"/>
                <a:gd name="T24" fmla="*/ 11113 w 13"/>
                <a:gd name="T25" fmla="*/ 9808 h 12"/>
                <a:gd name="T26" fmla="*/ 14288 w 13"/>
                <a:gd name="T27" fmla="*/ 11209 h 12"/>
                <a:gd name="T28" fmla="*/ 17463 w 13"/>
                <a:gd name="T29" fmla="*/ 14012 h 12"/>
                <a:gd name="T30" fmla="*/ 19050 w 13"/>
                <a:gd name="T31" fmla="*/ 14012 h 12"/>
                <a:gd name="T32" fmla="*/ 20638 w 13"/>
                <a:gd name="T33" fmla="*/ 16814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"/>
                <a:gd name="T52" fmla="*/ 0 h 12"/>
                <a:gd name="T53" fmla="*/ 13 w 13"/>
                <a:gd name="T54" fmla="*/ 12 h 1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" h="12">
                  <a:moveTo>
                    <a:pt x="13" y="12"/>
                  </a:moveTo>
                  <a:lnTo>
                    <a:pt x="13" y="10"/>
                  </a:lnTo>
                  <a:lnTo>
                    <a:pt x="13" y="8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4"/>
                  </a:lnTo>
                  <a:lnTo>
                    <a:pt x="6" y="5"/>
                  </a:lnTo>
                  <a:lnTo>
                    <a:pt x="7" y="7"/>
                  </a:lnTo>
                  <a:lnTo>
                    <a:pt x="9" y="8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4" name="Freeform 402"/>
            <p:cNvSpPr>
              <a:spLocks/>
            </p:cNvSpPr>
            <p:nvPr/>
          </p:nvSpPr>
          <p:spPr bwMode="gray">
            <a:xfrm>
              <a:off x="6908983" y="2502890"/>
              <a:ext cx="12635" cy="11922"/>
            </a:xfrm>
            <a:custGeom>
              <a:avLst/>
              <a:gdLst>
                <a:gd name="T0" fmla="*/ 0 w 9"/>
                <a:gd name="T1" fmla="*/ 0 h 9"/>
                <a:gd name="T2" fmla="*/ 14288 w 9"/>
                <a:gd name="T3" fmla="*/ 12610 h 9"/>
                <a:gd name="T4" fmla="*/ 14288 w 9"/>
                <a:gd name="T5" fmla="*/ 11209 h 9"/>
                <a:gd name="T6" fmla="*/ 14288 w 9"/>
                <a:gd name="T7" fmla="*/ 7006 h 9"/>
                <a:gd name="T8" fmla="*/ 14288 w 9"/>
                <a:gd name="T9" fmla="*/ 5604 h 9"/>
                <a:gd name="T10" fmla="*/ 14288 w 9"/>
                <a:gd name="T11" fmla="*/ 1401 h 9"/>
                <a:gd name="T12" fmla="*/ 14288 w 9"/>
                <a:gd name="T13" fmla="*/ 0 h 9"/>
                <a:gd name="T14" fmla="*/ 0 w 9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0" y="0"/>
                  </a:moveTo>
                  <a:lnTo>
                    <a:pt x="9" y="9"/>
                  </a:lnTo>
                  <a:lnTo>
                    <a:pt x="9" y="8"/>
                  </a:lnTo>
                  <a:lnTo>
                    <a:pt x="9" y="5"/>
                  </a:lnTo>
                  <a:lnTo>
                    <a:pt x="9" y="4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5" name="Freeform 403"/>
            <p:cNvSpPr>
              <a:spLocks/>
            </p:cNvSpPr>
            <p:nvPr/>
          </p:nvSpPr>
          <p:spPr bwMode="gray">
            <a:xfrm>
              <a:off x="7847097" y="2590812"/>
              <a:ext cx="58436" cy="32784"/>
            </a:xfrm>
            <a:custGeom>
              <a:avLst/>
              <a:gdLst>
                <a:gd name="T0" fmla="*/ 3175 w 41"/>
                <a:gd name="T1" fmla="*/ 28023 h 24"/>
                <a:gd name="T2" fmla="*/ 3175 w 41"/>
                <a:gd name="T3" fmla="*/ 28023 h 24"/>
                <a:gd name="T4" fmla="*/ 1588 w 41"/>
                <a:gd name="T5" fmla="*/ 26622 h 24"/>
                <a:gd name="T6" fmla="*/ 1588 w 41"/>
                <a:gd name="T7" fmla="*/ 22419 h 24"/>
                <a:gd name="T8" fmla="*/ 1588 w 41"/>
                <a:gd name="T9" fmla="*/ 21017 h 24"/>
                <a:gd name="T10" fmla="*/ 1588 w 41"/>
                <a:gd name="T11" fmla="*/ 18215 h 24"/>
                <a:gd name="T12" fmla="*/ 1588 w 41"/>
                <a:gd name="T13" fmla="*/ 16814 h 24"/>
                <a:gd name="T14" fmla="*/ 0 w 41"/>
                <a:gd name="T15" fmla="*/ 12611 h 24"/>
                <a:gd name="T16" fmla="*/ 3175 w 41"/>
                <a:gd name="T17" fmla="*/ 7006 h 24"/>
                <a:gd name="T18" fmla="*/ 7938 w 41"/>
                <a:gd name="T19" fmla="*/ 5605 h 24"/>
                <a:gd name="T20" fmla="*/ 11113 w 41"/>
                <a:gd name="T21" fmla="*/ 4204 h 24"/>
                <a:gd name="T22" fmla="*/ 17463 w 41"/>
                <a:gd name="T23" fmla="*/ 4204 h 24"/>
                <a:gd name="T24" fmla="*/ 19050 w 41"/>
                <a:gd name="T25" fmla="*/ 1401 h 24"/>
                <a:gd name="T26" fmla="*/ 22225 w 41"/>
                <a:gd name="T27" fmla="*/ 1401 h 24"/>
                <a:gd name="T28" fmla="*/ 25400 w 41"/>
                <a:gd name="T29" fmla="*/ 1401 h 24"/>
                <a:gd name="T30" fmla="*/ 30163 w 41"/>
                <a:gd name="T31" fmla="*/ 0 h 24"/>
                <a:gd name="T32" fmla="*/ 31750 w 41"/>
                <a:gd name="T33" fmla="*/ 5605 h 24"/>
                <a:gd name="T34" fmla="*/ 38100 w 41"/>
                <a:gd name="T35" fmla="*/ 7006 h 24"/>
                <a:gd name="T36" fmla="*/ 41275 w 41"/>
                <a:gd name="T37" fmla="*/ 12611 h 24"/>
                <a:gd name="T38" fmla="*/ 47625 w 41"/>
                <a:gd name="T39" fmla="*/ 15413 h 24"/>
                <a:gd name="T40" fmla="*/ 52388 w 41"/>
                <a:gd name="T41" fmla="*/ 16814 h 24"/>
                <a:gd name="T42" fmla="*/ 58738 w 41"/>
                <a:gd name="T43" fmla="*/ 18215 h 24"/>
                <a:gd name="T44" fmla="*/ 61913 w 41"/>
                <a:gd name="T45" fmla="*/ 22419 h 24"/>
                <a:gd name="T46" fmla="*/ 65088 w 41"/>
                <a:gd name="T47" fmla="*/ 28023 h 24"/>
                <a:gd name="T48" fmla="*/ 60325 w 41"/>
                <a:gd name="T49" fmla="*/ 29425 h 24"/>
                <a:gd name="T50" fmla="*/ 55563 w 41"/>
                <a:gd name="T51" fmla="*/ 29425 h 24"/>
                <a:gd name="T52" fmla="*/ 50800 w 41"/>
                <a:gd name="T53" fmla="*/ 32227 h 24"/>
                <a:gd name="T54" fmla="*/ 44450 w 41"/>
                <a:gd name="T55" fmla="*/ 32227 h 24"/>
                <a:gd name="T56" fmla="*/ 41275 w 41"/>
                <a:gd name="T57" fmla="*/ 33628 h 24"/>
                <a:gd name="T58" fmla="*/ 34925 w 41"/>
                <a:gd name="T59" fmla="*/ 33628 h 24"/>
                <a:gd name="T60" fmla="*/ 31750 w 41"/>
                <a:gd name="T61" fmla="*/ 33628 h 24"/>
                <a:gd name="T62" fmla="*/ 25400 w 41"/>
                <a:gd name="T63" fmla="*/ 33628 h 24"/>
                <a:gd name="T64" fmla="*/ 22225 w 41"/>
                <a:gd name="T65" fmla="*/ 33628 h 24"/>
                <a:gd name="T66" fmla="*/ 19050 w 41"/>
                <a:gd name="T67" fmla="*/ 33628 h 24"/>
                <a:gd name="T68" fmla="*/ 12700 w 41"/>
                <a:gd name="T69" fmla="*/ 32227 h 24"/>
                <a:gd name="T70" fmla="*/ 11113 w 41"/>
                <a:gd name="T71" fmla="*/ 32227 h 24"/>
                <a:gd name="T72" fmla="*/ 7938 w 41"/>
                <a:gd name="T73" fmla="*/ 29425 h 24"/>
                <a:gd name="T74" fmla="*/ 6350 w 41"/>
                <a:gd name="T75" fmla="*/ 28023 h 24"/>
                <a:gd name="T76" fmla="*/ 3175 w 41"/>
                <a:gd name="T77" fmla="*/ 28023 h 2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1"/>
                <a:gd name="T118" fmla="*/ 0 h 24"/>
                <a:gd name="T119" fmla="*/ 41 w 41"/>
                <a:gd name="T120" fmla="*/ 24 h 2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1" h="24">
                  <a:moveTo>
                    <a:pt x="2" y="20"/>
                  </a:moveTo>
                  <a:lnTo>
                    <a:pt x="2" y="20"/>
                  </a:lnTo>
                  <a:lnTo>
                    <a:pt x="1" y="19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0" y="9"/>
                  </a:lnTo>
                  <a:lnTo>
                    <a:pt x="2" y="5"/>
                  </a:lnTo>
                  <a:lnTo>
                    <a:pt x="5" y="4"/>
                  </a:lnTo>
                  <a:lnTo>
                    <a:pt x="7" y="3"/>
                  </a:lnTo>
                  <a:lnTo>
                    <a:pt x="11" y="3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9" y="0"/>
                  </a:lnTo>
                  <a:lnTo>
                    <a:pt x="20" y="4"/>
                  </a:lnTo>
                  <a:lnTo>
                    <a:pt x="24" y="5"/>
                  </a:lnTo>
                  <a:lnTo>
                    <a:pt x="26" y="9"/>
                  </a:lnTo>
                  <a:lnTo>
                    <a:pt x="30" y="11"/>
                  </a:lnTo>
                  <a:lnTo>
                    <a:pt x="33" y="12"/>
                  </a:lnTo>
                  <a:lnTo>
                    <a:pt x="37" y="13"/>
                  </a:lnTo>
                  <a:lnTo>
                    <a:pt x="39" y="16"/>
                  </a:lnTo>
                  <a:lnTo>
                    <a:pt x="41" y="20"/>
                  </a:lnTo>
                  <a:lnTo>
                    <a:pt x="38" y="21"/>
                  </a:lnTo>
                  <a:lnTo>
                    <a:pt x="35" y="21"/>
                  </a:lnTo>
                  <a:lnTo>
                    <a:pt x="32" y="23"/>
                  </a:lnTo>
                  <a:lnTo>
                    <a:pt x="28" y="23"/>
                  </a:lnTo>
                  <a:lnTo>
                    <a:pt x="26" y="24"/>
                  </a:lnTo>
                  <a:lnTo>
                    <a:pt x="22" y="24"/>
                  </a:lnTo>
                  <a:lnTo>
                    <a:pt x="20" y="24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12" y="24"/>
                  </a:lnTo>
                  <a:lnTo>
                    <a:pt x="8" y="23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4" y="20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6" name="Freeform 404"/>
            <p:cNvSpPr>
              <a:spLocks/>
            </p:cNvSpPr>
            <p:nvPr/>
          </p:nvSpPr>
          <p:spPr bwMode="gray">
            <a:xfrm>
              <a:off x="7982917" y="2930576"/>
              <a:ext cx="22110" cy="26822"/>
            </a:xfrm>
            <a:custGeom>
              <a:avLst/>
              <a:gdLst>
                <a:gd name="T0" fmla="*/ 19050 w 15"/>
                <a:gd name="T1" fmla="*/ 28023 h 20"/>
                <a:gd name="T2" fmla="*/ 0 w 15"/>
                <a:gd name="T3" fmla="*/ 18215 h 20"/>
                <a:gd name="T4" fmla="*/ 0 w 15"/>
                <a:gd name="T5" fmla="*/ 2802 h 20"/>
                <a:gd name="T6" fmla="*/ 3175 w 15"/>
                <a:gd name="T7" fmla="*/ 2802 h 20"/>
                <a:gd name="T8" fmla="*/ 7938 w 15"/>
                <a:gd name="T9" fmla="*/ 2802 h 20"/>
                <a:gd name="T10" fmla="*/ 9525 w 15"/>
                <a:gd name="T11" fmla="*/ 1401 h 20"/>
                <a:gd name="T12" fmla="*/ 12700 w 15"/>
                <a:gd name="T13" fmla="*/ 1401 h 20"/>
                <a:gd name="T14" fmla="*/ 14288 w 15"/>
                <a:gd name="T15" fmla="*/ 1401 h 20"/>
                <a:gd name="T16" fmla="*/ 19050 w 15"/>
                <a:gd name="T17" fmla="*/ 0 h 20"/>
                <a:gd name="T18" fmla="*/ 20638 w 15"/>
                <a:gd name="T19" fmla="*/ 0 h 20"/>
                <a:gd name="T20" fmla="*/ 20638 w 15"/>
                <a:gd name="T21" fmla="*/ 11209 h 20"/>
                <a:gd name="T22" fmla="*/ 23813 w 15"/>
                <a:gd name="T23" fmla="*/ 11209 h 20"/>
                <a:gd name="T24" fmla="*/ 19050 w 15"/>
                <a:gd name="T25" fmla="*/ 28023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"/>
                <a:gd name="T40" fmla="*/ 0 h 20"/>
                <a:gd name="T41" fmla="*/ 15 w 15"/>
                <a:gd name="T42" fmla="*/ 20 h 2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" h="20">
                  <a:moveTo>
                    <a:pt x="12" y="20"/>
                  </a:moveTo>
                  <a:lnTo>
                    <a:pt x="0" y="13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3" y="8"/>
                  </a:lnTo>
                  <a:lnTo>
                    <a:pt x="15" y="8"/>
                  </a:lnTo>
                  <a:lnTo>
                    <a:pt x="12" y="2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7" name="Freeform 405"/>
            <p:cNvSpPr>
              <a:spLocks/>
            </p:cNvSpPr>
            <p:nvPr/>
          </p:nvSpPr>
          <p:spPr bwMode="gray">
            <a:xfrm>
              <a:off x="7774449" y="2927597"/>
              <a:ext cx="22110" cy="8941"/>
            </a:xfrm>
            <a:custGeom>
              <a:avLst/>
              <a:gdLst>
                <a:gd name="T0" fmla="*/ 0 w 15"/>
                <a:gd name="T1" fmla="*/ 0 h 7"/>
                <a:gd name="T2" fmla="*/ 4763 w 15"/>
                <a:gd name="T3" fmla="*/ 1401 h 7"/>
                <a:gd name="T4" fmla="*/ 7938 w 15"/>
                <a:gd name="T5" fmla="*/ 5605 h 7"/>
                <a:gd name="T6" fmla="*/ 11113 w 15"/>
                <a:gd name="T7" fmla="*/ 5605 h 7"/>
                <a:gd name="T8" fmla="*/ 12700 w 15"/>
                <a:gd name="T9" fmla="*/ 8407 h 7"/>
                <a:gd name="T10" fmla="*/ 15875 w 15"/>
                <a:gd name="T11" fmla="*/ 8407 h 7"/>
                <a:gd name="T12" fmla="*/ 19050 w 15"/>
                <a:gd name="T13" fmla="*/ 9808 h 7"/>
                <a:gd name="T14" fmla="*/ 20638 w 15"/>
                <a:gd name="T15" fmla="*/ 9808 h 7"/>
                <a:gd name="T16" fmla="*/ 23813 w 15"/>
                <a:gd name="T17" fmla="*/ 9808 h 7"/>
                <a:gd name="T18" fmla="*/ 19050 w 15"/>
                <a:gd name="T19" fmla="*/ 9808 h 7"/>
                <a:gd name="T20" fmla="*/ 12700 w 15"/>
                <a:gd name="T21" fmla="*/ 9808 h 7"/>
                <a:gd name="T22" fmla="*/ 9525 w 15"/>
                <a:gd name="T23" fmla="*/ 9808 h 7"/>
                <a:gd name="T24" fmla="*/ 7938 w 15"/>
                <a:gd name="T25" fmla="*/ 9808 h 7"/>
                <a:gd name="T26" fmla="*/ 4763 w 15"/>
                <a:gd name="T27" fmla="*/ 9808 h 7"/>
                <a:gd name="T28" fmla="*/ 1588 w 15"/>
                <a:gd name="T29" fmla="*/ 8407 h 7"/>
                <a:gd name="T30" fmla="*/ 1588 w 15"/>
                <a:gd name="T31" fmla="*/ 5605 h 7"/>
                <a:gd name="T32" fmla="*/ 0 w 15"/>
                <a:gd name="T33" fmla="*/ 0 h 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"/>
                <a:gd name="T52" fmla="*/ 0 h 7"/>
                <a:gd name="T53" fmla="*/ 15 w 15"/>
                <a:gd name="T54" fmla="*/ 7 h 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" h="7">
                  <a:moveTo>
                    <a:pt x="0" y="0"/>
                  </a:moveTo>
                  <a:lnTo>
                    <a:pt x="3" y="1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8" name="Freeform 406"/>
            <p:cNvSpPr>
              <a:spLocks/>
            </p:cNvSpPr>
            <p:nvPr/>
          </p:nvSpPr>
          <p:spPr bwMode="gray">
            <a:xfrm>
              <a:off x="5478121" y="2662341"/>
              <a:ext cx="45802" cy="29803"/>
            </a:xfrm>
            <a:custGeom>
              <a:avLst/>
              <a:gdLst>
                <a:gd name="T0" fmla="*/ 25400 w 32"/>
                <a:gd name="T1" fmla="*/ 2802 h 23"/>
                <a:gd name="T2" fmla="*/ 30162 w 32"/>
                <a:gd name="T3" fmla="*/ 0 h 23"/>
                <a:gd name="T4" fmla="*/ 33337 w 32"/>
                <a:gd name="T5" fmla="*/ 0 h 23"/>
                <a:gd name="T6" fmla="*/ 36512 w 32"/>
                <a:gd name="T7" fmla="*/ 4204 h 23"/>
                <a:gd name="T8" fmla="*/ 39687 w 32"/>
                <a:gd name="T9" fmla="*/ 5605 h 23"/>
                <a:gd name="T10" fmla="*/ 41275 w 32"/>
                <a:gd name="T11" fmla="*/ 11209 h 23"/>
                <a:gd name="T12" fmla="*/ 44450 w 32"/>
                <a:gd name="T13" fmla="*/ 15413 h 23"/>
                <a:gd name="T14" fmla="*/ 47625 w 32"/>
                <a:gd name="T15" fmla="*/ 19616 h 23"/>
                <a:gd name="T16" fmla="*/ 50800 w 32"/>
                <a:gd name="T17" fmla="*/ 21018 h 23"/>
                <a:gd name="T18" fmla="*/ 49212 w 32"/>
                <a:gd name="T19" fmla="*/ 26622 h 23"/>
                <a:gd name="T20" fmla="*/ 44450 w 32"/>
                <a:gd name="T21" fmla="*/ 28023 h 23"/>
                <a:gd name="T22" fmla="*/ 41275 w 32"/>
                <a:gd name="T23" fmla="*/ 30826 h 23"/>
                <a:gd name="T24" fmla="*/ 31750 w 32"/>
                <a:gd name="T25" fmla="*/ 32227 h 23"/>
                <a:gd name="T26" fmla="*/ 25400 w 32"/>
                <a:gd name="T27" fmla="*/ 32227 h 23"/>
                <a:gd name="T28" fmla="*/ 17462 w 32"/>
                <a:gd name="T29" fmla="*/ 30826 h 23"/>
                <a:gd name="T30" fmla="*/ 7937 w 32"/>
                <a:gd name="T31" fmla="*/ 28023 h 23"/>
                <a:gd name="T32" fmla="*/ 0 w 32"/>
                <a:gd name="T33" fmla="*/ 26622 h 23"/>
                <a:gd name="T34" fmla="*/ 0 w 32"/>
                <a:gd name="T35" fmla="*/ 25221 h 23"/>
                <a:gd name="T36" fmla="*/ 1588 w 32"/>
                <a:gd name="T37" fmla="*/ 21018 h 23"/>
                <a:gd name="T38" fmla="*/ 6350 w 32"/>
                <a:gd name="T39" fmla="*/ 16814 h 23"/>
                <a:gd name="T40" fmla="*/ 9525 w 32"/>
                <a:gd name="T41" fmla="*/ 15413 h 23"/>
                <a:gd name="T42" fmla="*/ 17462 w 32"/>
                <a:gd name="T43" fmla="*/ 11209 h 23"/>
                <a:gd name="T44" fmla="*/ 20637 w 32"/>
                <a:gd name="T45" fmla="*/ 9808 h 23"/>
                <a:gd name="T46" fmla="*/ 25400 w 32"/>
                <a:gd name="T47" fmla="*/ 4204 h 23"/>
                <a:gd name="T48" fmla="*/ 25400 w 32"/>
                <a:gd name="T49" fmla="*/ 2802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3"/>
                <a:gd name="T77" fmla="*/ 32 w 32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3">
                  <a:moveTo>
                    <a:pt x="16" y="2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23" y="3"/>
                  </a:lnTo>
                  <a:lnTo>
                    <a:pt x="25" y="4"/>
                  </a:lnTo>
                  <a:lnTo>
                    <a:pt x="26" y="8"/>
                  </a:lnTo>
                  <a:lnTo>
                    <a:pt x="28" y="11"/>
                  </a:lnTo>
                  <a:lnTo>
                    <a:pt x="30" y="14"/>
                  </a:lnTo>
                  <a:lnTo>
                    <a:pt x="32" y="15"/>
                  </a:lnTo>
                  <a:lnTo>
                    <a:pt x="31" y="19"/>
                  </a:lnTo>
                  <a:lnTo>
                    <a:pt x="28" y="20"/>
                  </a:lnTo>
                  <a:lnTo>
                    <a:pt x="26" y="22"/>
                  </a:lnTo>
                  <a:lnTo>
                    <a:pt x="20" y="23"/>
                  </a:lnTo>
                  <a:lnTo>
                    <a:pt x="16" y="23"/>
                  </a:lnTo>
                  <a:lnTo>
                    <a:pt x="11" y="22"/>
                  </a:lnTo>
                  <a:lnTo>
                    <a:pt x="5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" y="15"/>
                  </a:lnTo>
                  <a:lnTo>
                    <a:pt x="4" y="12"/>
                  </a:lnTo>
                  <a:lnTo>
                    <a:pt x="6" y="11"/>
                  </a:lnTo>
                  <a:lnTo>
                    <a:pt x="11" y="8"/>
                  </a:lnTo>
                  <a:lnTo>
                    <a:pt x="13" y="7"/>
                  </a:lnTo>
                  <a:lnTo>
                    <a:pt x="16" y="3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79" name="Freeform 407"/>
            <p:cNvSpPr>
              <a:spLocks/>
            </p:cNvSpPr>
            <p:nvPr/>
          </p:nvSpPr>
          <p:spPr bwMode="gray">
            <a:xfrm>
              <a:off x="5514447" y="2479047"/>
              <a:ext cx="240055" cy="160941"/>
            </a:xfrm>
            <a:custGeom>
              <a:avLst/>
              <a:gdLst>
                <a:gd name="T0" fmla="*/ 160338 w 165"/>
                <a:gd name="T1" fmla="*/ 11209 h 122"/>
                <a:gd name="T2" fmla="*/ 185738 w 165"/>
                <a:gd name="T3" fmla="*/ 9808 h 122"/>
                <a:gd name="T4" fmla="*/ 209550 w 165"/>
                <a:gd name="T5" fmla="*/ 5605 h 122"/>
                <a:gd name="T6" fmla="*/ 250825 w 165"/>
                <a:gd name="T7" fmla="*/ 1401 h 122"/>
                <a:gd name="T8" fmla="*/ 255588 w 165"/>
                <a:gd name="T9" fmla="*/ 5605 h 122"/>
                <a:gd name="T10" fmla="*/ 260350 w 165"/>
                <a:gd name="T11" fmla="*/ 7006 h 122"/>
                <a:gd name="T12" fmla="*/ 242888 w 165"/>
                <a:gd name="T13" fmla="*/ 19616 h 122"/>
                <a:gd name="T14" fmla="*/ 207963 w 165"/>
                <a:gd name="T15" fmla="*/ 35029 h 122"/>
                <a:gd name="T16" fmla="*/ 171450 w 165"/>
                <a:gd name="T17" fmla="*/ 44837 h 122"/>
                <a:gd name="T18" fmla="*/ 139700 w 165"/>
                <a:gd name="T19" fmla="*/ 56047 h 122"/>
                <a:gd name="T20" fmla="*/ 112713 w 165"/>
                <a:gd name="T21" fmla="*/ 70058 h 122"/>
                <a:gd name="T22" fmla="*/ 95250 w 165"/>
                <a:gd name="T23" fmla="*/ 70058 h 122"/>
                <a:gd name="T24" fmla="*/ 90488 w 165"/>
                <a:gd name="T25" fmla="*/ 75663 h 122"/>
                <a:gd name="T26" fmla="*/ 88900 w 165"/>
                <a:gd name="T27" fmla="*/ 79866 h 122"/>
                <a:gd name="T28" fmla="*/ 92075 w 165"/>
                <a:gd name="T29" fmla="*/ 81268 h 122"/>
                <a:gd name="T30" fmla="*/ 90488 w 165"/>
                <a:gd name="T31" fmla="*/ 86872 h 122"/>
                <a:gd name="T32" fmla="*/ 87313 w 165"/>
                <a:gd name="T33" fmla="*/ 92477 h 122"/>
                <a:gd name="T34" fmla="*/ 85725 w 165"/>
                <a:gd name="T35" fmla="*/ 100884 h 122"/>
                <a:gd name="T36" fmla="*/ 76200 w 165"/>
                <a:gd name="T37" fmla="*/ 109291 h 122"/>
                <a:gd name="T38" fmla="*/ 69850 w 165"/>
                <a:gd name="T39" fmla="*/ 114895 h 122"/>
                <a:gd name="T40" fmla="*/ 77788 w 165"/>
                <a:gd name="T41" fmla="*/ 133111 h 122"/>
                <a:gd name="T42" fmla="*/ 107950 w 165"/>
                <a:gd name="T43" fmla="*/ 152727 h 122"/>
                <a:gd name="T44" fmla="*/ 134938 w 165"/>
                <a:gd name="T45" fmla="*/ 168140 h 122"/>
                <a:gd name="T46" fmla="*/ 111125 w 165"/>
                <a:gd name="T47" fmla="*/ 170942 h 122"/>
                <a:gd name="T48" fmla="*/ 92075 w 165"/>
                <a:gd name="T49" fmla="*/ 170942 h 122"/>
                <a:gd name="T50" fmla="*/ 77788 w 165"/>
                <a:gd name="T51" fmla="*/ 170942 h 122"/>
                <a:gd name="T52" fmla="*/ 66675 w 165"/>
                <a:gd name="T53" fmla="*/ 168140 h 122"/>
                <a:gd name="T54" fmla="*/ 58738 w 165"/>
                <a:gd name="T55" fmla="*/ 158332 h 122"/>
                <a:gd name="T56" fmla="*/ 55563 w 165"/>
                <a:gd name="T57" fmla="*/ 151326 h 122"/>
                <a:gd name="T58" fmla="*/ 47625 w 165"/>
                <a:gd name="T59" fmla="*/ 151326 h 122"/>
                <a:gd name="T60" fmla="*/ 41275 w 165"/>
                <a:gd name="T61" fmla="*/ 152727 h 122"/>
                <a:gd name="T62" fmla="*/ 41275 w 165"/>
                <a:gd name="T63" fmla="*/ 158332 h 122"/>
                <a:gd name="T64" fmla="*/ 28575 w 165"/>
                <a:gd name="T65" fmla="*/ 156930 h 122"/>
                <a:gd name="T66" fmla="*/ 14288 w 165"/>
                <a:gd name="T67" fmla="*/ 147122 h 122"/>
                <a:gd name="T68" fmla="*/ 0 w 165"/>
                <a:gd name="T69" fmla="*/ 135913 h 122"/>
                <a:gd name="T70" fmla="*/ 9525 w 165"/>
                <a:gd name="T71" fmla="*/ 131709 h 122"/>
                <a:gd name="T72" fmla="*/ 15875 w 165"/>
                <a:gd name="T73" fmla="*/ 126105 h 122"/>
                <a:gd name="T74" fmla="*/ 15875 w 165"/>
                <a:gd name="T75" fmla="*/ 116297 h 122"/>
                <a:gd name="T76" fmla="*/ 17463 w 165"/>
                <a:gd name="T77" fmla="*/ 110692 h 122"/>
                <a:gd name="T78" fmla="*/ 20638 w 165"/>
                <a:gd name="T79" fmla="*/ 100884 h 122"/>
                <a:gd name="T80" fmla="*/ 38100 w 165"/>
                <a:gd name="T81" fmla="*/ 96680 h 122"/>
                <a:gd name="T82" fmla="*/ 58738 w 165"/>
                <a:gd name="T83" fmla="*/ 96680 h 122"/>
                <a:gd name="T84" fmla="*/ 82550 w 165"/>
                <a:gd name="T85" fmla="*/ 96680 h 122"/>
                <a:gd name="T86" fmla="*/ 57150 w 165"/>
                <a:gd name="T87" fmla="*/ 92477 h 122"/>
                <a:gd name="T88" fmla="*/ 39688 w 165"/>
                <a:gd name="T89" fmla="*/ 85471 h 122"/>
                <a:gd name="T90" fmla="*/ 34925 w 165"/>
                <a:gd name="T91" fmla="*/ 77064 h 122"/>
                <a:gd name="T92" fmla="*/ 46038 w 165"/>
                <a:gd name="T93" fmla="*/ 71459 h 122"/>
                <a:gd name="T94" fmla="*/ 55563 w 165"/>
                <a:gd name="T95" fmla="*/ 63052 h 122"/>
                <a:gd name="T96" fmla="*/ 55563 w 165"/>
                <a:gd name="T97" fmla="*/ 60250 h 122"/>
                <a:gd name="T98" fmla="*/ 50800 w 165"/>
                <a:gd name="T99" fmla="*/ 50442 h 122"/>
                <a:gd name="T100" fmla="*/ 47625 w 165"/>
                <a:gd name="T101" fmla="*/ 44837 h 122"/>
                <a:gd name="T102" fmla="*/ 79375 w 165"/>
                <a:gd name="T103" fmla="*/ 35029 h 122"/>
                <a:gd name="T104" fmla="*/ 115888 w 165"/>
                <a:gd name="T105" fmla="*/ 21017 h 12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65"/>
                <a:gd name="T160" fmla="*/ 0 h 122"/>
                <a:gd name="T161" fmla="*/ 165 w 165"/>
                <a:gd name="T162" fmla="*/ 122 h 12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65" h="122">
                  <a:moveTo>
                    <a:pt x="85" y="10"/>
                  </a:moveTo>
                  <a:lnTo>
                    <a:pt x="95" y="10"/>
                  </a:lnTo>
                  <a:lnTo>
                    <a:pt x="101" y="8"/>
                  </a:lnTo>
                  <a:lnTo>
                    <a:pt x="107" y="7"/>
                  </a:lnTo>
                  <a:lnTo>
                    <a:pt x="112" y="7"/>
                  </a:lnTo>
                  <a:lnTo>
                    <a:pt x="117" y="7"/>
                  </a:lnTo>
                  <a:lnTo>
                    <a:pt x="123" y="7"/>
                  </a:lnTo>
                  <a:lnTo>
                    <a:pt x="127" y="5"/>
                  </a:lnTo>
                  <a:lnTo>
                    <a:pt x="132" y="4"/>
                  </a:lnTo>
                  <a:lnTo>
                    <a:pt x="136" y="0"/>
                  </a:lnTo>
                  <a:lnTo>
                    <a:pt x="158" y="0"/>
                  </a:lnTo>
                  <a:lnTo>
                    <a:pt x="158" y="1"/>
                  </a:lnTo>
                  <a:lnTo>
                    <a:pt x="159" y="3"/>
                  </a:lnTo>
                  <a:lnTo>
                    <a:pt x="161" y="3"/>
                  </a:lnTo>
                  <a:lnTo>
                    <a:pt x="161" y="4"/>
                  </a:lnTo>
                  <a:lnTo>
                    <a:pt x="162" y="4"/>
                  </a:lnTo>
                  <a:lnTo>
                    <a:pt x="163" y="5"/>
                  </a:lnTo>
                  <a:lnTo>
                    <a:pt x="164" y="5"/>
                  </a:lnTo>
                  <a:lnTo>
                    <a:pt x="165" y="5"/>
                  </a:lnTo>
                  <a:lnTo>
                    <a:pt x="161" y="10"/>
                  </a:lnTo>
                  <a:lnTo>
                    <a:pt x="153" y="14"/>
                  </a:lnTo>
                  <a:lnTo>
                    <a:pt x="146" y="18"/>
                  </a:lnTo>
                  <a:lnTo>
                    <a:pt x="139" y="22"/>
                  </a:lnTo>
                  <a:lnTo>
                    <a:pt x="131" y="25"/>
                  </a:lnTo>
                  <a:lnTo>
                    <a:pt x="121" y="28"/>
                  </a:lnTo>
                  <a:lnTo>
                    <a:pt x="114" y="29"/>
                  </a:lnTo>
                  <a:lnTo>
                    <a:pt x="108" y="32"/>
                  </a:lnTo>
                  <a:lnTo>
                    <a:pt x="100" y="33"/>
                  </a:lnTo>
                  <a:lnTo>
                    <a:pt x="94" y="36"/>
                  </a:lnTo>
                  <a:lnTo>
                    <a:pt x="88" y="40"/>
                  </a:lnTo>
                  <a:lnTo>
                    <a:pt x="82" y="44"/>
                  </a:lnTo>
                  <a:lnTo>
                    <a:pt x="77" y="48"/>
                  </a:lnTo>
                  <a:lnTo>
                    <a:pt x="71" y="50"/>
                  </a:lnTo>
                  <a:lnTo>
                    <a:pt x="66" y="51"/>
                  </a:lnTo>
                  <a:lnTo>
                    <a:pt x="60" y="48"/>
                  </a:lnTo>
                  <a:lnTo>
                    <a:pt x="60" y="50"/>
                  </a:lnTo>
                  <a:lnTo>
                    <a:pt x="58" y="51"/>
                  </a:lnTo>
                  <a:lnTo>
                    <a:pt x="58" y="52"/>
                  </a:lnTo>
                  <a:lnTo>
                    <a:pt x="57" y="54"/>
                  </a:lnTo>
                  <a:lnTo>
                    <a:pt x="56" y="55"/>
                  </a:lnTo>
                  <a:lnTo>
                    <a:pt x="55" y="57"/>
                  </a:lnTo>
                  <a:lnTo>
                    <a:pt x="56" y="57"/>
                  </a:lnTo>
                  <a:lnTo>
                    <a:pt x="56" y="58"/>
                  </a:lnTo>
                  <a:lnTo>
                    <a:pt x="57" y="58"/>
                  </a:lnTo>
                  <a:lnTo>
                    <a:pt x="58" y="58"/>
                  </a:lnTo>
                  <a:lnTo>
                    <a:pt x="60" y="59"/>
                  </a:lnTo>
                  <a:lnTo>
                    <a:pt x="58" y="61"/>
                  </a:lnTo>
                  <a:lnTo>
                    <a:pt x="57" y="62"/>
                  </a:lnTo>
                  <a:lnTo>
                    <a:pt x="56" y="64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5" y="69"/>
                  </a:lnTo>
                  <a:lnTo>
                    <a:pt x="54" y="72"/>
                  </a:lnTo>
                  <a:lnTo>
                    <a:pt x="51" y="75"/>
                  </a:lnTo>
                  <a:lnTo>
                    <a:pt x="50" y="76"/>
                  </a:lnTo>
                  <a:lnTo>
                    <a:pt x="48" y="78"/>
                  </a:lnTo>
                  <a:lnTo>
                    <a:pt x="46" y="79"/>
                  </a:lnTo>
                  <a:lnTo>
                    <a:pt x="45" y="80"/>
                  </a:lnTo>
                  <a:lnTo>
                    <a:pt x="44" y="82"/>
                  </a:lnTo>
                  <a:lnTo>
                    <a:pt x="44" y="83"/>
                  </a:lnTo>
                  <a:lnTo>
                    <a:pt x="45" y="89"/>
                  </a:lnTo>
                  <a:lnTo>
                    <a:pt x="49" y="95"/>
                  </a:lnTo>
                  <a:lnTo>
                    <a:pt x="55" y="99"/>
                  </a:lnTo>
                  <a:lnTo>
                    <a:pt x="61" y="105"/>
                  </a:lnTo>
                  <a:lnTo>
                    <a:pt x="68" y="109"/>
                  </a:lnTo>
                  <a:lnTo>
                    <a:pt x="74" y="113"/>
                  </a:lnTo>
                  <a:lnTo>
                    <a:pt x="80" y="118"/>
                  </a:lnTo>
                  <a:lnTo>
                    <a:pt x="85" y="120"/>
                  </a:lnTo>
                  <a:lnTo>
                    <a:pt x="80" y="120"/>
                  </a:lnTo>
                  <a:lnTo>
                    <a:pt x="75" y="122"/>
                  </a:lnTo>
                  <a:lnTo>
                    <a:pt x="70" y="122"/>
                  </a:lnTo>
                  <a:lnTo>
                    <a:pt x="67" y="122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2"/>
                  </a:lnTo>
                  <a:lnTo>
                    <a:pt x="46" y="122"/>
                  </a:lnTo>
                  <a:lnTo>
                    <a:pt x="43" y="120"/>
                  </a:lnTo>
                  <a:lnTo>
                    <a:pt x="42" y="120"/>
                  </a:lnTo>
                  <a:lnTo>
                    <a:pt x="38" y="118"/>
                  </a:lnTo>
                  <a:lnTo>
                    <a:pt x="38" y="116"/>
                  </a:lnTo>
                  <a:lnTo>
                    <a:pt x="37" y="113"/>
                  </a:lnTo>
                  <a:lnTo>
                    <a:pt x="37" y="109"/>
                  </a:lnTo>
                  <a:lnTo>
                    <a:pt x="36" y="108"/>
                  </a:lnTo>
                  <a:lnTo>
                    <a:pt x="35" y="108"/>
                  </a:lnTo>
                  <a:lnTo>
                    <a:pt x="34" y="108"/>
                  </a:lnTo>
                  <a:lnTo>
                    <a:pt x="31" y="108"/>
                  </a:lnTo>
                  <a:lnTo>
                    <a:pt x="30" y="108"/>
                  </a:lnTo>
                  <a:lnTo>
                    <a:pt x="28" y="108"/>
                  </a:lnTo>
                  <a:lnTo>
                    <a:pt x="26" y="108"/>
                  </a:lnTo>
                  <a:lnTo>
                    <a:pt x="26" y="109"/>
                  </a:lnTo>
                  <a:lnTo>
                    <a:pt x="26" y="111"/>
                  </a:lnTo>
                  <a:lnTo>
                    <a:pt x="26" y="112"/>
                  </a:lnTo>
                  <a:lnTo>
                    <a:pt x="26" y="113"/>
                  </a:lnTo>
                  <a:lnTo>
                    <a:pt x="26" y="115"/>
                  </a:lnTo>
                  <a:lnTo>
                    <a:pt x="22" y="113"/>
                  </a:lnTo>
                  <a:lnTo>
                    <a:pt x="18" y="112"/>
                  </a:lnTo>
                  <a:lnTo>
                    <a:pt x="15" y="111"/>
                  </a:lnTo>
                  <a:lnTo>
                    <a:pt x="12" y="108"/>
                  </a:lnTo>
                  <a:lnTo>
                    <a:pt x="9" y="105"/>
                  </a:lnTo>
                  <a:lnTo>
                    <a:pt x="6" y="102"/>
                  </a:lnTo>
                  <a:lnTo>
                    <a:pt x="4" y="99"/>
                  </a:lnTo>
                  <a:lnTo>
                    <a:pt x="0" y="97"/>
                  </a:lnTo>
                  <a:lnTo>
                    <a:pt x="3" y="97"/>
                  </a:lnTo>
                  <a:lnTo>
                    <a:pt x="5" y="95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9" y="92"/>
                  </a:lnTo>
                  <a:lnTo>
                    <a:pt x="10" y="90"/>
                  </a:lnTo>
                  <a:lnTo>
                    <a:pt x="11" y="89"/>
                  </a:lnTo>
                  <a:lnTo>
                    <a:pt x="11" y="86"/>
                  </a:lnTo>
                  <a:lnTo>
                    <a:pt x="10" y="83"/>
                  </a:lnTo>
                  <a:lnTo>
                    <a:pt x="10" y="82"/>
                  </a:lnTo>
                  <a:lnTo>
                    <a:pt x="10" y="80"/>
                  </a:lnTo>
                  <a:lnTo>
                    <a:pt x="11" y="79"/>
                  </a:lnTo>
                  <a:lnTo>
                    <a:pt x="12" y="76"/>
                  </a:lnTo>
                  <a:lnTo>
                    <a:pt x="13" y="75"/>
                  </a:lnTo>
                  <a:lnTo>
                    <a:pt x="13" y="72"/>
                  </a:lnTo>
                  <a:lnTo>
                    <a:pt x="11" y="69"/>
                  </a:lnTo>
                  <a:lnTo>
                    <a:pt x="18" y="69"/>
                  </a:lnTo>
                  <a:lnTo>
                    <a:pt x="24" y="69"/>
                  </a:lnTo>
                  <a:lnTo>
                    <a:pt x="29" y="69"/>
                  </a:lnTo>
                  <a:lnTo>
                    <a:pt x="34" y="69"/>
                  </a:lnTo>
                  <a:lnTo>
                    <a:pt x="37" y="69"/>
                  </a:lnTo>
                  <a:lnTo>
                    <a:pt x="43" y="69"/>
                  </a:lnTo>
                  <a:lnTo>
                    <a:pt x="48" y="69"/>
                  </a:lnTo>
                  <a:lnTo>
                    <a:pt x="52" y="69"/>
                  </a:lnTo>
                  <a:lnTo>
                    <a:pt x="46" y="69"/>
                  </a:lnTo>
                  <a:lnTo>
                    <a:pt x="42" y="68"/>
                  </a:lnTo>
                  <a:lnTo>
                    <a:pt x="36" y="66"/>
                  </a:lnTo>
                  <a:lnTo>
                    <a:pt x="32" y="65"/>
                  </a:lnTo>
                  <a:lnTo>
                    <a:pt x="29" y="64"/>
                  </a:lnTo>
                  <a:lnTo>
                    <a:pt x="25" y="61"/>
                  </a:lnTo>
                  <a:lnTo>
                    <a:pt x="22" y="59"/>
                  </a:lnTo>
                  <a:lnTo>
                    <a:pt x="18" y="57"/>
                  </a:lnTo>
                  <a:lnTo>
                    <a:pt x="22" y="55"/>
                  </a:lnTo>
                  <a:lnTo>
                    <a:pt x="24" y="54"/>
                  </a:lnTo>
                  <a:lnTo>
                    <a:pt x="26" y="52"/>
                  </a:lnTo>
                  <a:lnTo>
                    <a:pt x="29" y="51"/>
                  </a:lnTo>
                  <a:lnTo>
                    <a:pt x="31" y="50"/>
                  </a:lnTo>
                  <a:lnTo>
                    <a:pt x="32" y="47"/>
                  </a:lnTo>
                  <a:lnTo>
                    <a:pt x="35" y="45"/>
                  </a:lnTo>
                  <a:lnTo>
                    <a:pt x="37" y="44"/>
                  </a:lnTo>
                  <a:lnTo>
                    <a:pt x="36" y="43"/>
                  </a:lnTo>
                  <a:lnTo>
                    <a:pt x="35" y="43"/>
                  </a:lnTo>
                  <a:lnTo>
                    <a:pt x="34" y="40"/>
                  </a:lnTo>
                  <a:lnTo>
                    <a:pt x="32" y="39"/>
                  </a:lnTo>
                  <a:lnTo>
                    <a:pt x="32" y="36"/>
                  </a:lnTo>
                  <a:lnTo>
                    <a:pt x="31" y="34"/>
                  </a:lnTo>
                  <a:lnTo>
                    <a:pt x="31" y="33"/>
                  </a:lnTo>
                  <a:lnTo>
                    <a:pt x="30" y="32"/>
                  </a:lnTo>
                  <a:lnTo>
                    <a:pt x="36" y="29"/>
                  </a:lnTo>
                  <a:lnTo>
                    <a:pt x="43" y="28"/>
                  </a:lnTo>
                  <a:lnTo>
                    <a:pt x="50" y="25"/>
                  </a:lnTo>
                  <a:lnTo>
                    <a:pt x="57" y="22"/>
                  </a:lnTo>
                  <a:lnTo>
                    <a:pt x="64" y="19"/>
                  </a:lnTo>
                  <a:lnTo>
                    <a:pt x="73" y="15"/>
                  </a:lnTo>
                  <a:lnTo>
                    <a:pt x="79" y="12"/>
                  </a:lnTo>
                  <a:lnTo>
                    <a:pt x="85" y="1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0" name="Freeform 408"/>
            <p:cNvSpPr>
              <a:spLocks/>
            </p:cNvSpPr>
            <p:nvPr/>
          </p:nvSpPr>
          <p:spPr bwMode="gray">
            <a:xfrm>
              <a:off x="5296501" y="2781556"/>
              <a:ext cx="36323" cy="19372"/>
            </a:xfrm>
            <a:custGeom>
              <a:avLst/>
              <a:gdLst>
                <a:gd name="T0" fmla="*/ 20638 w 25"/>
                <a:gd name="T1" fmla="*/ 0 h 14"/>
                <a:gd name="T2" fmla="*/ 26988 w 25"/>
                <a:gd name="T3" fmla="*/ 0 h 14"/>
                <a:gd name="T4" fmla="*/ 31750 w 25"/>
                <a:gd name="T5" fmla="*/ 1401 h 14"/>
                <a:gd name="T6" fmla="*/ 34925 w 25"/>
                <a:gd name="T7" fmla="*/ 5605 h 14"/>
                <a:gd name="T8" fmla="*/ 38100 w 25"/>
                <a:gd name="T9" fmla="*/ 7006 h 14"/>
                <a:gd name="T10" fmla="*/ 38100 w 25"/>
                <a:gd name="T11" fmla="*/ 8407 h 14"/>
                <a:gd name="T12" fmla="*/ 39688 w 25"/>
                <a:gd name="T13" fmla="*/ 11209 h 14"/>
                <a:gd name="T14" fmla="*/ 39688 w 25"/>
                <a:gd name="T15" fmla="*/ 12610 h 14"/>
                <a:gd name="T16" fmla="*/ 39688 w 25"/>
                <a:gd name="T17" fmla="*/ 18215 h 14"/>
                <a:gd name="T18" fmla="*/ 39688 w 25"/>
                <a:gd name="T19" fmla="*/ 19616 h 14"/>
                <a:gd name="T20" fmla="*/ 38100 w 25"/>
                <a:gd name="T21" fmla="*/ 19616 h 14"/>
                <a:gd name="T22" fmla="*/ 34925 w 25"/>
                <a:gd name="T23" fmla="*/ 19616 h 14"/>
                <a:gd name="T24" fmla="*/ 31750 w 25"/>
                <a:gd name="T25" fmla="*/ 19616 h 14"/>
                <a:gd name="T26" fmla="*/ 26988 w 25"/>
                <a:gd name="T27" fmla="*/ 19616 h 14"/>
                <a:gd name="T28" fmla="*/ 25400 w 25"/>
                <a:gd name="T29" fmla="*/ 19616 h 14"/>
                <a:gd name="T30" fmla="*/ 20638 w 25"/>
                <a:gd name="T31" fmla="*/ 19616 h 14"/>
                <a:gd name="T32" fmla="*/ 17463 w 25"/>
                <a:gd name="T33" fmla="*/ 19616 h 14"/>
                <a:gd name="T34" fmla="*/ 15875 w 25"/>
                <a:gd name="T35" fmla="*/ 19616 h 14"/>
                <a:gd name="T36" fmla="*/ 11113 w 25"/>
                <a:gd name="T37" fmla="*/ 19616 h 14"/>
                <a:gd name="T38" fmla="*/ 6350 w 25"/>
                <a:gd name="T39" fmla="*/ 18215 h 14"/>
                <a:gd name="T40" fmla="*/ 4763 w 25"/>
                <a:gd name="T41" fmla="*/ 16814 h 14"/>
                <a:gd name="T42" fmla="*/ 3175 w 25"/>
                <a:gd name="T43" fmla="*/ 12610 h 14"/>
                <a:gd name="T44" fmla="*/ 0 w 25"/>
                <a:gd name="T45" fmla="*/ 11209 h 14"/>
                <a:gd name="T46" fmla="*/ 0 w 25"/>
                <a:gd name="T47" fmla="*/ 8407 h 14"/>
                <a:gd name="T48" fmla="*/ 0 w 25"/>
                <a:gd name="T49" fmla="*/ 7006 h 14"/>
                <a:gd name="T50" fmla="*/ 3175 w 25"/>
                <a:gd name="T51" fmla="*/ 7006 h 14"/>
                <a:gd name="T52" fmla="*/ 4763 w 25"/>
                <a:gd name="T53" fmla="*/ 5605 h 14"/>
                <a:gd name="T54" fmla="*/ 7938 w 25"/>
                <a:gd name="T55" fmla="*/ 1401 h 14"/>
                <a:gd name="T56" fmla="*/ 11113 w 25"/>
                <a:gd name="T57" fmla="*/ 1401 h 14"/>
                <a:gd name="T58" fmla="*/ 15875 w 25"/>
                <a:gd name="T59" fmla="*/ 1401 h 14"/>
                <a:gd name="T60" fmla="*/ 19050 w 25"/>
                <a:gd name="T61" fmla="*/ 0 h 14"/>
                <a:gd name="T62" fmla="*/ 20638 w 25"/>
                <a:gd name="T63" fmla="*/ 0 h 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5"/>
                <a:gd name="T97" fmla="*/ 0 h 14"/>
                <a:gd name="T98" fmla="*/ 25 w 25"/>
                <a:gd name="T99" fmla="*/ 14 h 1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5" h="14">
                  <a:moveTo>
                    <a:pt x="13" y="0"/>
                  </a:moveTo>
                  <a:lnTo>
                    <a:pt x="17" y="0"/>
                  </a:lnTo>
                  <a:lnTo>
                    <a:pt x="20" y="1"/>
                  </a:lnTo>
                  <a:lnTo>
                    <a:pt x="22" y="4"/>
                  </a:lnTo>
                  <a:lnTo>
                    <a:pt x="24" y="5"/>
                  </a:lnTo>
                  <a:lnTo>
                    <a:pt x="24" y="6"/>
                  </a:lnTo>
                  <a:lnTo>
                    <a:pt x="25" y="8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25" y="14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7" y="14"/>
                  </a:lnTo>
                  <a:lnTo>
                    <a:pt x="16" y="14"/>
                  </a:lnTo>
                  <a:lnTo>
                    <a:pt x="13" y="14"/>
                  </a:lnTo>
                  <a:lnTo>
                    <a:pt x="11" y="14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4" y="13"/>
                  </a:lnTo>
                  <a:lnTo>
                    <a:pt x="3" y="12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4"/>
                  </a:lnTo>
                  <a:lnTo>
                    <a:pt x="5" y="1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1" name="Freeform 409"/>
            <p:cNvSpPr>
              <a:spLocks/>
            </p:cNvSpPr>
            <p:nvPr/>
          </p:nvSpPr>
          <p:spPr bwMode="gray">
            <a:xfrm>
              <a:off x="7665475" y="3072145"/>
              <a:ext cx="205311" cy="259294"/>
            </a:xfrm>
            <a:custGeom>
              <a:avLst/>
              <a:gdLst>
                <a:gd name="T0" fmla="*/ 17463 w 141"/>
                <a:gd name="T1" fmla="*/ 25221 h 197"/>
                <a:gd name="T2" fmla="*/ 14288 w 141"/>
                <a:gd name="T3" fmla="*/ 18215 h 197"/>
                <a:gd name="T4" fmla="*/ 7938 w 141"/>
                <a:gd name="T5" fmla="*/ 11209 h 197"/>
                <a:gd name="T6" fmla="*/ 4763 w 141"/>
                <a:gd name="T7" fmla="*/ 5605 h 197"/>
                <a:gd name="T8" fmla="*/ 4763 w 141"/>
                <a:gd name="T9" fmla="*/ 0 h 197"/>
                <a:gd name="T10" fmla="*/ 7938 w 141"/>
                <a:gd name="T11" fmla="*/ 1401 h 197"/>
                <a:gd name="T12" fmla="*/ 14288 w 141"/>
                <a:gd name="T13" fmla="*/ 1401 h 197"/>
                <a:gd name="T14" fmla="*/ 17463 w 141"/>
                <a:gd name="T15" fmla="*/ 1401 h 197"/>
                <a:gd name="T16" fmla="*/ 30163 w 141"/>
                <a:gd name="T17" fmla="*/ 14012 h 197"/>
                <a:gd name="T18" fmla="*/ 47625 w 141"/>
                <a:gd name="T19" fmla="*/ 35029 h 197"/>
                <a:gd name="T20" fmla="*/ 60325 w 141"/>
                <a:gd name="T21" fmla="*/ 49041 h 197"/>
                <a:gd name="T22" fmla="*/ 69850 w 141"/>
                <a:gd name="T23" fmla="*/ 58849 h 197"/>
                <a:gd name="T24" fmla="*/ 80963 w 141"/>
                <a:gd name="T25" fmla="*/ 71459 h 197"/>
                <a:gd name="T26" fmla="*/ 92075 w 141"/>
                <a:gd name="T27" fmla="*/ 85471 h 197"/>
                <a:gd name="T28" fmla="*/ 103188 w 141"/>
                <a:gd name="T29" fmla="*/ 100884 h 197"/>
                <a:gd name="T30" fmla="*/ 115888 w 141"/>
                <a:gd name="T31" fmla="*/ 114895 h 197"/>
                <a:gd name="T32" fmla="*/ 130175 w 141"/>
                <a:gd name="T33" fmla="*/ 130308 h 197"/>
                <a:gd name="T34" fmla="*/ 152400 w 141"/>
                <a:gd name="T35" fmla="*/ 145721 h 197"/>
                <a:gd name="T36" fmla="*/ 177800 w 141"/>
                <a:gd name="T37" fmla="*/ 161134 h 197"/>
                <a:gd name="T38" fmla="*/ 196850 w 141"/>
                <a:gd name="T39" fmla="*/ 176546 h 197"/>
                <a:gd name="T40" fmla="*/ 200025 w 141"/>
                <a:gd name="T41" fmla="*/ 184953 h 197"/>
                <a:gd name="T42" fmla="*/ 190500 w 141"/>
                <a:gd name="T43" fmla="*/ 176546 h 197"/>
                <a:gd name="T44" fmla="*/ 179388 w 141"/>
                <a:gd name="T45" fmla="*/ 169541 h 197"/>
                <a:gd name="T46" fmla="*/ 166688 w 141"/>
                <a:gd name="T47" fmla="*/ 161134 h 197"/>
                <a:gd name="T48" fmla="*/ 160338 w 141"/>
                <a:gd name="T49" fmla="*/ 159733 h 197"/>
                <a:gd name="T50" fmla="*/ 157163 w 141"/>
                <a:gd name="T51" fmla="*/ 159733 h 197"/>
                <a:gd name="T52" fmla="*/ 155575 w 141"/>
                <a:gd name="T53" fmla="*/ 161134 h 197"/>
                <a:gd name="T54" fmla="*/ 155575 w 141"/>
                <a:gd name="T55" fmla="*/ 173744 h 197"/>
                <a:gd name="T56" fmla="*/ 160338 w 141"/>
                <a:gd name="T57" fmla="*/ 190558 h 197"/>
                <a:gd name="T58" fmla="*/ 176213 w 141"/>
                <a:gd name="T59" fmla="*/ 210174 h 197"/>
                <a:gd name="T60" fmla="*/ 198438 w 141"/>
                <a:gd name="T61" fmla="*/ 229791 h 197"/>
                <a:gd name="T62" fmla="*/ 217488 w 141"/>
                <a:gd name="T63" fmla="*/ 249407 h 197"/>
                <a:gd name="T64" fmla="*/ 222250 w 141"/>
                <a:gd name="T65" fmla="*/ 259215 h 197"/>
                <a:gd name="T66" fmla="*/ 219075 w 141"/>
                <a:gd name="T67" fmla="*/ 256413 h 197"/>
                <a:gd name="T68" fmla="*/ 215900 w 141"/>
                <a:gd name="T69" fmla="*/ 255012 h 197"/>
                <a:gd name="T70" fmla="*/ 212725 w 141"/>
                <a:gd name="T71" fmla="*/ 252209 h 197"/>
                <a:gd name="T72" fmla="*/ 198438 w 141"/>
                <a:gd name="T73" fmla="*/ 252209 h 197"/>
                <a:gd name="T74" fmla="*/ 198438 w 141"/>
                <a:gd name="T75" fmla="*/ 259215 h 197"/>
                <a:gd name="T76" fmla="*/ 198438 w 141"/>
                <a:gd name="T77" fmla="*/ 266221 h 197"/>
                <a:gd name="T78" fmla="*/ 198438 w 141"/>
                <a:gd name="T79" fmla="*/ 270424 h 197"/>
                <a:gd name="T80" fmla="*/ 198438 w 141"/>
                <a:gd name="T81" fmla="*/ 276029 h 197"/>
                <a:gd name="T82" fmla="*/ 192088 w 141"/>
                <a:gd name="T83" fmla="*/ 264820 h 197"/>
                <a:gd name="T84" fmla="*/ 182563 w 141"/>
                <a:gd name="T85" fmla="*/ 255012 h 197"/>
                <a:gd name="T86" fmla="*/ 173038 w 141"/>
                <a:gd name="T87" fmla="*/ 245203 h 197"/>
                <a:gd name="T88" fmla="*/ 169863 w 141"/>
                <a:gd name="T89" fmla="*/ 235395 h 197"/>
                <a:gd name="T90" fmla="*/ 166688 w 141"/>
                <a:gd name="T91" fmla="*/ 226988 h 197"/>
                <a:gd name="T92" fmla="*/ 160338 w 141"/>
                <a:gd name="T93" fmla="*/ 217180 h 197"/>
                <a:gd name="T94" fmla="*/ 155575 w 141"/>
                <a:gd name="T95" fmla="*/ 205971 h 197"/>
                <a:gd name="T96" fmla="*/ 150813 w 141"/>
                <a:gd name="T97" fmla="*/ 198965 h 197"/>
                <a:gd name="T98" fmla="*/ 139700 w 141"/>
                <a:gd name="T99" fmla="*/ 193360 h 197"/>
                <a:gd name="T100" fmla="*/ 130175 w 141"/>
                <a:gd name="T101" fmla="*/ 180750 h 197"/>
                <a:gd name="T102" fmla="*/ 122238 w 141"/>
                <a:gd name="T103" fmla="*/ 169541 h 197"/>
                <a:gd name="T104" fmla="*/ 120650 w 141"/>
                <a:gd name="T105" fmla="*/ 159733 h 197"/>
                <a:gd name="T106" fmla="*/ 115888 w 141"/>
                <a:gd name="T107" fmla="*/ 151326 h 197"/>
                <a:gd name="T108" fmla="*/ 103188 w 141"/>
                <a:gd name="T109" fmla="*/ 138715 h 197"/>
                <a:gd name="T110" fmla="*/ 90488 w 141"/>
                <a:gd name="T111" fmla="*/ 124703 h 197"/>
                <a:gd name="T112" fmla="*/ 82550 w 141"/>
                <a:gd name="T113" fmla="*/ 114895 h 197"/>
                <a:gd name="T114" fmla="*/ 77788 w 141"/>
                <a:gd name="T115" fmla="*/ 100884 h 197"/>
                <a:gd name="T116" fmla="*/ 69850 w 141"/>
                <a:gd name="T117" fmla="*/ 91076 h 197"/>
                <a:gd name="T118" fmla="*/ 46038 w 141"/>
                <a:gd name="T119" fmla="*/ 75663 h 197"/>
                <a:gd name="T120" fmla="*/ 26988 w 141"/>
                <a:gd name="T121" fmla="*/ 58849 h 197"/>
                <a:gd name="T122" fmla="*/ 20638 w 141"/>
                <a:gd name="T123" fmla="*/ 46238 h 197"/>
                <a:gd name="T124" fmla="*/ 17463 w 141"/>
                <a:gd name="T125" fmla="*/ 30826 h 19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41"/>
                <a:gd name="T190" fmla="*/ 0 h 197"/>
                <a:gd name="T191" fmla="*/ 141 w 141"/>
                <a:gd name="T192" fmla="*/ 197 h 19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41" h="197">
                  <a:moveTo>
                    <a:pt x="11" y="22"/>
                  </a:moveTo>
                  <a:lnTo>
                    <a:pt x="11" y="18"/>
                  </a:lnTo>
                  <a:lnTo>
                    <a:pt x="10" y="15"/>
                  </a:lnTo>
                  <a:lnTo>
                    <a:pt x="9" y="13"/>
                  </a:lnTo>
                  <a:lnTo>
                    <a:pt x="7" y="11"/>
                  </a:lnTo>
                  <a:lnTo>
                    <a:pt x="5" y="8"/>
                  </a:lnTo>
                  <a:lnTo>
                    <a:pt x="4" y="7"/>
                  </a:lnTo>
                  <a:lnTo>
                    <a:pt x="3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1" y="1"/>
                  </a:lnTo>
                  <a:lnTo>
                    <a:pt x="11" y="0"/>
                  </a:lnTo>
                  <a:lnTo>
                    <a:pt x="19" y="10"/>
                  </a:lnTo>
                  <a:lnTo>
                    <a:pt x="25" y="18"/>
                  </a:lnTo>
                  <a:lnTo>
                    <a:pt x="30" y="25"/>
                  </a:lnTo>
                  <a:lnTo>
                    <a:pt x="34" y="31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4" y="42"/>
                  </a:lnTo>
                  <a:lnTo>
                    <a:pt x="46" y="46"/>
                  </a:lnTo>
                  <a:lnTo>
                    <a:pt x="51" y="51"/>
                  </a:lnTo>
                  <a:lnTo>
                    <a:pt x="55" y="57"/>
                  </a:lnTo>
                  <a:lnTo>
                    <a:pt x="58" y="61"/>
                  </a:lnTo>
                  <a:lnTo>
                    <a:pt x="62" y="66"/>
                  </a:lnTo>
                  <a:lnTo>
                    <a:pt x="65" y="72"/>
                  </a:lnTo>
                  <a:lnTo>
                    <a:pt x="69" y="76"/>
                  </a:lnTo>
                  <a:lnTo>
                    <a:pt x="73" y="82"/>
                  </a:lnTo>
                  <a:lnTo>
                    <a:pt x="76" y="86"/>
                  </a:lnTo>
                  <a:lnTo>
                    <a:pt x="82" y="93"/>
                  </a:lnTo>
                  <a:lnTo>
                    <a:pt x="89" y="99"/>
                  </a:lnTo>
                  <a:lnTo>
                    <a:pt x="96" y="104"/>
                  </a:lnTo>
                  <a:lnTo>
                    <a:pt x="104" y="110"/>
                  </a:lnTo>
                  <a:lnTo>
                    <a:pt x="112" y="115"/>
                  </a:lnTo>
                  <a:lnTo>
                    <a:pt x="119" y="121"/>
                  </a:lnTo>
                  <a:lnTo>
                    <a:pt x="124" y="126"/>
                  </a:lnTo>
                  <a:lnTo>
                    <a:pt x="128" y="133"/>
                  </a:lnTo>
                  <a:lnTo>
                    <a:pt x="126" y="132"/>
                  </a:lnTo>
                  <a:lnTo>
                    <a:pt x="122" y="129"/>
                  </a:lnTo>
                  <a:lnTo>
                    <a:pt x="120" y="126"/>
                  </a:lnTo>
                  <a:lnTo>
                    <a:pt x="116" y="124"/>
                  </a:lnTo>
                  <a:lnTo>
                    <a:pt x="113" y="121"/>
                  </a:lnTo>
                  <a:lnTo>
                    <a:pt x="109" y="118"/>
                  </a:lnTo>
                  <a:lnTo>
                    <a:pt x="105" y="115"/>
                  </a:lnTo>
                  <a:lnTo>
                    <a:pt x="102" y="114"/>
                  </a:lnTo>
                  <a:lnTo>
                    <a:pt x="101" y="114"/>
                  </a:lnTo>
                  <a:lnTo>
                    <a:pt x="100" y="114"/>
                  </a:lnTo>
                  <a:lnTo>
                    <a:pt x="99" y="114"/>
                  </a:lnTo>
                  <a:lnTo>
                    <a:pt x="99" y="115"/>
                  </a:lnTo>
                  <a:lnTo>
                    <a:pt x="98" y="115"/>
                  </a:lnTo>
                  <a:lnTo>
                    <a:pt x="98" y="117"/>
                  </a:lnTo>
                  <a:lnTo>
                    <a:pt x="98" y="124"/>
                  </a:lnTo>
                  <a:lnTo>
                    <a:pt x="99" y="129"/>
                  </a:lnTo>
                  <a:lnTo>
                    <a:pt x="101" y="136"/>
                  </a:lnTo>
                  <a:lnTo>
                    <a:pt x="104" y="140"/>
                  </a:lnTo>
                  <a:lnTo>
                    <a:pt x="111" y="150"/>
                  </a:lnTo>
                  <a:lnTo>
                    <a:pt x="116" y="158"/>
                  </a:lnTo>
                  <a:lnTo>
                    <a:pt x="125" y="164"/>
                  </a:lnTo>
                  <a:lnTo>
                    <a:pt x="131" y="171"/>
                  </a:lnTo>
                  <a:lnTo>
                    <a:pt x="137" y="178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39" y="183"/>
                  </a:lnTo>
                  <a:lnTo>
                    <a:pt x="138" y="183"/>
                  </a:lnTo>
                  <a:lnTo>
                    <a:pt x="137" y="182"/>
                  </a:lnTo>
                  <a:lnTo>
                    <a:pt x="136" y="182"/>
                  </a:lnTo>
                  <a:lnTo>
                    <a:pt x="134" y="182"/>
                  </a:lnTo>
                  <a:lnTo>
                    <a:pt x="134" y="180"/>
                  </a:lnTo>
                  <a:lnTo>
                    <a:pt x="133" y="180"/>
                  </a:lnTo>
                  <a:lnTo>
                    <a:pt x="125" y="180"/>
                  </a:lnTo>
                  <a:lnTo>
                    <a:pt x="125" y="183"/>
                  </a:lnTo>
                  <a:lnTo>
                    <a:pt x="125" y="185"/>
                  </a:lnTo>
                  <a:lnTo>
                    <a:pt x="125" y="187"/>
                  </a:lnTo>
                  <a:lnTo>
                    <a:pt x="125" y="190"/>
                  </a:lnTo>
                  <a:lnTo>
                    <a:pt x="125" y="191"/>
                  </a:lnTo>
                  <a:lnTo>
                    <a:pt x="125" y="193"/>
                  </a:lnTo>
                  <a:lnTo>
                    <a:pt x="125" y="196"/>
                  </a:lnTo>
                  <a:lnTo>
                    <a:pt x="125" y="197"/>
                  </a:lnTo>
                  <a:lnTo>
                    <a:pt x="124" y="193"/>
                  </a:lnTo>
                  <a:lnTo>
                    <a:pt x="121" y="189"/>
                  </a:lnTo>
                  <a:lnTo>
                    <a:pt x="118" y="185"/>
                  </a:lnTo>
                  <a:lnTo>
                    <a:pt x="115" y="182"/>
                  </a:lnTo>
                  <a:lnTo>
                    <a:pt x="112" y="178"/>
                  </a:lnTo>
                  <a:lnTo>
                    <a:pt x="109" y="175"/>
                  </a:lnTo>
                  <a:lnTo>
                    <a:pt x="108" y="171"/>
                  </a:lnTo>
                  <a:lnTo>
                    <a:pt x="107" y="168"/>
                  </a:lnTo>
                  <a:lnTo>
                    <a:pt x="107" y="165"/>
                  </a:lnTo>
                  <a:lnTo>
                    <a:pt x="105" y="162"/>
                  </a:lnTo>
                  <a:lnTo>
                    <a:pt x="102" y="159"/>
                  </a:lnTo>
                  <a:lnTo>
                    <a:pt x="101" y="155"/>
                  </a:lnTo>
                  <a:lnTo>
                    <a:pt x="99" y="152"/>
                  </a:lnTo>
                  <a:lnTo>
                    <a:pt x="98" y="147"/>
                  </a:lnTo>
                  <a:lnTo>
                    <a:pt x="96" y="144"/>
                  </a:lnTo>
                  <a:lnTo>
                    <a:pt x="95" y="142"/>
                  </a:lnTo>
                  <a:lnTo>
                    <a:pt x="92" y="140"/>
                  </a:lnTo>
                  <a:lnTo>
                    <a:pt x="88" y="138"/>
                  </a:lnTo>
                  <a:lnTo>
                    <a:pt x="85" y="133"/>
                  </a:lnTo>
                  <a:lnTo>
                    <a:pt x="82" y="129"/>
                  </a:lnTo>
                  <a:lnTo>
                    <a:pt x="80" y="125"/>
                  </a:lnTo>
                  <a:lnTo>
                    <a:pt x="77" y="121"/>
                  </a:lnTo>
                  <a:lnTo>
                    <a:pt x="77" y="117"/>
                  </a:lnTo>
                  <a:lnTo>
                    <a:pt x="76" y="114"/>
                  </a:lnTo>
                  <a:lnTo>
                    <a:pt x="75" y="111"/>
                  </a:lnTo>
                  <a:lnTo>
                    <a:pt x="73" y="108"/>
                  </a:lnTo>
                  <a:lnTo>
                    <a:pt x="69" y="103"/>
                  </a:lnTo>
                  <a:lnTo>
                    <a:pt x="65" y="99"/>
                  </a:lnTo>
                  <a:lnTo>
                    <a:pt x="61" y="93"/>
                  </a:lnTo>
                  <a:lnTo>
                    <a:pt x="57" y="89"/>
                  </a:lnTo>
                  <a:lnTo>
                    <a:pt x="55" y="85"/>
                  </a:lnTo>
                  <a:lnTo>
                    <a:pt x="52" y="82"/>
                  </a:lnTo>
                  <a:lnTo>
                    <a:pt x="51" y="76"/>
                  </a:lnTo>
                  <a:lnTo>
                    <a:pt x="49" y="72"/>
                  </a:lnTo>
                  <a:lnTo>
                    <a:pt x="46" y="68"/>
                  </a:lnTo>
                  <a:lnTo>
                    <a:pt x="44" y="65"/>
                  </a:lnTo>
                  <a:lnTo>
                    <a:pt x="37" y="59"/>
                  </a:lnTo>
                  <a:lnTo>
                    <a:pt x="29" y="54"/>
                  </a:lnTo>
                  <a:lnTo>
                    <a:pt x="23" y="47"/>
                  </a:lnTo>
                  <a:lnTo>
                    <a:pt x="17" y="42"/>
                  </a:lnTo>
                  <a:lnTo>
                    <a:pt x="15" y="38"/>
                  </a:lnTo>
                  <a:lnTo>
                    <a:pt x="13" y="33"/>
                  </a:lnTo>
                  <a:lnTo>
                    <a:pt x="12" y="28"/>
                  </a:lnTo>
                  <a:lnTo>
                    <a:pt x="11" y="22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2" name="Freeform 410"/>
            <p:cNvSpPr>
              <a:spLocks/>
            </p:cNvSpPr>
            <p:nvPr/>
          </p:nvSpPr>
          <p:spPr bwMode="gray">
            <a:xfrm>
              <a:off x="5129092" y="2443282"/>
              <a:ext cx="3155475" cy="1046117"/>
            </a:xfrm>
            <a:custGeom>
              <a:avLst/>
              <a:gdLst>
                <a:gd name="T0" fmla="*/ 355600 w 2164"/>
                <a:gd name="T1" fmla="*/ 928970 h 795"/>
                <a:gd name="T2" fmla="*/ 415925 w 2164"/>
                <a:gd name="T3" fmla="*/ 1028452 h 795"/>
                <a:gd name="T4" fmla="*/ 609600 w 2164"/>
                <a:gd name="T5" fmla="*/ 1029853 h 795"/>
                <a:gd name="T6" fmla="*/ 576262 w 2164"/>
                <a:gd name="T7" fmla="*/ 882732 h 795"/>
                <a:gd name="T8" fmla="*/ 933450 w 2164"/>
                <a:gd name="T9" fmla="*/ 701982 h 795"/>
                <a:gd name="T10" fmla="*/ 1479550 w 2164"/>
                <a:gd name="T11" fmla="*/ 815476 h 795"/>
                <a:gd name="T12" fmla="*/ 1682750 w 2164"/>
                <a:gd name="T13" fmla="*/ 808470 h 795"/>
                <a:gd name="T14" fmla="*/ 1789112 w 2164"/>
                <a:gd name="T15" fmla="*/ 760831 h 795"/>
                <a:gd name="T16" fmla="*/ 2149475 w 2164"/>
                <a:gd name="T17" fmla="*/ 847702 h 795"/>
                <a:gd name="T18" fmla="*/ 2324100 w 2164"/>
                <a:gd name="T19" fmla="*/ 811272 h 795"/>
                <a:gd name="T20" fmla="*/ 2374900 w 2164"/>
                <a:gd name="T21" fmla="*/ 711790 h 795"/>
                <a:gd name="T22" fmla="*/ 2700337 w 2164"/>
                <a:gd name="T23" fmla="*/ 889737 h 795"/>
                <a:gd name="T24" fmla="*/ 2754312 w 2164"/>
                <a:gd name="T25" fmla="*/ 975208 h 795"/>
                <a:gd name="T26" fmla="*/ 2854324 w 2164"/>
                <a:gd name="T27" fmla="*/ 921964 h 795"/>
                <a:gd name="T28" fmla="*/ 2767012 w 2164"/>
                <a:gd name="T29" fmla="*/ 701982 h 795"/>
                <a:gd name="T30" fmla="*/ 2584450 w 2164"/>
                <a:gd name="T31" fmla="*/ 645935 h 795"/>
                <a:gd name="T32" fmla="*/ 2770187 w 2164"/>
                <a:gd name="T33" fmla="*/ 528238 h 795"/>
                <a:gd name="T34" fmla="*/ 2874962 w 2164"/>
                <a:gd name="T35" fmla="*/ 466587 h 795"/>
                <a:gd name="T36" fmla="*/ 2994024 w 2164"/>
                <a:gd name="T37" fmla="*/ 453976 h 795"/>
                <a:gd name="T38" fmla="*/ 3035299 w 2164"/>
                <a:gd name="T39" fmla="*/ 456779 h 795"/>
                <a:gd name="T40" fmla="*/ 3062287 w 2164"/>
                <a:gd name="T41" fmla="*/ 659947 h 795"/>
                <a:gd name="T42" fmla="*/ 3209924 w 2164"/>
                <a:gd name="T43" fmla="*/ 745418 h 795"/>
                <a:gd name="T44" fmla="*/ 3211512 w 2164"/>
                <a:gd name="T45" fmla="*/ 669755 h 795"/>
                <a:gd name="T46" fmla="*/ 3103562 w 2164"/>
                <a:gd name="T47" fmla="*/ 560464 h 795"/>
                <a:gd name="T48" fmla="*/ 3206749 w 2164"/>
                <a:gd name="T49" fmla="*/ 498813 h 795"/>
                <a:gd name="T50" fmla="*/ 3319463 w 2164"/>
                <a:gd name="T51" fmla="*/ 428755 h 795"/>
                <a:gd name="T52" fmla="*/ 3217862 w 2164"/>
                <a:gd name="T53" fmla="*/ 318064 h 795"/>
                <a:gd name="T54" fmla="*/ 3405188 w 2164"/>
                <a:gd name="T55" fmla="*/ 369907 h 795"/>
                <a:gd name="T56" fmla="*/ 3302000 w 2164"/>
                <a:gd name="T57" fmla="*/ 290040 h 795"/>
                <a:gd name="T58" fmla="*/ 2986087 w 2164"/>
                <a:gd name="T59" fmla="*/ 219982 h 795"/>
                <a:gd name="T60" fmla="*/ 2859087 w 2164"/>
                <a:gd name="T61" fmla="*/ 236796 h 795"/>
                <a:gd name="T62" fmla="*/ 2711450 w 2164"/>
                <a:gd name="T63" fmla="*/ 222785 h 795"/>
                <a:gd name="T64" fmla="*/ 2401887 w 2164"/>
                <a:gd name="T65" fmla="*/ 175145 h 795"/>
                <a:gd name="T66" fmla="*/ 2281237 w 2164"/>
                <a:gd name="T67" fmla="*/ 169540 h 795"/>
                <a:gd name="T68" fmla="*/ 2152650 w 2164"/>
                <a:gd name="T69" fmla="*/ 158331 h 795"/>
                <a:gd name="T70" fmla="*/ 2000250 w 2164"/>
                <a:gd name="T71" fmla="*/ 183552 h 795"/>
                <a:gd name="T72" fmla="*/ 1792287 w 2164"/>
                <a:gd name="T73" fmla="*/ 134511 h 795"/>
                <a:gd name="T74" fmla="*/ 1611312 w 2164"/>
                <a:gd name="T75" fmla="*/ 137314 h 795"/>
                <a:gd name="T76" fmla="*/ 1462087 w 2164"/>
                <a:gd name="T77" fmla="*/ 134511 h 795"/>
                <a:gd name="T78" fmla="*/ 1341437 w 2164"/>
                <a:gd name="T79" fmla="*/ 11209 h 795"/>
                <a:gd name="T80" fmla="*/ 1244600 w 2164"/>
                <a:gd name="T81" fmla="*/ 43436 h 795"/>
                <a:gd name="T82" fmla="*/ 1041400 w 2164"/>
                <a:gd name="T83" fmla="*/ 92477 h 795"/>
                <a:gd name="T84" fmla="*/ 1042987 w 2164"/>
                <a:gd name="T85" fmla="*/ 110692 h 795"/>
                <a:gd name="T86" fmla="*/ 1074737 w 2164"/>
                <a:gd name="T87" fmla="*/ 194761 h 795"/>
                <a:gd name="T88" fmla="*/ 938212 w 2164"/>
                <a:gd name="T89" fmla="*/ 140116 h 795"/>
                <a:gd name="T90" fmla="*/ 873125 w 2164"/>
                <a:gd name="T91" fmla="*/ 154128 h 795"/>
                <a:gd name="T92" fmla="*/ 931862 w 2164"/>
                <a:gd name="T93" fmla="*/ 243802 h 795"/>
                <a:gd name="T94" fmla="*/ 1003300 w 2164"/>
                <a:gd name="T95" fmla="*/ 285837 h 795"/>
                <a:gd name="T96" fmla="*/ 904875 w 2164"/>
                <a:gd name="T97" fmla="*/ 325069 h 795"/>
                <a:gd name="T98" fmla="*/ 893762 w 2164"/>
                <a:gd name="T99" fmla="*/ 252209 h 795"/>
                <a:gd name="T100" fmla="*/ 782637 w 2164"/>
                <a:gd name="T101" fmla="*/ 124703 h 795"/>
                <a:gd name="T102" fmla="*/ 742950 w 2164"/>
                <a:gd name="T103" fmla="*/ 194761 h 795"/>
                <a:gd name="T104" fmla="*/ 633412 w 2164"/>
                <a:gd name="T105" fmla="*/ 226988 h 795"/>
                <a:gd name="T106" fmla="*/ 615950 w 2164"/>
                <a:gd name="T107" fmla="*/ 257814 h 795"/>
                <a:gd name="T108" fmla="*/ 458787 w 2164"/>
                <a:gd name="T109" fmla="*/ 262017 h 795"/>
                <a:gd name="T110" fmla="*/ 360362 w 2164"/>
                <a:gd name="T111" fmla="*/ 285837 h 795"/>
                <a:gd name="T112" fmla="*/ 314325 w 2164"/>
                <a:gd name="T113" fmla="*/ 295645 h 795"/>
                <a:gd name="T114" fmla="*/ 266700 w 2164"/>
                <a:gd name="T115" fmla="*/ 369907 h 795"/>
                <a:gd name="T116" fmla="*/ 76200 w 2164"/>
                <a:gd name="T117" fmla="*/ 312459 h 795"/>
                <a:gd name="T118" fmla="*/ 247650 w 2164"/>
                <a:gd name="T119" fmla="*/ 283035 h 795"/>
                <a:gd name="T120" fmla="*/ 0 w 2164"/>
                <a:gd name="T121" fmla="*/ 263418 h 795"/>
                <a:gd name="T122" fmla="*/ 98425 w 2164"/>
                <a:gd name="T123" fmla="*/ 432959 h 795"/>
                <a:gd name="T124" fmla="*/ 111125 w 2164"/>
                <a:gd name="T125" fmla="*/ 640331 h 7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64"/>
                <a:gd name="T190" fmla="*/ 0 h 795"/>
                <a:gd name="T191" fmla="*/ 2164 w 2164"/>
                <a:gd name="T192" fmla="*/ 795 h 79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64" h="795">
                  <a:moveTo>
                    <a:pt x="111" y="544"/>
                  </a:moveTo>
                  <a:lnTo>
                    <a:pt x="113" y="544"/>
                  </a:lnTo>
                  <a:lnTo>
                    <a:pt x="124" y="544"/>
                  </a:lnTo>
                  <a:lnTo>
                    <a:pt x="130" y="539"/>
                  </a:lnTo>
                  <a:lnTo>
                    <a:pt x="143" y="539"/>
                  </a:lnTo>
                  <a:lnTo>
                    <a:pt x="151" y="544"/>
                  </a:lnTo>
                  <a:lnTo>
                    <a:pt x="158" y="551"/>
                  </a:lnTo>
                  <a:lnTo>
                    <a:pt x="156" y="561"/>
                  </a:lnTo>
                  <a:lnTo>
                    <a:pt x="170" y="564"/>
                  </a:lnTo>
                  <a:lnTo>
                    <a:pt x="177" y="582"/>
                  </a:lnTo>
                  <a:lnTo>
                    <a:pt x="186" y="579"/>
                  </a:lnTo>
                  <a:lnTo>
                    <a:pt x="192" y="586"/>
                  </a:lnTo>
                  <a:lnTo>
                    <a:pt x="202" y="585"/>
                  </a:lnTo>
                  <a:lnTo>
                    <a:pt x="213" y="592"/>
                  </a:lnTo>
                  <a:lnTo>
                    <a:pt x="226" y="592"/>
                  </a:lnTo>
                  <a:lnTo>
                    <a:pt x="239" y="600"/>
                  </a:lnTo>
                  <a:lnTo>
                    <a:pt x="250" y="605"/>
                  </a:lnTo>
                  <a:lnTo>
                    <a:pt x="248" y="618"/>
                  </a:lnTo>
                  <a:lnTo>
                    <a:pt x="248" y="630"/>
                  </a:lnTo>
                  <a:lnTo>
                    <a:pt x="250" y="643"/>
                  </a:lnTo>
                  <a:lnTo>
                    <a:pt x="242" y="643"/>
                  </a:lnTo>
                  <a:lnTo>
                    <a:pt x="229" y="646"/>
                  </a:lnTo>
                  <a:lnTo>
                    <a:pt x="226" y="658"/>
                  </a:lnTo>
                  <a:lnTo>
                    <a:pt x="227" y="658"/>
                  </a:lnTo>
                  <a:lnTo>
                    <a:pt x="227" y="657"/>
                  </a:lnTo>
                  <a:lnTo>
                    <a:pt x="229" y="657"/>
                  </a:lnTo>
                  <a:lnTo>
                    <a:pt x="230" y="657"/>
                  </a:lnTo>
                  <a:lnTo>
                    <a:pt x="231" y="656"/>
                  </a:lnTo>
                  <a:lnTo>
                    <a:pt x="232" y="656"/>
                  </a:lnTo>
                  <a:lnTo>
                    <a:pt x="230" y="657"/>
                  </a:lnTo>
                  <a:lnTo>
                    <a:pt x="229" y="660"/>
                  </a:lnTo>
                  <a:lnTo>
                    <a:pt x="226" y="661"/>
                  </a:lnTo>
                  <a:lnTo>
                    <a:pt x="224" y="663"/>
                  </a:lnTo>
                  <a:lnTo>
                    <a:pt x="223" y="665"/>
                  </a:lnTo>
                  <a:lnTo>
                    <a:pt x="220" y="667"/>
                  </a:lnTo>
                  <a:lnTo>
                    <a:pt x="218" y="668"/>
                  </a:lnTo>
                  <a:lnTo>
                    <a:pt x="215" y="671"/>
                  </a:lnTo>
                  <a:lnTo>
                    <a:pt x="217" y="671"/>
                  </a:lnTo>
                  <a:lnTo>
                    <a:pt x="219" y="672"/>
                  </a:lnTo>
                  <a:lnTo>
                    <a:pt x="221" y="672"/>
                  </a:lnTo>
                  <a:lnTo>
                    <a:pt x="224" y="674"/>
                  </a:lnTo>
                  <a:lnTo>
                    <a:pt x="225" y="675"/>
                  </a:lnTo>
                  <a:lnTo>
                    <a:pt x="227" y="675"/>
                  </a:lnTo>
                  <a:lnTo>
                    <a:pt x="229" y="675"/>
                  </a:lnTo>
                  <a:lnTo>
                    <a:pt x="227" y="679"/>
                  </a:lnTo>
                  <a:lnTo>
                    <a:pt x="226" y="682"/>
                  </a:lnTo>
                  <a:lnTo>
                    <a:pt x="225" y="685"/>
                  </a:lnTo>
                  <a:lnTo>
                    <a:pt x="224" y="688"/>
                  </a:lnTo>
                  <a:lnTo>
                    <a:pt x="221" y="689"/>
                  </a:lnTo>
                  <a:lnTo>
                    <a:pt x="219" y="692"/>
                  </a:lnTo>
                  <a:lnTo>
                    <a:pt x="217" y="693"/>
                  </a:lnTo>
                  <a:lnTo>
                    <a:pt x="213" y="696"/>
                  </a:lnTo>
                  <a:lnTo>
                    <a:pt x="213" y="700"/>
                  </a:lnTo>
                  <a:lnTo>
                    <a:pt x="214" y="703"/>
                  </a:lnTo>
                  <a:lnTo>
                    <a:pt x="217" y="706"/>
                  </a:lnTo>
                  <a:lnTo>
                    <a:pt x="220" y="707"/>
                  </a:lnTo>
                  <a:lnTo>
                    <a:pt x="224" y="708"/>
                  </a:lnTo>
                  <a:lnTo>
                    <a:pt x="229" y="711"/>
                  </a:lnTo>
                  <a:lnTo>
                    <a:pt x="232" y="714"/>
                  </a:lnTo>
                  <a:lnTo>
                    <a:pt x="237" y="718"/>
                  </a:lnTo>
                  <a:lnTo>
                    <a:pt x="240" y="721"/>
                  </a:lnTo>
                  <a:lnTo>
                    <a:pt x="244" y="724"/>
                  </a:lnTo>
                  <a:lnTo>
                    <a:pt x="248" y="727"/>
                  </a:lnTo>
                  <a:lnTo>
                    <a:pt x="252" y="729"/>
                  </a:lnTo>
                  <a:lnTo>
                    <a:pt x="257" y="731"/>
                  </a:lnTo>
                  <a:lnTo>
                    <a:pt x="262" y="734"/>
                  </a:lnTo>
                  <a:lnTo>
                    <a:pt x="267" y="735"/>
                  </a:lnTo>
                  <a:lnTo>
                    <a:pt x="271" y="738"/>
                  </a:lnTo>
                  <a:lnTo>
                    <a:pt x="275" y="741"/>
                  </a:lnTo>
                  <a:lnTo>
                    <a:pt x="290" y="745"/>
                  </a:lnTo>
                  <a:lnTo>
                    <a:pt x="305" y="750"/>
                  </a:lnTo>
                  <a:lnTo>
                    <a:pt x="314" y="745"/>
                  </a:lnTo>
                  <a:lnTo>
                    <a:pt x="326" y="753"/>
                  </a:lnTo>
                  <a:lnTo>
                    <a:pt x="337" y="760"/>
                  </a:lnTo>
                  <a:lnTo>
                    <a:pt x="348" y="756"/>
                  </a:lnTo>
                  <a:lnTo>
                    <a:pt x="361" y="760"/>
                  </a:lnTo>
                  <a:lnTo>
                    <a:pt x="369" y="770"/>
                  </a:lnTo>
                  <a:lnTo>
                    <a:pt x="382" y="778"/>
                  </a:lnTo>
                  <a:lnTo>
                    <a:pt x="393" y="788"/>
                  </a:lnTo>
                  <a:lnTo>
                    <a:pt x="404" y="795"/>
                  </a:lnTo>
                  <a:lnTo>
                    <a:pt x="412" y="782"/>
                  </a:lnTo>
                  <a:lnTo>
                    <a:pt x="414" y="782"/>
                  </a:lnTo>
                  <a:lnTo>
                    <a:pt x="413" y="781"/>
                  </a:lnTo>
                  <a:lnTo>
                    <a:pt x="412" y="780"/>
                  </a:lnTo>
                  <a:lnTo>
                    <a:pt x="411" y="778"/>
                  </a:lnTo>
                  <a:lnTo>
                    <a:pt x="409" y="777"/>
                  </a:lnTo>
                  <a:lnTo>
                    <a:pt x="408" y="775"/>
                  </a:lnTo>
                  <a:lnTo>
                    <a:pt x="408" y="774"/>
                  </a:lnTo>
                  <a:lnTo>
                    <a:pt x="408" y="773"/>
                  </a:lnTo>
                  <a:lnTo>
                    <a:pt x="408" y="770"/>
                  </a:lnTo>
                  <a:lnTo>
                    <a:pt x="407" y="770"/>
                  </a:lnTo>
                  <a:lnTo>
                    <a:pt x="405" y="767"/>
                  </a:lnTo>
                  <a:lnTo>
                    <a:pt x="401" y="763"/>
                  </a:lnTo>
                  <a:lnTo>
                    <a:pt x="398" y="759"/>
                  </a:lnTo>
                  <a:lnTo>
                    <a:pt x="393" y="754"/>
                  </a:lnTo>
                  <a:lnTo>
                    <a:pt x="389" y="750"/>
                  </a:lnTo>
                  <a:lnTo>
                    <a:pt x="387" y="748"/>
                  </a:lnTo>
                  <a:lnTo>
                    <a:pt x="387" y="745"/>
                  </a:lnTo>
                  <a:lnTo>
                    <a:pt x="384" y="735"/>
                  </a:lnTo>
                  <a:lnTo>
                    <a:pt x="384" y="728"/>
                  </a:lnTo>
                  <a:lnTo>
                    <a:pt x="382" y="727"/>
                  </a:lnTo>
                  <a:lnTo>
                    <a:pt x="380" y="725"/>
                  </a:lnTo>
                  <a:lnTo>
                    <a:pt x="377" y="724"/>
                  </a:lnTo>
                  <a:lnTo>
                    <a:pt x="375" y="721"/>
                  </a:lnTo>
                  <a:lnTo>
                    <a:pt x="374" y="718"/>
                  </a:lnTo>
                  <a:lnTo>
                    <a:pt x="373" y="715"/>
                  </a:lnTo>
                  <a:lnTo>
                    <a:pt x="371" y="713"/>
                  </a:lnTo>
                  <a:lnTo>
                    <a:pt x="371" y="710"/>
                  </a:lnTo>
                  <a:lnTo>
                    <a:pt x="371" y="708"/>
                  </a:lnTo>
                  <a:lnTo>
                    <a:pt x="373" y="706"/>
                  </a:lnTo>
                  <a:lnTo>
                    <a:pt x="373" y="703"/>
                  </a:lnTo>
                  <a:lnTo>
                    <a:pt x="374" y="699"/>
                  </a:lnTo>
                  <a:lnTo>
                    <a:pt x="375" y="696"/>
                  </a:lnTo>
                  <a:lnTo>
                    <a:pt x="377" y="693"/>
                  </a:lnTo>
                  <a:lnTo>
                    <a:pt x="379" y="692"/>
                  </a:lnTo>
                  <a:lnTo>
                    <a:pt x="380" y="690"/>
                  </a:lnTo>
                  <a:lnTo>
                    <a:pt x="382" y="689"/>
                  </a:lnTo>
                  <a:lnTo>
                    <a:pt x="384" y="686"/>
                  </a:lnTo>
                  <a:lnTo>
                    <a:pt x="387" y="685"/>
                  </a:lnTo>
                  <a:lnTo>
                    <a:pt x="389" y="683"/>
                  </a:lnTo>
                  <a:lnTo>
                    <a:pt x="392" y="681"/>
                  </a:lnTo>
                  <a:lnTo>
                    <a:pt x="394" y="679"/>
                  </a:lnTo>
                  <a:lnTo>
                    <a:pt x="396" y="678"/>
                  </a:lnTo>
                  <a:lnTo>
                    <a:pt x="399" y="675"/>
                  </a:lnTo>
                  <a:lnTo>
                    <a:pt x="399" y="672"/>
                  </a:lnTo>
                  <a:lnTo>
                    <a:pt x="393" y="671"/>
                  </a:lnTo>
                  <a:lnTo>
                    <a:pt x="399" y="663"/>
                  </a:lnTo>
                  <a:lnTo>
                    <a:pt x="393" y="653"/>
                  </a:lnTo>
                  <a:lnTo>
                    <a:pt x="387" y="643"/>
                  </a:lnTo>
                  <a:lnTo>
                    <a:pt x="374" y="643"/>
                  </a:lnTo>
                  <a:lnTo>
                    <a:pt x="369" y="633"/>
                  </a:lnTo>
                  <a:lnTo>
                    <a:pt x="363" y="630"/>
                  </a:lnTo>
                  <a:lnTo>
                    <a:pt x="361" y="618"/>
                  </a:lnTo>
                  <a:lnTo>
                    <a:pt x="361" y="603"/>
                  </a:lnTo>
                  <a:lnTo>
                    <a:pt x="365" y="592"/>
                  </a:lnTo>
                  <a:lnTo>
                    <a:pt x="365" y="585"/>
                  </a:lnTo>
                  <a:lnTo>
                    <a:pt x="376" y="589"/>
                  </a:lnTo>
                  <a:lnTo>
                    <a:pt x="387" y="595"/>
                  </a:lnTo>
                  <a:lnTo>
                    <a:pt x="393" y="592"/>
                  </a:lnTo>
                  <a:lnTo>
                    <a:pt x="384" y="579"/>
                  </a:lnTo>
                  <a:lnTo>
                    <a:pt x="395" y="572"/>
                  </a:lnTo>
                  <a:lnTo>
                    <a:pt x="406" y="560"/>
                  </a:lnTo>
                  <a:lnTo>
                    <a:pt x="417" y="557"/>
                  </a:lnTo>
                  <a:lnTo>
                    <a:pt x="427" y="557"/>
                  </a:lnTo>
                  <a:lnTo>
                    <a:pt x="436" y="554"/>
                  </a:lnTo>
                  <a:lnTo>
                    <a:pt x="449" y="560"/>
                  </a:lnTo>
                  <a:lnTo>
                    <a:pt x="463" y="567"/>
                  </a:lnTo>
                  <a:lnTo>
                    <a:pt x="476" y="579"/>
                  </a:lnTo>
                  <a:lnTo>
                    <a:pt x="492" y="577"/>
                  </a:lnTo>
                  <a:lnTo>
                    <a:pt x="504" y="572"/>
                  </a:lnTo>
                  <a:lnTo>
                    <a:pt x="514" y="570"/>
                  </a:lnTo>
                  <a:lnTo>
                    <a:pt x="525" y="567"/>
                  </a:lnTo>
                  <a:lnTo>
                    <a:pt x="538" y="574"/>
                  </a:lnTo>
                  <a:lnTo>
                    <a:pt x="554" y="579"/>
                  </a:lnTo>
                  <a:lnTo>
                    <a:pt x="566" y="577"/>
                  </a:lnTo>
                  <a:lnTo>
                    <a:pt x="582" y="572"/>
                  </a:lnTo>
                  <a:lnTo>
                    <a:pt x="582" y="560"/>
                  </a:lnTo>
                  <a:lnTo>
                    <a:pt x="571" y="560"/>
                  </a:lnTo>
                  <a:lnTo>
                    <a:pt x="560" y="554"/>
                  </a:lnTo>
                  <a:lnTo>
                    <a:pt x="552" y="547"/>
                  </a:lnTo>
                  <a:lnTo>
                    <a:pt x="563" y="544"/>
                  </a:lnTo>
                  <a:lnTo>
                    <a:pt x="560" y="529"/>
                  </a:lnTo>
                  <a:lnTo>
                    <a:pt x="577" y="526"/>
                  </a:lnTo>
                  <a:lnTo>
                    <a:pt x="558" y="510"/>
                  </a:lnTo>
                  <a:lnTo>
                    <a:pt x="588" y="501"/>
                  </a:lnTo>
                  <a:lnTo>
                    <a:pt x="616" y="500"/>
                  </a:lnTo>
                  <a:lnTo>
                    <a:pt x="620" y="489"/>
                  </a:lnTo>
                  <a:lnTo>
                    <a:pt x="639" y="487"/>
                  </a:lnTo>
                  <a:lnTo>
                    <a:pt x="657" y="482"/>
                  </a:lnTo>
                  <a:lnTo>
                    <a:pt x="665" y="475"/>
                  </a:lnTo>
                  <a:lnTo>
                    <a:pt x="684" y="479"/>
                  </a:lnTo>
                  <a:lnTo>
                    <a:pt x="697" y="475"/>
                  </a:lnTo>
                  <a:lnTo>
                    <a:pt x="703" y="482"/>
                  </a:lnTo>
                  <a:lnTo>
                    <a:pt x="706" y="500"/>
                  </a:lnTo>
                  <a:lnTo>
                    <a:pt x="719" y="501"/>
                  </a:lnTo>
                  <a:lnTo>
                    <a:pt x="722" y="494"/>
                  </a:lnTo>
                  <a:lnTo>
                    <a:pt x="729" y="501"/>
                  </a:lnTo>
                  <a:lnTo>
                    <a:pt x="740" y="504"/>
                  </a:lnTo>
                  <a:lnTo>
                    <a:pt x="749" y="501"/>
                  </a:lnTo>
                  <a:lnTo>
                    <a:pt x="749" y="517"/>
                  </a:lnTo>
                  <a:lnTo>
                    <a:pt x="759" y="514"/>
                  </a:lnTo>
                  <a:lnTo>
                    <a:pt x="772" y="507"/>
                  </a:lnTo>
                  <a:lnTo>
                    <a:pt x="783" y="497"/>
                  </a:lnTo>
                  <a:lnTo>
                    <a:pt x="791" y="492"/>
                  </a:lnTo>
                  <a:lnTo>
                    <a:pt x="791" y="504"/>
                  </a:lnTo>
                  <a:lnTo>
                    <a:pt x="804" y="512"/>
                  </a:lnTo>
                  <a:lnTo>
                    <a:pt x="816" y="519"/>
                  </a:lnTo>
                  <a:lnTo>
                    <a:pt x="832" y="535"/>
                  </a:lnTo>
                  <a:lnTo>
                    <a:pt x="846" y="551"/>
                  </a:lnTo>
                  <a:lnTo>
                    <a:pt x="862" y="564"/>
                  </a:lnTo>
                  <a:lnTo>
                    <a:pt x="868" y="577"/>
                  </a:lnTo>
                  <a:lnTo>
                    <a:pt x="872" y="564"/>
                  </a:lnTo>
                  <a:lnTo>
                    <a:pt x="878" y="564"/>
                  </a:lnTo>
                  <a:lnTo>
                    <a:pt x="888" y="572"/>
                  </a:lnTo>
                  <a:lnTo>
                    <a:pt x="898" y="577"/>
                  </a:lnTo>
                  <a:lnTo>
                    <a:pt x="910" y="577"/>
                  </a:lnTo>
                  <a:lnTo>
                    <a:pt x="921" y="570"/>
                  </a:lnTo>
                  <a:lnTo>
                    <a:pt x="932" y="582"/>
                  </a:lnTo>
                  <a:lnTo>
                    <a:pt x="947" y="592"/>
                  </a:lnTo>
                  <a:lnTo>
                    <a:pt x="960" y="603"/>
                  </a:lnTo>
                  <a:lnTo>
                    <a:pt x="975" y="605"/>
                  </a:lnTo>
                  <a:lnTo>
                    <a:pt x="977" y="608"/>
                  </a:lnTo>
                  <a:lnTo>
                    <a:pt x="978" y="607"/>
                  </a:lnTo>
                  <a:lnTo>
                    <a:pt x="979" y="605"/>
                  </a:lnTo>
                  <a:lnTo>
                    <a:pt x="981" y="605"/>
                  </a:lnTo>
                  <a:lnTo>
                    <a:pt x="982" y="604"/>
                  </a:lnTo>
                  <a:lnTo>
                    <a:pt x="984" y="604"/>
                  </a:lnTo>
                  <a:lnTo>
                    <a:pt x="987" y="604"/>
                  </a:lnTo>
                  <a:lnTo>
                    <a:pt x="989" y="604"/>
                  </a:lnTo>
                  <a:lnTo>
                    <a:pt x="991" y="605"/>
                  </a:lnTo>
                  <a:lnTo>
                    <a:pt x="994" y="605"/>
                  </a:lnTo>
                  <a:lnTo>
                    <a:pt x="995" y="604"/>
                  </a:lnTo>
                  <a:lnTo>
                    <a:pt x="996" y="603"/>
                  </a:lnTo>
                  <a:lnTo>
                    <a:pt x="998" y="601"/>
                  </a:lnTo>
                  <a:lnTo>
                    <a:pt x="1000" y="600"/>
                  </a:lnTo>
                  <a:lnTo>
                    <a:pt x="1001" y="598"/>
                  </a:lnTo>
                  <a:lnTo>
                    <a:pt x="1002" y="598"/>
                  </a:lnTo>
                  <a:lnTo>
                    <a:pt x="1009" y="597"/>
                  </a:lnTo>
                  <a:lnTo>
                    <a:pt x="1014" y="593"/>
                  </a:lnTo>
                  <a:lnTo>
                    <a:pt x="1019" y="589"/>
                  </a:lnTo>
                  <a:lnTo>
                    <a:pt x="1023" y="585"/>
                  </a:lnTo>
                  <a:lnTo>
                    <a:pt x="1028" y="579"/>
                  </a:lnTo>
                  <a:lnTo>
                    <a:pt x="1034" y="575"/>
                  </a:lnTo>
                  <a:lnTo>
                    <a:pt x="1039" y="572"/>
                  </a:lnTo>
                  <a:lnTo>
                    <a:pt x="1045" y="572"/>
                  </a:lnTo>
                  <a:lnTo>
                    <a:pt x="1048" y="572"/>
                  </a:lnTo>
                  <a:lnTo>
                    <a:pt x="1051" y="572"/>
                  </a:lnTo>
                  <a:lnTo>
                    <a:pt x="1053" y="574"/>
                  </a:lnTo>
                  <a:lnTo>
                    <a:pt x="1056" y="574"/>
                  </a:lnTo>
                  <a:lnTo>
                    <a:pt x="1058" y="575"/>
                  </a:lnTo>
                  <a:lnTo>
                    <a:pt x="1060" y="577"/>
                  </a:lnTo>
                  <a:lnTo>
                    <a:pt x="1063" y="577"/>
                  </a:lnTo>
                  <a:lnTo>
                    <a:pt x="1065" y="577"/>
                  </a:lnTo>
                  <a:lnTo>
                    <a:pt x="1073" y="572"/>
                  </a:lnTo>
                  <a:lnTo>
                    <a:pt x="1075" y="572"/>
                  </a:lnTo>
                  <a:lnTo>
                    <a:pt x="1076" y="572"/>
                  </a:lnTo>
                  <a:lnTo>
                    <a:pt x="1077" y="572"/>
                  </a:lnTo>
                  <a:lnTo>
                    <a:pt x="1078" y="572"/>
                  </a:lnTo>
                  <a:lnTo>
                    <a:pt x="1079" y="572"/>
                  </a:lnTo>
                  <a:lnTo>
                    <a:pt x="1081" y="572"/>
                  </a:lnTo>
                  <a:lnTo>
                    <a:pt x="1082" y="572"/>
                  </a:lnTo>
                  <a:lnTo>
                    <a:pt x="1082" y="575"/>
                  </a:lnTo>
                  <a:lnTo>
                    <a:pt x="1082" y="578"/>
                  </a:lnTo>
                  <a:lnTo>
                    <a:pt x="1083" y="581"/>
                  </a:lnTo>
                  <a:lnTo>
                    <a:pt x="1084" y="582"/>
                  </a:lnTo>
                  <a:lnTo>
                    <a:pt x="1084" y="585"/>
                  </a:lnTo>
                  <a:lnTo>
                    <a:pt x="1085" y="586"/>
                  </a:lnTo>
                  <a:lnTo>
                    <a:pt x="1085" y="588"/>
                  </a:lnTo>
                  <a:lnTo>
                    <a:pt x="1085" y="589"/>
                  </a:lnTo>
                  <a:lnTo>
                    <a:pt x="1141" y="589"/>
                  </a:lnTo>
                  <a:lnTo>
                    <a:pt x="1143" y="582"/>
                  </a:lnTo>
                  <a:lnTo>
                    <a:pt x="1141" y="577"/>
                  </a:lnTo>
                  <a:lnTo>
                    <a:pt x="1139" y="572"/>
                  </a:lnTo>
                  <a:lnTo>
                    <a:pt x="1135" y="568"/>
                  </a:lnTo>
                  <a:lnTo>
                    <a:pt x="1132" y="565"/>
                  </a:lnTo>
                  <a:lnTo>
                    <a:pt x="1129" y="561"/>
                  </a:lnTo>
                  <a:lnTo>
                    <a:pt x="1127" y="557"/>
                  </a:lnTo>
                  <a:lnTo>
                    <a:pt x="1127" y="551"/>
                  </a:lnTo>
                  <a:lnTo>
                    <a:pt x="1127" y="550"/>
                  </a:lnTo>
                  <a:lnTo>
                    <a:pt x="1127" y="549"/>
                  </a:lnTo>
                  <a:lnTo>
                    <a:pt x="1127" y="547"/>
                  </a:lnTo>
                  <a:lnTo>
                    <a:pt x="1127" y="546"/>
                  </a:lnTo>
                  <a:lnTo>
                    <a:pt x="1127" y="544"/>
                  </a:lnTo>
                  <a:lnTo>
                    <a:pt x="1127" y="543"/>
                  </a:lnTo>
                  <a:lnTo>
                    <a:pt x="1127" y="542"/>
                  </a:lnTo>
                  <a:lnTo>
                    <a:pt x="1131" y="539"/>
                  </a:lnTo>
                  <a:lnTo>
                    <a:pt x="1190" y="554"/>
                  </a:lnTo>
                  <a:lnTo>
                    <a:pt x="1192" y="563"/>
                  </a:lnTo>
                  <a:lnTo>
                    <a:pt x="1195" y="568"/>
                  </a:lnTo>
                  <a:lnTo>
                    <a:pt x="1198" y="574"/>
                  </a:lnTo>
                  <a:lnTo>
                    <a:pt x="1203" y="578"/>
                  </a:lnTo>
                  <a:lnTo>
                    <a:pt x="1209" y="581"/>
                  </a:lnTo>
                  <a:lnTo>
                    <a:pt x="1215" y="582"/>
                  </a:lnTo>
                  <a:lnTo>
                    <a:pt x="1221" y="583"/>
                  </a:lnTo>
                  <a:lnTo>
                    <a:pt x="1229" y="585"/>
                  </a:lnTo>
                  <a:lnTo>
                    <a:pt x="1233" y="583"/>
                  </a:lnTo>
                  <a:lnTo>
                    <a:pt x="1237" y="583"/>
                  </a:lnTo>
                  <a:lnTo>
                    <a:pt x="1240" y="582"/>
                  </a:lnTo>
                  <a:lnTo>
                    <a:pt x="1242" y="581"/>
                  </a:lnTo>
                  <a:lnTo>
                    <a:pt x="1246" y="579"/>
                  </a:lnTo>
                  <a:lnTo>
                    <a:pt x="1250" y="578"/>
                  </a:lnTo>
                  <a:lnTo>
                    <a:pt x="1253" y="577"/>
                  </a:lnTo>
                  <a:lnTo>
                    <a:pt x="1257" y="577"/>
                  </a:lnTo>
                  <a:lnTo>
                    <a:pt x="1266" y="578"/>
                  </a:lnTo>
                  <a:lnTo>
                    <a:pt x="1275" y="581"/>
                  </a:lnTo>
                  <a:lnTo>
                    <a:pt x="1282" y="583"/>
                  </a:lnTo>
                  <a:lnTo>
                    <a:pt x="1289" y="589"/>
                  </a:lnTo>
                  <a:lnTo>
                    <a:pt x="1295" y="593"/>
                  </a:lnTo>
                  <a:lnTo>
                    <a:pt x="1301" y="598"/>
                  </a:lnTo>
                  <a:lnTo>
                    <a:pt x="1307" y="603"/>
                  </a:lnTo>
                  <a:lnTo>
                    <a:pt x="1313" y="605"/>
                  </a:lnTo>
                  <a:lnTo>
                    <a:pt x="1322" y="605"/>
                  </a:lnTo>
                  <a:lnTo>
                    <a:pt x="1331" y="605"/>
                  </a:lnTo>
                  <a:lnTo>
                    <a:pt x="1338" y="605"/>
                  </a:lnTo>
                  <a:lnTo>
                    <a:pt x="1344" y="605"/>
                  </a:lnTo>
                  <a:lnTo>
                    <a:pt x="1350" y="605"/>
                  </a:lnTo>
                  <a:lnTo>
                    <a:pt x="1354" y="605"/>
                  </a:lnTo>
                  <a:lnTo>
                    <a:pt x="1360" y="605"/>
                  </a:lnTo>
                  <a:lnTo>
                    <a:pt x="1366" y="605"/>
                  </a:lnTo>
                  <a:lnTo>
                    <a:pt x="1371" y="604"/>
                  </a:lnTo>
                  <a:lnTo>
                    <a:pt x="1375" y="603"/>
                  </a:lnTo>
                  <a:lnTo>
                    <a:pt x="1377" y="598"/>
                  </a:lnTo>
                  <a:lnTo>
                    <a:pt x="1378" y="595"/>
                  </a:lnTo>
                  <a:lnTo>
                    <a:pt x="1381" y="590"/>
                  </a:lnTo>
                  <a:lnTo>
                    <a:pt x="1383" y="588"/>
                  </a:lnTo>
                  <a:lnTo>
                    <a:pt x="1387" y="585"/>
                  </a:lnTo>
                  <a:lnTo>
                    <a:pt x="1391" y="585"/>
                  </a:lnTo>
                  <a:lnTo>
                    <a:pt x="1398" y="585"/>
                  </a:lnTo>
                  <a:lnTo>
                    <a:pt x="1406" y="585"/>
                  </a:lnTo>
                  <a:lnTo>
                    <a:pt x="1413" y="586"/>
                  </a:lnTo>
                  <a:lnTo>
                    <a:pt x="1419" y="588"/>
                  </a:lnTo>
                  <a:lnTo>
                    <a:pt x="1425" y="589"/>
                  </a:lnTo>
                  <a:lnTo>
                    <a:pt x="1428" y="590"/>
                  </a:lnTo>
                  <a:lnTo>
                    <a:pt x="1431" y="592"/>
                  </a:lnTo>
                  <a:lnTo>
                    <a:pt x="1432" y="592"/>
                  </a:lnTo>
                  <a:lnTo>
                    <a:pt x="1434" y="592"/>
                  </a:lnTo>
                  <a:lnTo>
                    <a:pt x="1437" y="592"/>
                  </a:lnTo>
                  <a:lnTo>
                    <a:pt x="1438" y="592"/>
                  </a:lnTo>
                  <a:lnTo>
                    <a:pt x="1440" y="592"/>
                  </a:lnTo>
                  <a:lnTo>
                    <a:pt x="1441" y="592"/>
                  </a:lnTo>
                  <a:lnTo>
                    <a:pt x="1442" y="592"/>
                  </a:lnTo>
                  <a:lnTo>
                    <a:pt x="1444" y="592"/>
                  </a:lnTo>
                  <a:lnTo>
                    <a:pt x="1445" y="592"/>
                  </a:lnTo>
                  <a:lnTo>
                    <a:pt x="1447" y="592"/>
                  </a:lnTo>
                  <a:lnTo>
                    <a:pt x="1451" y="590"/>
                  </a:lnTo>
                  <a:lnTo>
                    <a:pt x="1453" y="589"/>
                  </a:lnTo>
                  <a:lnTo>
                    <a:pt x="1457" y="588"/>
                  </a:lnTo>
                  <a:lnTo>
                    <a:pt x="1459" y="585"/>
                  </a:lnTo>
                  <a:lnTo>
                    <a:pt x="1462" y="582"/>
                  </a:lnTo>
                  <a:lnTo>
                    <a:pt x="1464" y="579"/>
                  </a:lnTo>
                  <a:lnTo>
                    <a:pt x="1466" y="577"/>
                  </a:lnTo>
                  <a:lnTo>
                    <a:pt x="1465" y="575"/>
                  </a:lnTo>
                  <a:lnTo>
                    <a:pt x="1463" y="574"/>
                  </a:lnTo>
                  <a:lnTo>
                    <a:pt x="1462" y="572"/>
                  </a:lnTo>
                  <a:lnTo>
                    <a:pt x="1460" y="570"/>
                  </a:lnTo>
                  <a:lnTo>
                    <a:pt x="1459" y="568"/>
                  </a:lnTo>
                  <a:lnTo>
                    <a:pt x="1458" y="565"/>
                  </a:lnTo>
                  <a:lnTo>
                    <a:pt x="1458" y="564"/>
                  </a:lnTo>
                  <a:lnTo>
                    <a:pt x="1458" y="561"/>
                  </a:lnTo>
                  <a:lnTo>
                    <a:pt x="1458" y="558"/>
                  </a:lnTo>
                  <a:lnTo>
                    <a:pt x="1458" y="556"/>
                  </a:lnTo>
                  <a:lnTo>
                    <a:pt x="1459" y="553"/>
                  </a:lnTo>
                  <a:lnTo>
                    <a:pt x="1460" y="550"/>
                  </a:lnTo>
                  <a:lnTo>
                    <a:pt x="1460" y="547"/>
                  </a:lnTo>
                  <a:lnTo>
                    <a:pt x="1462" y="544"/>
                  </a:lnTo>
                  <a:lnTo>
                    <a:pt x="1462" y="542"/>
                  </a:lnTo>
                  <a:lnTo>
                    <a:pt x="1462" y="539"/>
                  </a:lnTo>
                  <a:lnTo>
                    <a:pt x="1462" y="535"/>
                  </a:lnTo>
                  <a:lnTo>
                    <a:pt x="1459" y="532"/>
                  </a:lnTo>
                  <a:lnTo>
                    <a:pt x="1457" y="531"/>
                  </a:lnTo>
                  <a:lnTo>
                    <a:pt x="1453" y="528"/>
                  </a:lnTo>
                  <a:lnTo>
                    <a:pt x="1450" y="526"/>
                  </a:lnTo>
                  <a:lnTo>
                    <a:pt x="1447" y="525"/>
                  </a:lnTo>
                  <a:lnTo>
                    <a:pt x="1446" y="522"/>
                  </a:lnTo>
                  <a:lnTo>
                    <a:pt x="1445" y="519"/>
                  </a:lnTo>
                  <a:lnTo>
                    <a:pt x="1445" y="518"/>
                  </a:lnTo>
                  <a:lnTo>
                    <a:pt x="1445" y="517"/>
                  </a:lnTo>
                  <a:lnTo>
                    <a:pt x="1446" y="515"/>
                  </a:lnTo>
                  <a:lnTo>
                    <a:pt x="1446" y="514"/>
                  </a:lnTo>
                  <a:lnTo>
                    <a:pt x="1445" y="512"/>
                  </a:lnTo>
                  <a:lnTo>
                    <a:pt x="1483" y="504"/>
                  </a:lnTo>
                  <a:lnTo>
                    <a:pt x="1490" y="507"/>
                  </a:lnTo>
                  <a:lnTo>
                    <a:pt x="1496" y="508"/>
                  </a:lnTo>
                  <a:lnTo>
                    <a:pt x="1501" y="510"/>
                  </a:lnTo>
                  <a:lnTo>
                    <a:pt x="1506" y="511"/>
                  </a:lnTo>
                  <a:lnTo>
                    <a:pt x="1509" y="512"/>
                  </a:lnTo>
                  <a:lnTo>
                    <a:pt x="1514" y="514"/>
                  </a:lnTo>
                  <a:lnTo>
                    <a:pt x="1519" y="515"/>
                  </a:lnTo>
                  <a:lnTo>
                    <a:pt x="1523" y="517"/>
                  </a:lnTo>
                  <a:lnTo>
                    <a:pt x="1531" y="521"/>
                  </a:lnTo>
                  <a:lnTo>
                    <a:pt x="1536" y="526"/>
                  </a:lnTo>
                  <a:lnTo>
                    <a:pt x="1542" y="532"/>
                  </a:lnTo>
                  <a:lnTo>
                    <a:pt x="1547" y="539"/>
                  </a:lnTo>
                  <a:lnTo>
                    <a:pt x="1552" y="544"/>
                  </a:lnTo>
                  <a:lnTo>
                    <a:pt x="1558" y="550"/>
                  </a:lnTo>
                  <a:lnTo>
                    <a:pt x="1564" y="553"/>
                  </a:lnTo>
                  <a:lnTo>
                    <a:pt x="1573" y="554"/>
                  </a:lnTo>
                  <a:lnTo>
                    <a:pt x="1576" y="564"/>
                  </a:lnTo>
                  <a:lnTo>
                    <a:pt x="1579" y="571"/>
                  </a:lnTo>
                  <a:lnTo>
                    <a:pt x="1585" y="577"/>
                  </a:lnTo>
                  <a:lnTo>
                    <a:pt x="1592" y="582"/>
                  </a:lnTo>
                  <a:lnTo>
                    <a:pt x="1600" y="586"/>
                  </a:lnTo>
                  <a:lnTo>
                    <a:pt x="1608" y="589"/>
                  </a:lnTo>
                  <a:lnTo>
                    <a:pt x="1616" y="592"/>
                  </a:lnTo>
                  <a:lnTo>
                    <a:pt x="1626" y="595"/>
                  </a:lnTo>
                  <a:lnTo>
                    <a:pt x="1634" y="600"/>
                  </a:lnTo>
                  <a:lnTo>
                    <a:pt x="1641" y="607"/>
                  </a:lnTo>
                  <a:lnTo>
                    <a:pt x="1648" y="614"/>
                  </a:lnTo>
                  <a:lnTo>
                    <a:pt x="1655" y="622"/>
                  </a:lnTo>
                  <a:lnTo>
                    <a:pt x="1662" y="629"/>
                  </a:lnTo>
                  <a:lnTo>
                    <a:pt x="1670" y="635"/>
                  </a:lnTo>
                  <a:lnTo>
                    <a:pt x="1677" y="639"/>
                  </a:lnTo>
                  <a:lnTo>
                    <a:pt x="1685" y="640"/>
                  </a:lnTo>
                  <a:lnTo>
                    <a:pt x="1691" y="640"/>
                  </a:lnTo>
                  <a:lnTo>
                    <a:pt x="1696" y="637"/>
                  </a:lnTo>
                  <a:lnTo>
                    <a:pt x="1701" y="635"/>
                  </a:lnTo>
                  <a:lnTo>
                    <a:pt x="1705" y="632"/>
                  </a:lnTo>
                  <a:lnTo>
                    <a:pt x="1710" y="628"/>
                  </a:lnTo>
                  <a:lnTo>
                    <a:pt x="1715" y="625"/>
                  </a:lnTo>
                  <a:lnTo>
                    <a:pt x="1720" y="623"/>
                  </a:lnTo>
                  <a:lnTo>
                    <a:pt x="1726" y="622"/>
                  </a:lnTo>
                  <a:lnTo>
                    <a:pt x="1728" y="623"/>
                  </a:lnTo>
                  <a:lnTo>
                    <a:pt x="1729" y="623"/>
                  </a:lnTo>
                  <a:lnTo>
                    <a:pt x="1730" y="625"/>
                  </a:lnTo>
                  <a:lnTo>
                    <a:pt x="1732" y="625"/>
                  </a:lnTo>
                  <a:lnTo>
                    <a:pt x="1733" y="626"/>
                  </a:lnTo>
                  <a:lnTo>
                    <a:pt x="1734" y="628"/>
                  </a:lnTo>
                  <a:lnTo>
                    <a:pt x="1735" y="628"/>
                  </a:lnTo>
                  <a:lnTo>
                    <a:pt x="1736" y="628"/>
                  </a:lnTo>
                  <a:lnTo>
                    <a:pt x="1736" y="630"/>
                  </a:lnTo>
                  <a:lnTo>
                    <a:pt x="1736" y="633"/>
                  </a:lnTo>
                  <a:lnTo>
                    <a:pt x="1736" y="635"/>
                  </a:lnTo>
                  <a:lnTo>
                    <a:pt x="1736" y="637"/>
                  </a:lnTo>
                  <a:lnTo>
                    <a:pt x="1736" y="639"/>
                  </a:lnTo>
                  <a:lnTo>
                    <a:pt x="1736" y="640"/>
                  </a:lnTo>
                  <a:lnTo>
                    <a:pt x="1736" y="642"/>
                  </a:lnTo>
                  <a:lnTo>
                    <a:pt x="1736" y="643"/>
                  </a:lnTo>
                  <a:lnTo>
                    <a:pt x="1736" y="646"/>
                  </a:lnTo>
                  <a:lnTo>
                    <a:pt x="1737" y="650"/>
                  </a:lnTo>
                  <a:lnTo>
                    <a:pt x="1737" y="653"/>
                  </a:lnTo>
                  <a:lnTo>
                    <a:pt x="1739" y="656"/>
                  </a:lnTo>
                  <a:lnTo>
                    <a:pt x="1740" y="658"/>
                  </a:lnTo>
                  <a:lnTo>
                    <a:pt x="1742" y="661"/>
                  </a:lnTo>
                  <a:lnTo>
                    <a:pt x="1743" y="664"/>
                  </a:lnTo>
                  <a:lnTo>
                    <a:pt x="1745" y="665"/>
                  </a:lnTo>
                  <a:lnTo>
                    <a:pt x="1745" y="696"/>
                  </a:lnTo>
                  <a:lnTo>
                    <a:pt x="1742" y="696"/>
                  </a:lnTo>
                  <a:lnTo>
                    <a:pt x="1739" y="696"/>
                  </a:lnTo>
                  <a:lnTo>
                    <a:pt x="1735" y="696"/>
                  </a:lnTo>
                  <a:lnTo>
                    <a:pt x="1733" y="696"/>
                  </a:lnTo>
                  <a:lnTo>
                    <a:pt x="1730" y="696"/>
                  </a:lnTo>
                  <a:lnTo>
                    <a:pt x="1728" y="696"/>
                  </a:lnTo>
                  <a:lnTo>
                    <a:pt x="1726" y="696"/>
                  </a:lnTo>
                  <a:lnTo>
                    <a:pt x="1723" y="696"/>
                  </a:lnTo>
                  <a:lnTo>
                    <a:pt x="1722" y="696"/>
                  </a:lnTo>
                  <a:lnTo>
                    <a:pt x="1721" y="697"/>
                  </a:lnTo>
                  <a:lnTo>
                    <a:pt x="1720" y="699"/>
                  </a:lnTo>
                  <a:lnTo>
                    <a:pt x="1718" y="699"/>
                  </a:lnTo>
                  <a:lnTo>
                    <a:pt x="1717" y="700"/>
                  </a:lnTo>
                  <a:lnTo>
                    <a:pt x="1717" y="702"/>
                  </a:lnTo>
                  <a:lnTo>
                    <a:pt x="1717" y="703"/>
                  </a:lnTo>
                  <a:lnTo>
                    <a:pt x="1718" y="711"/>
                  </a:lnTo>
                  <a:lnTo>
                    <a:pt x="1721" y="717"/>
                  </a:lnTo>
                  <a:lnTo>
                    <a:pt x="1724" y="724"/>
                  </a:lnTo>
                  <a:lnTo>
                    <a:pt x="1728" y="728"/>
                  </a:lnTo>
                  <a:lnTo>
                    <a:pt x="1732" y="732"/>
                  </a:lnTo>
                  <a:lnTo>
                    <a:pt x="1735" y="735"/>
                  </a:lnTo>
                  <a:lnTo>
                    <a:pt x="1737" y="738"/>
                  </a:lnTo>
                  <a:lnTo>
                    <a:pt x="1739" y="741"/>
                  </a:lnTo>
                  <a:lnTo>
                    <a:pt x="1764" y="745"/>
                  </a:lnTo>
                  <a:lnTo>
                    <a:pt x="1768" y="745"/>
                  </a:lnTo>
                  <a:lnTo>
                    <a:pt x="1773" y="742"/>
                  </a:lnTo>
                  <a:lnTo>
                    <a:pt x="1777" y="739"/>
                  </a:lnTo>
                  <a:lnTo>
                    <a:pt x="1780" y="735"/>
                  </a:lnTo>
                  <a:lnTo>
                    <a:pt x="1786" y="724"/>
                  </a:lnTo>
                  <a:lnTo>
                    <a:pt x="1791" y="711"/>
                  </a:lnTo>
                  <a:lnTo>
                    <a:pt x="1795" y="697"/>
                  </a:lnTo>
                  <a:lnTo>
                    <a:pt x="1797" y="685"/>
                  </a:lnTo>
                  <a:lnTo>
                    <a:pt x="1798" y="672"/>
                  </a:lnTo>
                  <a:lnTo>
                    <a:pt x="1798" y="663"/>
                  </a:lnTo>
                  <a:lnTo>
                    <a:pt x="1798" y="661"/>
                  </a:lnTo>
                  <a:lnTo>
                    <a:pt x="1798" y="658"/>
                  </a:lnTo>
                  <a:lnTo>
                    <a:pt x="1798" y="656"/>
                  </a:lnTo>
                  <a:lnTo>
                    <a:pt x="1798" y="653"/>
                  </a:lnTo>
                  <a:lnTo>
                    <a:pt x="1798" y="650"/>
                  </a:lnTo>
                  <a:lnTo>
                    <a:pt x="1798" y="646"/>
                  </a:lnTo>
                  <a:lnTo>
                    <a:pt x="1798" y="642"/>
                  </a:lnTo>
                  <a:lnTo>
                    <a:pt x="1798" y="637"/>
                  </a:lnTo>
                  <a:lnTo>
                    <a:pt x="1798" y="635"/>
                  </a:lnTo>
                  <a:lnTo>
                    <a:pt x="1798" y="632"/>
                  </a:lnTo>
                  <a:lnTo>
                    <a:pt x="1798" y="629"/>
                  </a:lnTo>
                  <a:lnTo>
                    <a:pt x="1798" y="628"/>
                  </a:lnTo>
                  <a:lnTo>
                    <a:pt x="1799" y="625"/>
                  </a:lnTo>
                  <a:lnTo>
                    <a:pt x="1801" y="623"/>
                  </a:lnTo>
                  <a:lnTo>
                    <a:pt x="1802" y="623"/>
                  </a:lnTo>
                  <a:lnTo>
                    <a:pt x="1804" y="622"/>
                  </a:lnTo>
                  <a:lnTo>
                    <a:pt x="1804" y="611"/>
                  </a:lnTo>
                  <a:lnTo>
                    <a:pt x="1803" y="610"/>
                  </a:lnTo>
                  <a:lnTo>
                    <a:pt x="1801" y="607"/>
                  </a:lnTo>
                  <a:lnTo>
                    <a:pt x="1797" y="604"/>
                  </a:lnTo>
                  <a:lnTo>
                    <a:pt x="1795" y="601"/>
                  </a:lnTo>
                  <a:lnTo>
                    <a:pt x="1792" y="597"/>
                  </a:lnTo>
                  <a:lnTo>
                    <a:pt x="1791" y="592"/>
                  </a:lnTo>
                  <a:lnTo>
                    <a:pt x="1790" y="588"/>
                  </a:lnTo>
                  <a:lnTo>
                    <a:pt x="1790" y="585"/>
                  </a:lnTo>
                  <a:lnTo>
                    <a:pt x="1784" y="579"/>
                  </a:lnTo>
                  <a:lnTo>
                    <a:pt x="1778" y="572"/>
                  </a:lnTo>
                  <a:lnTo>
                    <a:pt x="1773" y="564"/>
                  </a:lnTo>
                  <a:lnTo>
                    <a:pt x="1770" y="554"/>
                  </a:lnTo>
                  <a:lnTo>
                    <a:pt x="1765" y="546"/>
                  </a:lnTo>
                  <a:lnTo>
                    <a:pt x="1761" y="535"/>
                  </a:lnTo>
                  <a:lnTo>
                    <a:pt x="1758" y="525"/>
                  </a:lnTo>
                  <a:lnTo>
                    <a:pt x="1753" y="514"/>
                  </a:lnTo>
                  <a:lnTo>
                    <a:pt x="1749" y="507"/>
                  </a:lnTo>
                  <a:lnTo>
                    <a:pt x="1743" y="501"/>
                  </a:lnTo>
                  <a:lnTo>
                    <a:pt x="1736" y="497"/>
                  </a:lnTo>
                  <a:lnTo>
                    <a:pt x="1729" y="493"/>
                  </a:lnTo>
                  <a:lnTo>
                    <a:pt x="1720" y="490"/>
                  </a:lnTo>
                  <a:lnTo>
                    <a:pt x="1711" y="487"/>
                  </a:lnTo>
                  <a:lnTo>
                    <a:pt x="1701" y="485"/>
                  </a:lnTo>
                  <a:lnTo>
                    <a:pt x="1691" y="482"/>
                  </a:lnTo>
                  <a:lnTo>
                    <a:pt x="1691" y="485"/>
                  </a:lnTo>
                  <a:lnTo>
                    <a:pt x="1691" y="486"/>
                  </a:lnTo>
                  <a:lnTo>
                    <a:pt x="1691" y="489"/>
                  </a:lnTo>
                  <a:lnTo>
                    <a:pt x="1690" y="492"/>
                  </a:lnTo>
                  <a:lnTo>
                    <a:pt x="1689" y="494"/>
                  </a:lnTo>
                  <a:lnTo>
                    <a:pt x="1687" y="497"/>
                  </a:lnTo>
                  <a:lnTo>
                    <a:pt x="1686" y="500"/>
                  </a:lnTo>
                  <a:lnTo>
                    <a:pt x="1685" y="501"/>
                  </a:lnTo>
                  <a:lnTo>
                    <a:pt x="1682" y="497"/>
                  </a:lnTo>
                  <a:lnTo>
                    <a:pt x="1677" y="494"/>
                  </a:lnTo>
                  <a:lnTo>
                    <a:pt x="1672" y="493"/>
                  </a:lnTo>
                  <a:lnTo>
                    <a:pt x="1668" y="492"/>
                  </a:lnTo>
                  <a:lnTo>
                    <a:pt x="1664" y="490"/>
                  </a:lnTo>
                  <a:lnTo>
                    <a:pt x="1660" y="487"/>
                  </a:lnTo>
                  <a:lnTo>
                    <a:pt x="1658" y="483"/>
                  </a:lnTo>
                  <a:lnTo>
                    <a:pt x="1658" y="476"/>
                  </a:lnTo>
                  <a:lnTo>
                    <a:pt x="1655" y="476"/>
                  </a:lnTo>
                  <a:lnTo>
                    <a:pt x="1652" y="476"/>
                  </a:lnTo>
                  <a:lnTo>
                    <a:pt x="1647" y="475"/>
                  </a:lnTo>
                  <a:lnTo>
                    <a:pt x="1641" y="473"/>
                  </a:lnTo>
                  <a:lnTo>
                    <a:pt x="1635" y="472"/>
                  </a:lnTo>
                  <a:lnTo>
                    <a:pt x="1630" y="471"/>
                  </a:lnTo>
                  <a:lnTo>
                    <a:pt x="1627" y="469"/>
                  </a:lnTo>
                  <a:lnTo>
                    <a:pt x="1626" y="469"/>
                  </a:lnTo>
                  <a:lnTo>
                    <a:pt x="1626" y="466"/>
                  </a:lnTo>
                  <a:lnTo>
                    <a:pt x="1627" y="464"/>
                  </a:lnTo>
                  <a:lnTo>
                    <a:pt x="1628" y="461"/>
                  </a:lnTo>
                  <a:lnTo>
                    <a:pt x="1630" y="458"/>
                  </a:lnTo>
                  <a:lnTo>
                    <a:pt x="1632" y="455"/>
                  </a:lnTo>
                  <a:lnTo>
                    <a:pt x="1634" y="452"/>
                  </a:lnTo>
                  <a:lnTo>
                    <a:pt x="1636" y="450"/>
                  </a:lnTo>
                  <a:lnTo>
                    <a:pt x="1637" y="447"/>
                  </a:lnTo>
                  <a:lnTo>
                    <a:pt x="1636" y="441"/>
                  </a:lnTo>
                  <a:lnTo>
                    <a:pt x="1637" y="436"/>
                  </a:lnTo>
                  <a:lnTo>
                    <a:pt x="1639" y="430"/>
                  </a:lnTo>
                  <a:lnTo>
                    <a:pt x="1641" y="423"/>
                  </a:lnTo>
                  <a:lnTo>
                    <a:pt x="1645" y="418"/>
                  </a:lnTo>
                  <a:lnTo>
                    <a:pt x="1648" y="412"/>
                  </a:lnTo>
                  <a:lnTo>
                    <a:pt x="1651" y="408"/>
                  </a:lnTo>
                  <a:lnTo>
                    <a:pt x="1653" y="404"/>
                  </a:lnTo>
                  <a:lnTo>
                    <a:pt x="1653" y="374"/>
                  </a:lnTo>
                  <a:lnTo>
                    <a:pt x="1655" y="373"/>
                  </a:lnTo>
                  <a:lnTo>
                    <a:pt x="1658" y="373"/>
                  </a:lnTo>
                  <a:lnTo>
                    <a:pt x="1660" y="373"/>
                  </a:lnTo>
                  <a:lnTo>
                    <a:pt x="1661" y="373"/>
                  </a:lnTo>
                  <a:lnTo>
                    <a:pt x="1664" y="373"/>
                  </a:lnTo>
                  <a:lnTo>
                    <a:pt x="1666" y="374"/>
                  </a:lnTo>
                  <a:lnTo>
                    <a:pt x="1670" y="374"/>
                  </a:lnTo>
                  <a:lnTo>
                    <a:pt x="1672" y="374"/>
                  </a:lnTo>
                  <a:lnTo>
                    <a:pt x="1679" y="374"/>
                  </a:lnTo>
                  <a:lnTo>
                    <a:pt x="1687" y="374"/>
                  </a:lnTo>
                  <a:lnTo>
                    <a:pt x="1696" y="376"/>
                  </a:lnTo>
                  <a:lnTo>
                    <a:pt x="1705" y="377"/>
                  </a:lnTo>
                  <a:lnTo>
                    <a:pt x="1715" y="377"/>
                  </a:lnTo>
                  <a:lnTo>
                    <a:pt x="1724" y="379"/>
                  </a:lnTo>
                  <a:lnTo>
                    <a:pt x="1733" y="379"/>
                  </a:lnTo>
                  <a:lnTo>
                    <a:pt x="1741" y="379"/>
                  </a:lnTo>
                  <a:lnTo>
                    <a:pt x="1742" y="379"/>
                  </a:lnTo>
                  <a:lnTo>
                    <a:pt x="1743" y="379"/>
                  </a:lnTo>
                  <a:lnTo>
                    <a:pt x="1745" y="377"/>
                  </a:lnTo>
                  <a:lnTo>
                    <a:pt x="1746" y="377"/>
                  </a:lnTo>
                  <a:lnTo>
                    <a:pt x="1746" y="376"/>
                  </a:lnTo>
                  <a:lnTo>
                    <a:pt x="1747" y="376"/>
                  </a:lnTo>
                  <a:lnTo>
                    <a:pt x="1747" y="374"/>
                  </a:lnTo>
                  <a:lnTo>
                    <a:pt x="1745" y="369"/>
                  </a:lnTo>
                  <a:lnTo>
                    <a:pt x="1783" y="369"/>
                  </a:lnTo>
                  <a:lnTo>
                    <a:pt x="1784" y="370"/>
                  </a:lnTo>
                  <a:lnTo>
                    <a:pt x="1786" y="373"/>
                  </a:lnTo>
                  <a:lnTo>
                    <a:pt x="1789" y="374"/>
                  </a:lnTo>
                  <a:lnTo>
                    <a:pt x="1792" y="377"/>
                  </a:lnTo>
                  <a:lnTo>
                    <a:pt x="1795" y="380"/>
                  </a:lnTo>
                  <a:lnTo>
                    <a:pt x="1798" y="383"/>
                  </a:lnTo>
                  <a:lnTo>
                    <a:pt x="1799" y="384"/>
                  </a:lnTo>
                  <a:lnTo>
                    <a:pt x="1801" y="384"/>
                  </a:lnTo>
                  <a:lnTo>
                    <a:pt x="1804" y="384"/>
                  </a:lnTo>
                  <a:lnTo>
                    <a:pt x="1806" y="383"/>
                  </a:lnTo>
                  <a:lnTo>
                    <a:pt x="1808" y="381"/>
                  </a:lnTo>
                  <a:lnTo>
                    <a:pt x="1809" y="379"/>
                  </a:lnTo>
                  <a:lnTo>
                    <a:pt x="1810" y="377"/>
                  </a:lnTo>
                  <a:lnTo>
                    <a:pt x="1811" y="374"/>
                  </a:lnTo>
                  <a:lnTo>
                    <a:pt x="1814" y="373"/>
                  </a:lnTo>
                  <a:lnTo>
                    <a:pt x="1817" y="372"/>
                  </a:lnTo>
                  <a:lnTo>
                    <a:pt x="1815" y="370"/>
                  </a:lnTo>
                  <a:lnTo>
                    <a:pt x="1814" y="369"/>
                  </a:lnTo>
                  <a:lnTo>
                    <a:pt x="1812" y="367"/>
                  </a:lnTo>
                  <a:lnTo>
                    <a:pt x="1811" y="365"/>
                  </a:lnTo>
                  <a:lnTo>
                    <a:pt x="1810" y="363"/>
                  </a:lnTo>
                  <a:lnTo>
                    <a:pt x="1809" y="359"/>
                  </a:lnTo>
                  <a:lnTo>
                    <a:pt x="1809" y="355"/>
                  </a:lnTo>
                  <a:lnTo>
                    <a:pt x="1809" y="349"/>
                  </a:lnTo>
                  <a:lnTo>
                    <a:pt x="1809" y="344"/>
                  </a:lnTo>
                  <a:lnTo>
                    <a:pt x="1810" y="338"/>
                  </a:lnTo>
                  <a:lnTo>
                    <a:pt x="1811" y="333"/>
                  </a:lnTo>
                  <a:lnTo>
                    <a:pt x="1812" y="328"/>
                  </a:lnTo>
                  <a:lnTo>
                    <a:pt x="1814" y="324"/>
                  </a:lnTo>
                  <a:lnTo>
                    <a:pt x="1816" y="322"/>
                  </a:lnTo>
                  <a:lnTo>
                    <a:pt x="1818" y="320"/>
                  </a:lnTo>
                  <a:lnTo>
                    <a:pt x="1822" y="319"/>
                  </a:lnTo>
                  <a:lnTo>
                    <a:pt x="1823" y="319"/>
                  </a:lnTo>
                  <a:lnTo>
                    <a:pt x="1827" y="319"/>
                  </a:lnTo>
                  <a:lnTo>
                    <a:pt x="1830" y="319"/>
                  </a:lnTo>
                  <a:lnTo>
                    <a:pt x="1835" y="319"/>
                  </a:lnTo>
                  <a:lnTo>
                    <a:pt x="1841" y="319"/>
                  </a:lnTo>
                  <a:lnTo>
                    <a:pt x="1846" y="319"/>
                  </a:lnTo>
                  <a:lnTo>
                    <a:pt x="1851" y="319"/>
                  </a:lnTo>
                  <a:lnTo>
                    <a:pt x="1854" y="319"/>
                  </a:lnTo>
                  <a:lnTo>
                    <a:pt x="1854" y="322"/>
                  </a:lnTo>
                  <a:lnTo>
                    <a:pt x="1856" y="326"/>
                  </a:lnTo>
                  <a:lnTo>
                    <a:pt x="1859" y="330"/>
                  </a:lnTo>
                  <a:lnTo>
                    <a:pt x="1862" y="334"/>
                  </a:lnTo>
                  <a:lnTo>
                    <a:pt x="1866" y="338"/>
                  </a:lnTo>
                  <a:lnTo>
                    <a:pt x="1870" y="342"/>
                  </a:lnTo>
                  <a:lnTo>
                    <a:pt x="1873" y="345"/>
                  </a:lnTo>
                  <a:lnTo>
                    <a:pt x="1876" y="347"/>
                  </a:lnTo>
                  <a:lnTo>
                    <a:pt x="1876" y="344"/>
                  </a:lnTo>
                  <a:lnTo>
                    <a:pt x="1877" y="341"/>
                  </a:lnTo>
                  <a:lnTo>
                    <a:pt x="1878" y="338"/>
                  </a:lnTo>
                  <a:lnTo>
                    <a:pt x="1878" y="335"/>
                  </a:lnTo>
                  <a:lnTo>
                    <a:pt x="1879" y="333"/>
                  </a:lnTo>
                  <a:lnTo>
                    <a:pt x="1880" y="330"/>
                  </a:lnTo>
                  <a:lnTo>
                    <a:pt x="1880" y="326"/>
                  </a:lnTo>
                  <a:lnTo>
                    <a:pt x="1881" y="322"/>
                  </a:lnTo>
                  <a:lnTo>
                    <a:pt x="1883" y="323"/>
                  </a:lnTo>
                  <a:lnTo>
                    <a:pt x="1884" y="323"/>
                  </a:lnTo>
                  <a:lnTo>
                    <a:pt x="1885" y="323"/>
                  </a:lnTo>
                  <a:lnTo>
                    <a:pt x="1886" y="324"/>
                  </a:lnTo>
                  <a:lnTo>
                    <a:pt x="1887" y="323"/>
                  </a:lnTo>
                  <a:lnTo>
                    <a:pt x="1889" y="323"/>
                  </a:lnTo>
                  <a:lnTo>
                    <a:pt x="1890" y="322"/>
                  </a:lnTo>
                  <a:lnTo>
                    <a:pt x="1889" y="319"/>
                  </a:lnTo>
                  <a:lnTo>
                    <a:pt x="1887" y="316"/>
                  </a:lnTo>
                  <a:lnTo>
                    <a:pt x="1886" y="315"/>
                  </a:lnTo>
                  <a:lnTo>
                    <a:pt x="1885" y="312"/>
                  </a:lnTo>
                  <a:lnTo>
                    <a:pt x="1884" y="309"/>
                  </a:lnTo>
                  <a:lnTo>
                    <a:pt x="1883" y="308"/>
                  </a:lnTo>
                  <a:lnTo>
                    <a:pt x="1881" y="305"/>
                  </a:lnTo>
                  <a:lnTo>
                    <a:pt x="1881" y="302"/>
                  </a:lnTo>
                  <a:lnTo>
                    <a:pt x="1883" y="298"/>
                  </a:lnTo>
                  <a:lnTo>
                    <a:pt x="1885" y="295"/>
                  </a:lnTo>
                  <a:lnTo>
                    <a:pt x="1887" y="295"/>
                  </a:lnTo>
                  <a:lnTo>
                    <a:pt x="1892" y="296"/>
                  </a:lnTo>
                  <a:lnTo>
                    <a:pt x="1896" y="298"/>
                  </a:lnTo>
                  <a:lnTo>
                    <a:pt x="1901" y="299"/>
                  </a:lnTo>
                  <a:lnTo>
                    <a:pt x="1904" y="301"/>
                  </a:lnTo>
                  <a:lnTo>
                    <a:pt x="1908" y="302"/>
                  </a:lnTo>
                  <a:lnTo>
                    <a:pt x="1906" y="302"/>
                  </a:lnTo>
                  <a:lnTo>
                    <a:pt x="1905" y="302"/>
                  </a:lnTo>
                  <a:lnTo>
                    <a:pt x="1904" y="302"/>
                  </a:lnTo>
                  <a:lnTo>
                    <a:pt x="1903" y="303"/>
                  </a:lnTo>
                  <a:lnTo>
                    <a:pt x="1902" y="305"/>
                  </a:lnTo>
                  <a:lnTo>
                    <a:pt x="1899" y="305"/>
                  </a:lnTo>
                  <a:lnTo>
                    <a:pt x="1898" y="306"/>
                  </a:lnTo>
                  <a:lnTo>
                    <a:pt x="1897" y="306"/>
                  </a:lnTo>
                  <a:lnTo>
                    <a:pt x="1898" y="310"/>
                  </a:lnTo>
                  <a:lnTo>
                    <a:pt x="1901" y="315"/>
                  </a:lnTo>
                  <a:lnTo>
                    <a:pt x="1904" y="317"/>
                  </a:lnTo>
                  <a:lnTo>
                    <a:pt x="1906" y="320"/>
                  </a:lnTo>
                  <a:lnTo>
                    <a:pt x="1910" y="323"/>
                  </a:lnTo>
                  <a:lnTo>
                    <a:pt x="1912" y="326"/>
                  </a:lnTo>
                  <a:lnTo>
                    <a:pt x="1915" y="330"/>
                  </a:lnTo>
                  <a:lnTo>
                    <a:pt x="1916" y="334"/>
                  </a:lnTo>
                  <a:lnTo>
                    <a:pt x="1915" y="337"/>
                  </a:lnTo>
                  <a:lnTo>
                    <a:pt x="1914" y="341"/>
                  </a:lnTo>
                  <a:lnTo>
                    <a:pt x="1911" y="345"/>
                  </a:lnTo>
                  <a:lnTo>
                    <a:pt x="1909" y="351"/>
                  </a:lnTo>
                  <a:lnTo>
                    <a:pt x="1906" y="358"/>
                  </a:lnTo>
                  <a:lnTo>
                    <a:pt x="1905" y="363"/>
                  </a:lnTo>
                  <a:lnTo>
                    <a:pt x="1903" y="369"/>
                  </a:lnTo>
                  <a:lnTo>
                    <a:pt x="1903" y="374"/>
                  </a:lnTo>
                  <a:lnTo>
                    <a:pt x="1903" y="377"/>
                  </a:lnTo>
                  <a:lnTo>
                    <a:pt x="1904" y="379"/>
                  </a:lnTo>
                  <a:lnTo>
                    <a:pt x="1904" y="380"/>
                  </a:lnTo>
                  <a:lnTo>
                    <a:pt x="1905" y="381"/>
                  </a:lnTo>
                  <a:lnTo>
                    <a:pt x="1906" y="384"/>
                  </a:lnTo>
                  <a:lnTo>
                    <a:pt x="1906" y="386"/>
                  </a:lnTo>
                  <a:lnTo>
                    <a:pt x="1908" y="390"/>
                  </a:lnTo>
                  <a:lnTo>
                    <a:pt x="1906" y="391"/>
                  </a:lnTo>
                  <a:lnTo>
                    <a:pt x="1906" y="394"/>
                  </a:lnTo>
                  <a:lnTo>
                    <a:pt x="1906" y="397"/>
                  </a:lnTo>
                  <a:lnTo>
                    <a:pt x="1905" y="398"/>
                  </a:lnTo>
                  <a:lnTo>
                    <a:pt x="1903" y="401"/>
                  </a:lnTo>
                  <a:lnTo>
                    <a:pt x="1901" y="402"/>
                  </a:lnTo>
                  <a:lnTo>
                    <a:pt x="1898" y="404"/>
                  </a:lnTo>
                  <a:lnTo>
                    <a:pt x="1895" y="404"/>
                  </a:lnTo>
                  <a:lnTo>
                    <a:pt x="1895" y="412"/>
                  </a:lnTo>
                  <a:lnTo>
                    <a:pt x="1896" y="419"/>
                  </a:lnTo>
                  <a:lnTo>
                    <a:pt x="1897" y="425"/>
                  </a:lnTo>
                  <a:lnTo>
                    <a:pt x="1899" y="432"/>
                  </a:lnTo>
                  <a:lnTo>
                    <a:pt x="1904" y="443"/>
                  </a:lnTo>
                  <a:lnTo>
                    <a:pt x="1911" y="454"/>
                  </a:lnTo>
                  <a:lnTo>
                    <a:pt x="1920" y="462"/>
                  </a:lnTo>
                  <a:lnTo>
                    <a:pt x="1929" y="471"/>
                  </a:lnTo>
                  <a:lnTo>
                    <a:pt x="1940" y="478"/>
                  </a:lnTo>
                  <a:lnTo>
                    <a:pt x="1949" y="485"/>
                  </a:lnTo>
                  <a:lnTo>
                    <a:pt x="1954" y="487"/>
                  </a:lnTo>
                  <a:lnTo>
                    <a:pt x="1958" y="493"/>
                  </a:lnTo>
                  <a:lnTo>
                    <a:pt x="1961" y="497"/>
                  </a:lnTo>
                  <a:lnTo>
                    <a:pt x="1964" y="503"/>
                  </a:lnTo>
                  <a:lnTo>
                    <a:pt x="1966" y="508"/>
                  </a:lnTo>
                  <a:lnTo>
                    <a:pt x="1970" y="514"/>
                  </a:lnTo>
                  <a:lnTo>
                    <a:pt x="1973" y="518"/>
                  </a:lnTo>
                  <a:lnTo>
                    <a:pt x="1980" y="522"/>
                  </a:lnTo>
                  <a:lnTo>
                    <a:pt x="1983" y="522"/>
                  </a:lnTo>
                  <a:lnTo>
                    <a:pt x="1984" y="522"/>
                  </a:lnTo>
                  <a:lnTo>
                    <a:pt x="1986" y="524"/>
                  </a:lnTo>
                  <a:lnTo>
                    <a:pt x="1987" y="525"/>
                  </a:lnTo>
                  <a:lnTo>
                    <a:pt x="1989" y="526"/>
                  </a:lnTo>
                  <a:lnTo>
                    <a:pt x="1990" y="528"/>
                  </a:lnTo>
                  <a:lnTo>
                    <a:pt x="1991" y="529"/>
                  </a:lnTo>
                  <a:lnTo>
                    <a:pt x="1992" y="533"/>
                  </a:lnTo>
                  <a:lnTo>
                    <a:pt x="1995" y="537"/>
                  </a:lnTo>
                  <a:lnTo>
                    <a:pt x="1997" y="540"/>
                  </a:lnTo>
                  <a:lnTo>
                    <a:pt x="2001" y="544"/>
                  </a:lnTo>
                  <a:lnTo>
                    <a:pt x="2003" y="547"/>
                  </a:lnTo>
                  <a:lnTo>
                    <a:pt x="2006" y="550"/>
                  </a:lnTo>
                  <a:lnTo>
                    <a:pt x="2009" y="551"/>
                  </a:lnTo>
                  <a:lnTo>
                    <a:pt x="2012" y="551"/>
                  </a:lnTo>
                  <a:lnTo>
                    <a:pt x="2014" y="551"/>
                  </a:lnTo>
                  <a:lnTo>
                    <a:pt x="2016" y="550"/>
                  </a:lnTo>
                  <a:lnTo>
                    <a:pt x="2018" y="549"/>
                  </a:lnTo>
                  <a:lnTo>
                    <a:pt x="2020" y="546"/>
                  </a:lnTo>
                  <a:lnTo>
                    <a:pt x="2021" y="543"/>
                  </a:lnTo>
                  <a:lnTo>
                    <a:pt x="2022" y="539"/>
                  </a:lnTo>
                  <a:lnTo>
                    <a:pt x="2022" y="536"/>
                  </a:lnTo>
                  <a:lnTo>
                    <a:pt x="2022" y="532"/>
                  </a:lnTo>
                  <a:lnTo>
                    <a:pt x="2022" y="529"/>
                  </a:lnTo>
                  <a:lnTo>
                    <a:pt x="2021" y="526"/>
                  </a:lnTo>
                  <a:lnTo>
                    <a:pt x="2018" y="525"/>
                  </a:lnTo>
                  <a:lnTo>
                    <a:pt x="2015" y="522"/>
                  </a:lnTo>
                  <a:lnTo>
                    <a:pt x="2012" y="521"/>
                  </a:lnTo>
                  <a:lnTo>
                    <a:pt x="2010" y="518"/>
                  </a:lnTo>
                  <a:lnTo>
                    <a:pt x="2008" y="515"/>
                  </a:lnTo>
                  <a:lnTo>
                    <a:pt x="2008" y="512"/>
                  </a:lnTo>
                  <a:lnTo>
                    <a:pt x="2008" y="511"/>
                  </a:lnTo>
                  <a:lnTo>
                    <a:pt x="2009" y="510"/>
                  </a:lnTo>
                  <a:lnTo>
                    <a:pt x="2010" y="510"/>
                  </a:lnTo>
                  <a:lnTo>
                    <a:pt x="2012" y="508"/>
                  </a:lnTo>
                  <a:lnTo>
                    <a:pt x="2015" y="507"/>
                  </a:lnTo>
                  <a:lnTo>
                    <a:pt x="2016" y="507"/>
                  </a:lnTo>
                  <a:lnTo>
                    <a:pt x="2018" y="505"/>
                  </a:lnTo>
                  <a:lnTo>
                    <a:pt x="2021" y="504"/>
                  </a:lnTo>
                  <a:lnTo>
                    <a:pt x="2018" y="501"/>
                  </a:lnTo>
                  <a:lnTo>
                    <a:pt x="2017" y="498"/>
                  </a:lnTo>
                  <a:lnTo>
                    <a:pt x="2016" y="496"/>
                  </a:lnTo>
                  <a:lnTo>
                    <a:pt x="2015" y="493"/>
                  </a:lnTo>
                  <a:lnTo>
                    <a:pt x="2014" y="490"/>
                  </a:lnTo>
                  <a:lnTo>
                    <a:pt x="2011" y="489"/>
                  </a:lnTo>
                  <a:lnTo>
                    <a:pt x="2010" y="485"/>
                  </a:lnTo>
                  <a:lnTo>
                    <a:pt x="2008" y="482"/>
                  </a:lnTo>
                  <a:lnTo>
                    <a:pt x="2009" y="480"/>
                  </a:lnTo>
                  <a:lnTo>
                    <a:pt x="2010" y="480"/>
                  </a:lnTo>
                  <a:lnTo>
                    <a:pt x="2011" y="480"/>
                  </a:lnTo>
                  <a:lnTo>
                    <a:pt x="2014" y="479"/>
                  </a:lnTo>
                  <a:lnTo>
                    <a:pt x="2016" y="479"/>
                  </a:lnTo>
                  <a:lnTo>
                    <a:pt x="2018" y="479"/>
                  </a:lnTo>
                  <a:lnTo>
                    <a:pt x="2022" y="479"/>
                  </a:lnTo>
                  <a:lnTo>
                    <a:pt x="2024" y="479"/>
                  </a:lnTo>
                  <a:lnTo>
                    <a:pt x="2023" y="478"/>
                  </a:lnTo>
                  <a:lnTo>
                    <a:pt x="2022" y="478"/>
                  </a:lnTo>
                  <a:lnTo>
                    <a:pt x="2021" y="476"/>
                  </a:lnTo>
                  <a:lnTo>
                    <a:pt x="2018" y="473"/>
                  </a:lnTo>
                  <a:lnTo>
                    <a:pt x="2017" y="472"/>
                  </a:lnTo>
                  <a:lnTo>
                    <a:pt x="2015" y="471"/>
                  </a:lnTo>
                  <a:lnTo>
                    <a:pt x="2015" y="469"/>
                  </a:lnTo>
                  <a:lnTo>
                    <a:pt x="2014" y="466"/>
                  </a:lnTo>
                  <a:lnTo>
                    <a:pt x="2011" y="465"/>
                  </a:lnTo>
                  <a:lnTo>
                    <a:pt x="2010" y="464"/>
                  </a:lnTo>
                  <a:lnTo>
                    <a:pt x="2009" y="462"/>
                  </a:lnTo>
                  <a:lnTo>
                    <a:pt x="2008" y="459"/>
                  </a:lnTo>
                  <a:lnTo>
                    <a:pt x="2006" y="457"/>
                  </a:lnTo>
                  <a:lnTo>
                    <a:pt x="2005" y="452"/>
                  </a:lnTo>
                  <a:lnTo>
                    <a:pt x="2005" y="448"/>
                  </a:lnTo>
                  <a:lnTo>
                    <a:pt x="2005" y="444"/>
                  </a:lnTo>
                  <a:lnTo>
                    <a:pt x="2006" y="444"/>
                  </a:lnTo>
                  <a:lnTo>
                    <a:pt x="2009" y="444"/>
                  </a:lnTo>
                  <a:lnTo>
                    <a:pt x="2010" y="443"/>
                  </a:lnTo>
                  <a:lnTo>
                    <a:pt x="2011" y="441"/>
                  </a:lnTo>
                  <a:lnTo>
                    <a:pt x="2012" y="440"/>
                  </a:lnTo>
                  <a:lnTo>
                    <a:pt x="2014" y="439"/>
                  </a:lnTo>
                  <a:lnTo>
                    <a:pt x="2014" y="437"/>
                  </a:lnTo>
                  <a:lnTo>
                    <a:pt x="2004" y="432"/>
                  </a:lnTo>
                  <a:lnTo>
                    <a:pt x="1996" y="426"/>
                  </a:lnTo>
                  <a:lnTo>
                    <a:pt x="1990" y="419"/>
                  </a:lnTo>
                  <a:lnTo>
                    <a:pt x="1985" y="412"/>
                  </a:lnTo>
                  <a:lnTo>
                    <a:pt x="1980" y="408"/>
                  </a:lnTo>
                  <a:lnTo>
                    <a:pt x="1974" y="404"/>
                  </a:lnTo>
                  <a:lnTo>
                    <a:pt x="1967" y="401"/>
                  </a:lnTo>
                  <a:lnTo>
                    <a:pt x="1959" y="402"/>
                  </a:lnTo>
                  <a:lnTo>
                    <a:pt x="1956" y="402"/>
                  </a:lnTo>
                  <a:lnTo>
                    <a:pt x="1956" y="401"/>
                  </a:lnTo>
                  <a:lnTo>
                    <a:pt x="1955" y="400"/>
                  </a:lnTo>
                  <a:lnTo>
                    <a:pt x="1954" y="397"/>
                  </a:lnTo>
                  <a:lnTo>
                    <a:pt x="1954" y="391"/>
                  </a:lnTo>
                  <a:lnTo>
                    <a:pt x="1953" y="384"/>
                  </a:lnTo>
                  <a:lnTo>
                    <a:pt x="1952" y="377"/>
                  </a:lnTo>
                  <a:lnTo>
                    <a:pt x="1949" y="370"/>
                  </a:lnTo>
                  <a:lnTo>
                    <a:pt x="1947" y="367"/>
                  </a:lnTo>
                  <a:lnTo>
                    <a:pt x="1946" y="366"/>
                  </a:lnTo>
                  <a:lnTo>
                    <a:pt x="1942" y="365"/>
                  </a:lnTo>
                  <a:lnTo>
                    <a:pt x="1939" y="365"/>
                  </a:lnTo>
                  <a:lnTo>
                    <a:pt x="1962" y="347"/>
                  </a:lnTo>
                  <a:lnTo>
                    <a:pt x="1965" y="347"/>
                  </a:lnTo>
                  <a:lnTo>
                    <a:pt x="1966" y="348"/>
                  </a:lnTo>
                  <a:lnTo>
                    <a:pt x="1967" y="349"/>
                  </a:lnTo>
                  <a:lnTo>
                    <a:pt x="1968" y="352"/>
                  </a:lnTo>
                  <a:lnTo>
                    <a:pt x="1970" y="354"/>
                  </a:lnTo>
                  <a:lnTo>
                    <a:pt x="1971" y="355"/>
                  </a:lnTo>
                  <a:lnTo>
                    <a:pt x="1972" y="356"/>
                  </a:lnTo>
                  <a:lnTo>
                    <a:pt x="1973" y="356"/>
                  </a:lnTo>
                  <a:lnTo>
                    <a:pt x="1977" y="356"/>
                  </a:lnTo>
                  <a:lnTo>
                    <a:pt x="1980" y="355"/>
                  </a:lnTo>
                  <a:lnTo>
                    <a:pt x="1983" y="354"/>
                  </a:lnTo>
                  <a:lnTo>
                    <a:pt x="1986" y="351"/>
                  </a:lnTo>
                  <a:lnTo>
                    <a:pt x="1991" y="349"/>
                  </a:lnTo>
                  <a:lnTo>
                    <a:pt x="1995" y="347"/>
                  </a:lnTo>
                  <a:lnTo>
                    <a:pt x="1998" y="344"/>
                  </a:lnTo>
                  <a:lnTo>
                    <a:pt x="2003" y="342"/>
                  </a:lnTo>
                  <a:lnTo>
                    <a:pt x="2010" y="342"/>
                  </a:lnTo>
                  <a:lnTo>
                    <a:pt x="2011" y="345"/>
                  </a:lnTo>
                  <a:lnTo>
                    <a:pt x="2012" y="348"/>
                  </a:lnTo>
                  <a:lnTo>
                    <a:pt x="2014" y="351"/>
                  </a:lnTo>
                  <a:lnTo>
                    <a:pt x="2015" y="352"/>
                  </a:lnTo>
                  <a:lnTo>
                    <a:pt x="2017" y="354"/>
                  </a:lnTo>
                  <a:lnTo>
                    <a:pt x="2020" y="356"/>
                  </a:lnTo>
                  <a:lnTo>
                    <a:pt x="2021" y="358"/>
                  </a:lnTo>
                  <a:lnTo>
                    <a:pt x="2022" y="359"/>
                  </a:lnTo>
                  <a:lnTo>
                    <a:pt x="2024" y="352"/>
                  </a:lnTo>
                  <a:lnTo>
                    <a:pt x="2027" y="344"/>
                  </a:lnTo>
                  <a:lnTo>
                    <a:pt x="2029" y="335"/>
                  </a:lnTo>
                  <a:lnTo>
                    <a:pt x="2033" y="328"/>
                  </a:lnTo>
                  <a:lnTo>
                    <a:pt x="2037" y="322"/>
                  </a:lnTo>
                  <a:lnTo>
                    <a:pt x="2043" y="316"/>
                  </a:lnTo>
                  <a:lnTo>
                    <a:pt x="2051" y="313"/>
                  </a:lnTo>
                  <a:lnTo>
                    <a:pt x="2059" y="312"/>
                  </a:lnTo>
                  <a:lnTo>
                    <a:pt x="2058" y="310"/>
                  </a:lnTo>
                  <a:lnTo>
                    <a:pt x="2058" y="308"/>
                  </a:lnTo>
                  <a:lnTo>
                    <a:pt x="2058" y="306"/>
                  </a:lnTo>
                  <a:lnTo>
                    <a:pt x="2058" y="305"/>
                  </a:lnTo>
                  <a:lnTo>
                    <a:pt x="2059" y="303"/>
                  </a:lnTo>
                  <a:lnTo>
                    <a:pt x="2059" y="302"/>
                  </a:lnTo>
                  <a:lnTo>
                    <a:pt x="2059" y="301"/>
                  </a:lnTo>
                  <a:lnTo>
                    <a:pt x="2059" y="299"/>
                  </a:lnTo>
                  <a:lnTo>
                    <a:pt x="2060" y="301"/>
                  </a:lnTo>
                  <a:lnTo>
                    <a:pt x="2062" y="302"/>
                  </a:lnTo>
                  <a:lnTo>
                    <a:pt x="2065" y="303"/>
                  </a:lnTo>
                  <a:lnTo>
                    <a:pt x="2067" y="303"/>
                  </a:lnTo>
                  <a:lnTo>
                    <a:pt x="2070" y="303"/>
                  </a:lnTo>
                  <a:lnTo>
                    <a:pt x="2072" y="305"/>
                  </a:lnTo>
                  <a:lnTo>
                    <a:pt x="2076" y="305"/>
                  </a:lnTo>
                  <a:lnTo>
                    <a:pt x="2078" y="305"/>
                  </a:lnTo>
                  <a:lnTo>
                    <a:pt x="2079" y="305"/>
                  </a:lnTo>
                  <a:lnTo>
                    <a:pt x="2081" y="305"/>
                  </a:lnTo>
                  <a:lnTo>
                    <a:pt x="2083" y="306"/>
                  </a:lnTo>
                  <a:lnTo>
                    <a:pt x="2085" y="306"/>
                  </a:lnTo>
                  <a:lnTo>
                    <a:pt x="2086" y="306"/>
                  </a:lnTo>
                  <a:lnTo>
                    <a:pt x="2089" y="306"/>
                  </a:lnTo>
                  <a:lnTo>
                    <a:pt x="2091" y="306"/>
                  </a:lnTo>
                  <a:lnTo>
                    <a:pt x="2093" y="305"/>
                  </a:lnTo>
                  <a:lnTo>
                    <a:pt x="2092" y="301"/>
                  </a:lnTo>
                  <a:lnTo>
                    <a:pt x="2092" y="299"/>
                  </a:lnTo>
                  <a:lnTo>
                    <a:pt x="2092" y="298"/>
                  </a:lnTo>
                  <a:lnTo>
                    <a:pt x="2092" y="296"/>
                  </a:lnTo>
                  <a:lnTo>
                    <a:pt x="2092" y="295"/>
                  </a:lnTo>
                  <a:lnTo>
                    <a:pt x="2093" y="292"/>
                  </a:lnTo>
                  <a:lnTo>
                    <a:pt x="2093" y="289"/>
                  </a:lnTo>
                  <a:lnTo>
                    <a:pt x="2078" y="285"/>
                  </a:lnTo>
                  <a:lnTo>
                    <a:pt x="2065" y="281"/>
                  </a:lnTo>
                  <a:lnTo>
                    <a:pt x="2053" y="276"/>
                  </a:lnTo>
                  <a:lnTo>
                    <a:pt x="2042" y="269"/>
                  </a:lnTo>
                  <a:lnTo>
                    <a:pt x="2031" y="263"/>
                  </a:lnTo>
                  <a:lnTo>
                    <a:pt x="2021" y="259"/>
                  </a:lnTo>
                  <a:lnTo>
                    <a:pt x="2009" y="256"/>
                  </a:lnTo>
                  <a:lnTo>
                    <a:pt x="1995" y="255"/>
                  </a:lnTo>
                  <a:lnTo>
                    <a:pt x="2003" y="255"/>
                  </a:lnTo>
                  <a:lnTo>
                    <a:pt x="2009" y="256"/>
                  </a:lnTo>
                  <a:lnTo>
                    <a:pt x="2016" y="257"/>
                  </a:lnTo>
                  <a:lnTo>
                    <a:pt x="2022" y="257"/>
                  </a:lnTo>
                  <a:lnTo>
                    <a:pt x="2028" y="257"/>
                  </a:lnTo>
                  <a:lnTo>
                    <a:pt x="2033" y="257"/>
                  </a:lnTo>
                  <a:lnTo>
                    <a:pt x="2039" y="256"/>
                  </a:lnTo>
                  <a:lnTo>
                    <a:pt x="2043" y="252"/>
                  </a:lnTo>
                  <a:lnTo>
                    <a:pt x="2041" y="248"/>
                  </a:lnTo>
                  <a:lnTo>
                    <a:pt x="2039" y="243"/>
                  </a:lnTo>
                  <a:lnTo>
                    <a:pt x="2035" y="241"/>
                  </a:lnTo>
                  <a:lnTo>
                    <a:pt x="2031" y="239"/>
                  </a:lnTo>
                  <a:lnTo>
                    <a:pt x="2028" y="238"/>
                  </a:lnTo>
                  <a:lnTo>
                    <a:pt x="2026" y="235"/>
                  </a:lnTo>
                  <a:lnTo>
                    <a:pt x="2022" y="231"/>
                  </a:lnTo>
                  <a:lnTo>
                    <a:pt x="2018" y="227"/>
                  </a:lnTo>
                  <a:lnTo>
                    <a:pt x="2027" y="227"/>
                  </a:lnTo>
                  <a:lnTo>
                    <a:pt x="2028" y="230"/>
                  </a:lnTo>
                  <a:lnTo>
                    <a:pt x="2029" y="231"/>
                  </a:lnTo>
                  <a:lnTo>
                    <a:pt x="2030" y="234"/>
                  </a:lnTo>
                  <a:lnTo>
                    <a:pt x="2033" y="237"/>
                  </a:lnTo>
                  <a:lnTo>
                    <a:pt x="2034" y="238"/>
                  </a:lnTo>
                  <a:lnTo>
                    <a:pt x="2037" y="241"/>
                  </a:lnTo>
                  <a:lnTo>
                    <a:pt x="2040" y="241"/>
                  </a:lnTo>
                  <a:lnTo>
                    <a:pt x="2043" y="242"/>
                  </a:lnTo>
                  <a:lnTo>
                    <a:pt x="2047" y="242"/>
                  </a:lnTo>
                  <a:lnTo>
                    <a:pt x="2048" y="241"/>
                  </a:lnTo>
                  <a:lnTo>
                    <a:pt x="2049" y="241"/>
                  </a:lnTo>
                  <a:lnTo>
                    <a:pt x="2049" y="239"/>
                  </a:lnTo>
                  <a:lnTo>
                    <a:pt x="2051" y="238"/>
                  </a:lnTo>
                  <a:lnTo>
                    <a:pt x="2052" y="238"/>
                  </a:lnTo>
                  <a:lnTo>
                    <a:pt x="2055" y="237"/>
                  </a:lnTo>
                  <a:lnTo>
                    <a:pt x="2059" y="237"/>
                  </a:lnTo>
                  <a:lnTo>
                    <a:pt x="2067" y="238"/>
                  </a:lnTo>
                  <a:lnTo>
                    <a:pt x="2074" y="239"/>
                  </a:lnTo>
                  <a:lnTo>
                    <a:pt x="2080" y="241"/>
                  </a:lnTo>
                  <a:lnTo>
                    <a:pt x="2085" y="245"/>
                  </a:lnTo>
                  <a:lnTo>
                    <a:pt x="2090" y="248"/>
                  </a:lnTo>
                  <a:lnTo>
                    <a:pt x="2095" y="252"/>
                  </a:lnTo>
                  <a:lnTo>
                    <a:pt x="2098" y="256"/>
                  </a:lnTo>
                  <a:lnTo>
                    <a:pt x="2104" y="259"/>
                  </a:lnTo>
                  <a:lnTo>
                    <a:pt x="2134" y="259"/>
                  </a:lnTo>
                  <a:lnTo>
                    <a:pt x="2134" y="262"/>
                  </a:lnTo>
                  <a:lnTo>
                    <a:pt x="2135" y="262"/>
                  </a:lnTo>
                  <a:lnTo>
                    <a:pt x="2136" y="263"/>
                  </a:lnTo>
                  <a:lnTo>
                    <a:pt x="2139" y="263"/>
                  </a:lnTo>
                  <a:lnTo>
                    <a:pt x="2140" y="264"/>
                  </a:lnTo>
                  <a:lnTo>
                    <a:pt x="2142" y="264"/>
                  </a:lnTo>
                  <a:lnTo>
                    <a:pt x="2143" y="264"/>
                  </a:lnTo>
                  <a:lnTo>
                    <a:pt x="2145" y="264"/>
                  </a:lnTo>
                  <a:lnTo>
                    <a:pt x="2147" y="264"/>
                  </a:lnTo>
                  <a:lnTo>
                    <a:pt x="2148" y="264"/>
                  </a:lnTo>
                  <a:lnTo>
                    <a:pt x="2152" y="264"/>
                  </a:lnTo>
                  <a:lnTo>
                    <a:pt x="2154" y="264"/>
                  </a:lnTo>
                  <a:lnTo>
                    <a:pt x="2158" y="264"/>
                  </a:lnTo>
                  <a:lnTo>
                    <a:pt x="2161" y="264"/>
                  </a:lnTo>
                  <a:lnTo>
                    <a:pt x="2164" y="264"/>
                  </a:lnTo>
                  <a:lnTo>
                    <a:pt x="2161" y="263"/>
                  </a:lnTo>
                  <a:lnTo>
                    <a:pt x="2159" y="262"/>
                  </a:lnTo>
                  <a:lnTo>
                    <a:pt x="2156" y="260"/>
                  </a:lnTo>
                  <a:lnTo>
                    <a:pt x="2153" y="259"/>
                  </a:lnTo>
                  <a:lnTo>
                    <a:pt x="2150" y="256"/>
                  </a:lnTo>
                  <a:lnTo>
                    <a:pt x="2148" y="253"/>
                  </a:lnTo>
                  <a:lnTo>
                    <a:pt x="2147" y="250"/>
                  </a:lnTo>
                  <a:lnTo>
                    <a:pt x="2147" y="246"/>
                  </a:lnTo>
                  <a:lnTo>
                    <a:pt x="2147" y="245"/>
                  </a:lnTo>
                  <a:lnTo>
                    <a:pt x="2147" y="242"/>
                  </a:lnTo>
                  <a:lnTo>
                    <a:pt x="2147" y="241"/>
                  </a:lnTo>
                  <a:lnTo>
                    <a:pt x="2147" y="239"/>
                  </a:lnTo>
                  <a:lnTo>
                    <a:pt x="2147" y="238"/>
                  </a:lnTo>
                  <a:lnTo>
                    <a:pt x="2147" y="235"/>
                  </a:lnTo>
                  <a:lnTo>
                    <a:pt x="2147" y="231"/>
                  </a:lnTo>
                  <a:lnTo>
                    <a:pt x="2147" y="227"/>
                  </a:lnTo>
                  <a:lnTo>
                    <a:pt x="2137" y="225"/>
                  </a:lnTo>
                  <a:lnTo>
                    <a:pt x="2130" y="224"/>
                  </a:lnTo>
                  <a:lnTo>
                    <a:pt x="2123" y="220"/>
                  </a:lnTo>
                  <a:lnTo>
                    <a:pt x="2115" y="217"/>
                  </a:lnTo>
                  <a:lnTo>
                    <a:pt x="2108" y="213"/>
                  </a:lnTo>
                  <a:lnTo>
                    <a:pt x="2099" y="210"/>
                  </a:lnTo>
                  <a:lnTo>
                    <a:pt x="2091" y="207"/>
                  </a:lnTo>
                  <a:lnTo>
                    <a:pt x="2083" y="207"/>
                  </a:lnTo>
                  <a:lnTo>
                    <a:pt x="2081" y="207"/>
                  </a:lnTo>
                  <a:lnTo>
                    <a:pt x="2080" y="207"/>
                  </a:lnTo>
                  <a:lnTo>
                    <a:pt x="2079" y="207"/>
                  </a:lnTo>
                  <a:lnTo>
                    <a:pt x="2077" y="209"/>
                  </a:lnTo>
                  <a:lnTo>
                    <a:pt x="2076" y="209"/>
                  </a:lnTo>
                  <a:lnTo>
                    <a:pt x="2074" y="210"/>
                  </a:lnTo>
                  <a:lnTo>
                    <a:pt x="2074" y="211"/>
                  </a:lnTo>
                  <a:lnTo>
                    <a:pt x="2074" y="213"/>
                  </a:lnTo>
                  <a:lnTo>
                    <a:pt x="2076" y="214"/>
                  </a:lnTo>
                  <a:lnTo>
                    <a:pt x="2078" y="216"/>
                  </a:lnTo>
                  <a:lnTo>
                    <a:pt x="2080" y="217"/>
                  </a:lnTo>
                  <a:lnTo>
                    <a:pt x="2084" y="218"/>
                  </a:lnTo>
                  <a:lnTo>
                    <a:pt x="2086" y="221"/>
                  </a:lnTo>
                  <a:lnTo>
                    <a:pt x="2089" y="224"/>
                  </a:lnTo>
                  <a:lnTo>
                    <a:pt x="2091" y="227"/>
                  </a:lnTo>
                  <a:lnTo>
                    <a:pt x="2081" y="221"/>
                  </a:lnTo>
                  <a:lnTo>
                    <a:pt x="2073" y="216"/>
                  </a:lnTo>
                  <a:lnTo>
                    <a:pt x="2066" y="210"/>
                  </a:lnTo>
                  <a:lnTo>
                    <a:pt x="2060" y="206"/>
                  </a:lnTo>
                  <a:lnTo>
                    <a:pt x="2053" y="202"/>
                  </a:lnTo>
                  <a:lnTo>
                    <a:pt x="2046" y="197"/>
                  </a:lnTo>
                  <a:lnTo>
                    <a:pt x="2037" y="192"/>
                  </a:lnTo>
                  <a:lnTo>
                    <a:pt x="2027" y="188"/>
                  </a:lnTo>
                  <a:lnTo>
                    <a:pt x="2011" y="184"/>
                  </a:lnTo>
                  <a:lnTo>
                    <a:pt x="1997" y="180"/>
                  </a:lnTo>
                  <a:lnTo>
                    <a:pt x="1983" y="177"/>
                  </a:lnTo>
                  <a:lnTo>
                    <a:pt x="1968" y="174"/>
                  </a:lnTo>
                  <a:lnTo>
                    <a:pt x="1954" y="173"/>
                  </a:lnTo>
                  <a:lnTo>
                    <a:pt x="1940" y="169"/>
                  </a:lnTo>
                  <a:lnTo>
                    <a:pt x="1926" y="166"/>
                  </a:lnTo>
                  <a:lnTo>
                    <a:pt x="1911" y="160"/>
                  </a:lnTo>
                  <a:lnTo>
                    <a:pt x="1886" y="160"/>
                  </a:lnTo>
                  <a:lnTo>
                    <a:pt x="1884" y="159"/>
                  </a:lnTo>
                  <a:lnTo>
                    <a:pt x="1883" y="157"/>
                  </a:lnTo>
                  <a:lnTo>
                    <a:pt x="1881" y="157"/>
                  </a:lnTo>
                  <a:lnTo>
                    <a:pt x="1880" y="156"/>
                  </a:lnTo>
                  <a:lnTo>
                    <a:pt x="1878" y="156"/>
                  </a:lnTo>
                  <a:lnTo>
                    <a:pt x="1877" y="156"/>
                  </a:lnTo>
                  <a:lnTo>
                    <a:pt x="1874" y="156"/>
                  </a:lnTo>
                  <a:lnTo>
                    <a:pt x="1871" y="156"/>
                  </a:lnTo>
                  <a:lnTo>
                    <a:pt x="1866" y="156"/>
                  </a:lnTo>
                  <a:lnTo>
                    <a:pt x="1862" y="156"/>
                  </a:lnTo>
                  <a:lnTo>
                    <a:pt x="1858" y="157"/>
                  </a:lnTo>
                  <a:lnTo>
                    <a:pt x="1854" y="159"/>
                  </a:lnTo>
                  <a:lnTo>
                    <a:pt x="1849" y="159"/>
                  </a:lnTo>
                  <a:lnTo>
                    <a:pt x="1846" y="160"/>
                  </a:lnTo>
                  <a:lnTo>
                    <a:pt x="1841" y="160"/>
                  </a:lnTo>
                  <a:lnTo>
                    <a:pt x="1836" y="160"/>
                  </a:lnTo>
                  <a:lnTo>
                    <a:pt x="1834" y="160"/>
                  </a:lnTo>
                  <a:lnTo>
                    <a:pt x="1830" y="160"/>
                  </a:lnTo>
                  <a:lnTo>
                    <a:pt x="1826" y="159"/>
                  </a:lnTo>
                  <a:lnTo>
                    <a:pt x="1821" y="157"/>
                  </a:lnTo>
                  <a:lnTo>
                    <a:pt x="1816" y="156"/>
                  </a:lnTo>
                  <a:lnTo>
                    <a:pt x="1811" y="155"/>
                  </a:lnTo>
                  <a:lnTo>
                    <a:pt x="1806" y="153"/>
                  </a:lnTo>
                  <a:lnTo>
                    <a:pt x="1804" y="151"/>
                  </a:lnTo>
                  <a:lnTo>
                    <a:pt x="1792" y="151"/>
                  </a:lnTo>
                  <a:lnTo>
                    <a:pt x="1793" y="157"/>
                  </a:lnTo>
                  <a:lnTo>
                    <a:pt x="1797" y="163"/>
                  </a:lnTo>
                  <a:lnTo>
                    <a:pt x="1801" y="167"/>
                  </a:lnTo>
                  <a:lnTo>
                    <a:pt x="1804" y="171"/>
                  </a:lnTo>
                  <a:lnTo>
                    <a:pt x="1809" y="174"/>
                  </a:lnTo>
                  <a:lnTo>
                    <a:pt x="1812" y="177"/>
                  </a:lnTo>
                  <a:lnTo>
                    <a:pt x="1815" y="178"/>
                  </a:lnTo>
                  <a:lnTo>
                    <a:pt x="1811" y="176"/>
                  </a:lnTo>
                  <a:lnTo>
                    <a:pt x="1808" y="174"/>
                  </a:lnTo>
                  <a:lnTo>
                    <a:pt x="1804" y="171"/>
                  </a:lnTo>
                  <a:lnTo>
                    <a:pt x="1801" y="169"/>
                  </a:lnTo>
                  <a:lnTo>
                    <a:pt x="1797" y="167"/>
                  </a:lnTo>
                  <a:lnTo>
                    <a:pt x="1792" y="164"/>
                  </a:lnTo>
                  <a:lnTo>
                    <a:pt x="1787" y="163"/>
                  </a:lnTo>
                  <a:lnTo>
                    <a:pt x="1782" y="163"/>
                  </a:lnTo>
                  <a:lnTo>
                    <a:pt x="1782" y="162"/>
                  </a:lnTo>
                  <a:lnTo>
                    <a:pt x="1783" y="162"/>
                  </a:lnTo>
                  <a:lnTo>
                    <a:pt x="1783" y="160"/>
                  </a:lnTo>
                  <a:lnTo>
                    <a:pt x="1783" y="159"/>
                  </a:lnTo>
                  <a:lnTo>
                    <a:pt x="1784" y="159"/>
                  </a:lnTo>
                  <a:lnTo>
                    <a:pt x="1784" y="157"/>
                  </a:lnTo>
                  <a:lnTo>
                    <a:pt x="1785" y="156"/>
                  </a:lnTo>
                  <a:lnTo>
                    <a:pt x="1783" y="155"/>
                  </a:lnTo>
                  <a:lnTo>
                    <a:pt x="1782" y="155"/>
                  </a:lnTo>
                  <a:lnTo>
                    <a:pt x="1779" y="153"/>
                  </a:lnTo>
                  <a:lnTo>
                    <a:pt x="1777" y="153"/>
                  </a:lnTo>
                  <a:lnTo>
                    <a:pt x="1774" y="153"/>
                  </a:lnTo>
                  <a:lnTo>
                    <a:pt x="1773" y="152"/>
                  </a:lnTo>
                  <a:lnTo>
                    <a:pt x="1771" y="152"/>
                  </a:lnTo>
                  <a:lnTo>
                    <a:pt x="1768" y="151"/>
                  </a:lnTo>
                  <a:lnTo>
                    <a:pt x="1768" y="155"/>
                  </a:lnTo>
                  <a:lnTo>
                    <a:pt x="1766" y="156"/>
                  </a:lnTo>
                  <a:lnTo>
                    <a:pt x="1765" y="159"/>
                  </a:lnTo>
                  <a:lnTo>
                    <a:pt x="1762" y="159"/>
                  </a:lnTo>
                  <a:lnTo>
                    <a:pt x="1759" y="160"/>
                  </a:lnTo>
                  <a:lnTo>
                    <a:pt x="1755" y="160"/>
                  </a:lnTo>
                  <a:lnTo>
                    <a:pt x="1753" y="160"/>
                  </a:lnTo>
                  <a:lnTo>
                    <a:pt x="1749" y="160"/>
                  </a:lnTo>
                  <a:lnTo>
                    <a:pt x="1741" y="160"/>
                  </a:lnTo>
                  <a:lnTo>
                    <a:pt x="1734" y="160"/>
                  </a:lnTo>
                  <a:lnTo>
                    <a:pt x="1727" y="159"/>
                  </a:lnTo>
                  <a:lnTo>
                    <a:pt x="1721" y="159"/>
                  </a:lnTo>
                  <a:lnTo>
                    <a:pt x="1714" y="159"/>
                  </a:lnTo>
                  <a:lnTo>
                    <a:pt x="1708" y="159"/>
                  </a:lnTo>
                  <a:lnTo>
                    <a:pt x="1701" y="159"/>
                  </a:lnTo>
                  <a:lnTo>
                    <a:pt x="1693" y="160"/>
                  </a:lnTo>
                  <a:lnTo>
                    <a:pt x="1696" y="164"/>
                  </a:lnTo>
                  <a:lnTo>
                    <a:pt x="1698" y="167"/>
                  </a:lnTo>
                  <a:lnTo>
                    <a:pt x="1699" y="169"/>
                  </a:lnTo>
                  <a:lnTo>
                    <a:pt x="1702" y="171"/>
                  </a:lnTo>
                  <a:lnTo>
                    <a:pt x="1703" y="173"/>
                  </a:lnTo>
                  <a:lnTo>
                    <a:pt x="1705" y="174"/>
                  </a:lnTo>
                  <a:lnTo>
                    <a:pt x="1708" y="177"/>
                  </a:lnTo>
                  <a:lnTo>
                    <a:pt x="1710" y="181"/>
                  </a:lnTo>
                  <a:lnTo>
                    <a:pt x="1699" y="174"/>
                  </a:lnTo>
                  <a:lnTo>
                    <a:pt x="1690" y="170"/>
                  </a:lnTo>
                  <a:lnTo>
                    <a:pt x="1679" y="166"/>
                  </a:lnTo>
                  <a:lnTo>
                    <a:pt x="1670" y="160"/>
                  </a:lnTo>
                  <a:lnTo>
                    <a:pt x="1660" y="155"/>
                  </a:lnTo>
                  <a:lnTo>
                    <a:pt x="1651" y="149"/>
                  </a:lnTo>
                  <a:lnTo>
                    <a:pt x="1641" y="141"/>
                  </a:lnTo>
                  <a:lnTo>
                    <a:pt x="1632" y="131"/>
                  </a:lnTo>
                  <a:lnTo>
                    <a:pt x="1569" y="131"/>
                  </a:lnTo>
                  <a:lnTo>
                    <a:pt x="1567" y="131"/>
                  </a:lnTo>
                  <a:lnTo>
                    <a:pt x="1566" y="131"/>
                  </a:lnTo>
                  <a:lnTo>
                    <a:pt x="1565" y="132"/>
                  </a:lnTo>
                  <a:lnTo>
                    <a:pt x="1564" y="134"/>
                  </a:lnTo>
                  <a:lnTo>
                    <a:pt x="1563" y="135"/>
                  </a:lnTo>
                  <a:lnTo>
                    <a:pt x="1539" y="135"/>
                  </a:lnTo>
                  <a:lnTo>
                    <a:pt x="1534" y="135"/>
                  </a:lnTo>
                  <a:lnTo>
                    <a:pt x="1532" y="134"/>
                  </a:lnTo>
                  <a:lnTo>
                    <a:pt x="1529" y="132"/>
                  </a:lnTo>
                  <a:lnTo>
                    <a:pt x="1527" y="131"/>
                  </a:lnTo>
                  <a:lnTo>
                    <a:pt x="1525" y="130"/>
                  </a:lnTo>
                  <a:lnTo>
                    <a:pt x="1522" y="127"/>
                  </a:lnTo>
                  <a:lnTo>
                    <a:pt x="1517" y="127"/>
                  </a:lnTo>
                  <a:lnTo>
                    <a:pt x="1513" y="125"/>
                  </a:lnTo>
                  <a:lnTo>
                    <a:pt x="1511" y="125"/>
                  </a:lnTo>
                  <a:lnTo>
                    <a:pt x="1509" y="127"/>
                  </a:lnTo>
                  <a:lnTo>
                    <a:pt x="1508" y="128"/>
                  </a:lnTo>
                  <a:lnTo>
                    <a:pt x="1507" y="130"/>
                  </a:lnTo>
                  <a:lnTo>
                    <a:pt x="1506" y="130"/>
                  </a:lnTo>
                  <a:lnTo>
                    <a:pt x="1504" y="131"/>
                  </a:lnTo>
                  <a:lnTo>
                    <a:pt x="1502" y="131"/>
                  </a:lnTo>
                  <a:lnTo>
                    <a:pt x="1500" y="131"/>
                  </a:lnTo>
                  <a:lnTo>
                    <a:pt x="1496" y="130"/>
                  </a:lnTo>
                  <a:lnTo>
                    <a:pt x="1494" y="128"/>
                  </a:lnTo>
                  <a:lnTo>
                    <a:pt x="1491" y="127"/>
                  </a:lnTo>
                  <a:lnTo>
                    <a:pt x="1488" y="124"/>
                  </a:lnTo>
                  <a:lnTo>
                    <a:pt x="1485" y="123"/>
                  </a:lnTo>
                  <a:lnTo>
                    <a:pt x="1482" y="120"/>
                  </a:lnTo>
                  <a:lnTo>
                    <a:pt x="1479" y="118"/>
                  </a:lnTo>
                  <a:lnTo>
                    <a:pt x="1483" y="113"/>
                  </a:lnTo>
                  <a:lnTo>
                    <a:pt x="1482" y="113"/>
                  </a:lnTo>
                  <a:lnTo>
                    <a:pt x="1481" y="112"/>
                  </a:lnTo>
                  <a:lnTo>
                    <a:pt x="1478" y="110"/>
                  </a:lnTo>
                  <a:lnTo>
                    <a:pt x="1476" y="110"/>
                  </a:lnTo>
                  <a:lnTo>
                    <a:pt x="1473" y="109"/>
                  </a:lnTo>
                  <a:lnTo>
                    <a:pt x="1470" y="109"/>
                  </a:lnTo>
                  <a:lnTo>
                    <a:pt x="1466" y="109"/>
                  </a:lnTo>
                  <a:lnTo>
                    <a:pt x="1460" y="109"/>
                  </a:lnTo>
                  <a:lnTo>
                    <a:pt x="1456" y="110"/>
                  </a:lnTo>
                  <a:lnTo>
                    <a:pt x="1452" y="113"/>
                  </a:lnTo>
                  <a:lnTo>
                    <a:pt x="1450" y="114"/>
                  </a:lnTo>
                  <a:lnTo>
                    <a:pt x="1446" y="117"/>
                  </a:lnTo>
                  <a:lnTo>
                    <a:pt x="1444" y="118"/>
                  </a:lnTo>
                  <a:lnTo>
                    <a:pt x="1441" y="120"/>
                  </a:lnTo>
                  <a:lnTo>
                    <a:pt x="1439" y="121"/>
                  </a:lnTo>
                  <a:lnTo>
                    <a:pt x="1438" y="121"/>
                  </a:lnTo>
                  <a:lnTo>
                    <a:pt x="1437" y="121"/>
                  </a:lnTo>
                  <a:lnTo>
                    <a:pt x="1435" y="121"/>
                  </a:lnTo>
                  <a:lnTo>
                    <a:pt x="1434" y="121"/>
                  </a:lnTo>
                  <a:lnTo>
                    <a:pt x="1433" y="121"/>
                  </a:lnTo>
                  <a:lnTo>
                    <a:pt x="1432" y="121"/>
                  </a:lnTo>
                  <a:lnTo>
                    <a:pt x="1431" y="121"/>
                  </a:lnTo>
                  <a:lnTo>
                    <a:pt x="1429" y="121"/>
                  </a:lnTo>
                  <a:lnTo>
                    <a:pt x="1429" y="109"/>
                  </a:lnTo>
                  <a:lnTo>
                    <a:pt x="1428" y="107"/>
                  </a:lnTo>
                  <a:lnTo>
                    <a:pt x="1427" y="106"/>
                  </a:lnTo>
                  <a:lnTo>
                    <a:pt x="1425" y="105"/>
                  </a:lnTo>
                  <a:lnTo>
                    <a:pt x="1423" y="105"/>
                  </a:lnTo>
                  <a:lnTo>
                    <a:pt x="1421" y="105"/>
                  </a:lnTo>
                  <a:lnTo>
                    <a:pt x="1419" y="106"/>
                  </a:lnTo>
                  <a:lnTo>
                    <a:pt x="1416" y="107"/>
                  </a:lnTo>
                  <a:lnTo>
                    <a:pt x="1413" y="109"/>
                  </a:lnTo>
                  <a:lnTo>
                    <a:pt x="1413" y="107"/>
                  </a:lnTo>
                  <a:lnTo>
                    <a:pt x="1410" y="106"/>
                  </a:lnTo>
                  <a:lnTo>
                    <a:pt x="1409" y="105"/>
                  </a:lnTo>
                  <a:lnTo>
                    <a:pt x="1406" y="105"/>
                  </a:lnTo>
                  <a:lnTo>
                    <a:pt x="1400" y="105"/>
                  </a:lnTo>
                  <a:lnTo>
                    <a:pt x="1391" y="105"/>
                  </a:lnTo>
                  <a:lnTo>
                    <a:pt x="1383" y="106"/>
                  </a:lnTo>
                  <a:lnTo>
                    <a:pt x="1377" y="107"/>
                  </a:lnTo>
                  <a:lnTo>
                    <a:pt x="1372" y="107"/>
                  </a:lnTo>
                  <a:lnTo>
                    <a:pt x="1370" y="109"/>
                  </a:lnTo>
                  <a:lnTo>
                    <a:pt x="1348" y="109"/>
                  </a:lnTo>
                  <a:lnTo>
                    <a:pt x="1350" y="110"/>
                  </a:lnTo>
                  <a:lnTo>
                    <a:pt x="1350" y="112"/>
                  </a:lnTo>
                  <a:lnTo>
                    <a:pt x="1351" y="112"/>
                  </a:lnTo>
                  <a:lnTo>
                    <a:pt x="1352" y="113"/>
                  </a:lnTo>
                  <a:lnTo>
                    <a:pt x="1353" y="113"/>
                  </a:lnTo>
                  <a:lnTo>
                    <a:pt x="1354" y="113"/>
                  </a:lnTo>
                  <a:lnTo>
                    <a:pt x="1356" y="113"/>
                  </a:lnTo>
                  <a:lnTo>
                    <a:pt x="1356" y="114"/>
                  </a:lnTo>
                  <a:lnTo>
                    <a:pt x="1356" y="116"/>
                  </a:lnTo>
                  <a:lnTo>
                    <a:pt x="1357" y="117"/>
                  </a:lnTo>
                  <a:lnTo>
                    <a:pt x="1358" y="120"/>
                  </a:lnTo>
                  <a:lnTo>
                    <a:pt x="1359" y="121"/>
                  </a:lnTo>
                  <a:lnTo>
                    <a:pt x="1360" y="123"/>
                  </a:lnTo>
                  <a:lnTo>
                    <a:pt x="1362" y="124"/>
                  </a:lnTo>
                  <a:lnTo>
                    <a:pt x="1362" y="125"/>
                  </a:lnTo>
                  <a:lnTo>
                    <a:pt x="1358" y="125"/>
                  </a:lnTo>
                  <a:lnTo>
                    <a:pt x="1356" y="127"/>
                  </a:lnTo>
                  <a:lnTo>
                    <a:pt x="1353" y="127"/>
                  </a:lnTo>
                  <a:lnTo>
                    <a:pt x="1351" y="128"/>
                  </a:lnTo>
                  <a:lnTo>
                    <a:pt x="1348" y="130"/>
                  </a:lnTo>
                  <a:lnTo>
                    <a:pt x="1345" y="130"/>
                  </a:lnTo>
                  <a:lnTo>
                    <a:pt x="1341" y="131"/>
                  </a:lnTo>
                  <a:lnTo>
                    <a:pt x="1338" y="131"/>
                  </a:lnTo>
                  <a:lnTo>
                    <a:pt x="1332" y="131"/>
                  </a:lnTo>
                  <a:lnTo>
                    <a:pt x="1325" y="130"/>
                  </a:lnTo>
                  <a:lnTo>
                    <a:pt x="1319" y="128"/>
                  </a:lnTo>
                  <a:lnTo>
                    <a:pt x="1312" y="125"/>
                  </a:lnTo>
                  <a:lnTo>
                    <a:pt x="1306" y="124"/>
                  </a:lnTo>
                  <a:lnTo>
                    <a:pt x="1298" y="123"/>
                  </a:lnTo>
                  <a:lnTo>
                    <a:pt x="1292" y="121"/>
                  </a:lnTo>
                  <a:lnTo>
                    <a:pt x="1287" y="121"/>
                  </a:lnTo>
                  <a:lnTo>
                    <a:pt x="1285" y="121"/>
                  </a:lnTo>
                  <a:lnTo>
                    <a:pt x="1284" y="121"/>
                  </a:lnTo>
                  <a:lnTo>
                    <a:pt x="1283" y="121"/>
                  </a:lnTo>
                  <a:lnTo>
                    <a:pt x="1282" y="121"/>
                  </a:lnTo>
                  <a:lnTo>
                    <a:pt x="1281" y="121"/>
                  </a:lnTo>
                  <a:lnTo>
                    <a:pt x="1281" y="135"/>
                  </a:lnTo>
                  <a:lnTo>
                    <a:pt x="1272" y="135"/>
                  </a:lnTo>
                  <a:lnTo>
                    <a:pt x="1266" y="134"/>
                  </a:lnTo>
                  <a:lnTo>
                    <a:pt x="1260" y="131"/>
                  </a:lnTo>
                  <a:lnTo>
                    <a:pt x="1253" y="130"/>
                  </a:lnTo>
                  <a:lnTo>
                    <a:pt x="1246" y="128"/>
                  </a:lnTo>
                  <a:lnTo>
                    <a:pt x="1239" y="127"/>
                  </a:lnTo>
                  <a:lnTo>
                    <a:pt x="1233" y="125"/>
                  </a:lnTo>
                  <a:lnTo>
                    <a:pt x="1227" y="123"/>
                  </a:lnTo>
                  <a:lnTo>
                    <a:pt x="1222" y="118"/>
                  </a:lnTo>
                  <a:lnTo>
                    <a:pt x="1212" y="118"/>
                  </a:lnTo>
                  <a:lnTo>
                    <a:pt x="1212" y="120"/>
                  </a:lnTo>
                  <a:lnTo>
                    <a:pt x="1213" y="120"/>
                  </a:lnTo>
                  <a:lnTo>
                    <a:pt x="1213" y="121"/>
                  </a:lnTo>
                  <a:lnTo>
                    <a:pt x="1213" y="123"/>
                  </a:lnTo>
                  <a:lnTo>
                    <a:pt x="1214" y="124"/>
                  </a:lnTo>
                  <a:lnTo>
                    <a:pt x="1215" y="125"/>
                  </a:lnTo>
                  <a:lnTo>
                    <a:pt x="1215" y="127"/>
                  </a:lnTo>
                  <a:lnTo>
                    <a:pt x="1216" y="128"/>
                  </a:lnTo>
                  <a:lnTo>
                    <a:pt x="1214" y="127"/>
                  </a:lnTo>
                  <a:lnTo>
                    <a:pt x="1210" y="124"/>
                  </a:lnTo>
                  <a:lnTo>
                    <a:pt x="1208" y="121"/>
                  </a:lnTo>
                  <a:lnTo>
                    <a:pt x="1204" y="118"/>
                  </a:lnTo>
                  <a:lnTo>
                    <a:pt x="1201" y="116"/>
                  </a:lnTo>
                  <a:lnTo>
                    <a:pt x="1198" y="114"/>
                  </a:lnTo>
                  <a:lnTo>
                    <a:pt x="1195" y="112"/>
                  </a:lnTo>
                  <a:lnTo>
                    <a:pt x="1192" y="110"/>
                  </a:lnTo>
                  <a:lnTo>
                    <a:pt x="1173" y="110"/>
                  </a:lnTo>
                  <a:lnTo>
                    <a:pt x="1172" y="112"/>
                  </a:lnTo>
                  <a:lnTo>
                    <a:pt x="1167" y="110"/>
                  </a:lnTo>
                  <a:lnTo>
                    <a:pt x="1160" y="107"/>
                  </a:lnTo>
                  <a:lnTo>
                    <a:pt x="1153" y="103"/>
                  </a:lnTo>
                  <a:lnTo>
                    <a:pt x="1145" y="99"/>
                  </a:lnTo>
                  <a:lnTo>
                    <a:pt x="1139" y="96"/>
                  </a:lnTo>
                  <a:lnTo>
                    <a:pt x="1135" y="95"/>
                  </a:lnTo>
                  <a:lnTo>
                    <a:pt x="1135" y="96"/>
                  </a:lnTo>
                  <a:lnTo>
                    <a:pt x="1129" y="96"/>
                  </a:lnTo>
                  <a:lnTo>
                    <a:pt x="1125" y="96"/>
                  </a:lnTo>
                  <a:lnTo>
                    <a:pt x="1121" y="98"/>
                  </a:lnTo>
                  <a:lnTo>
                    <a:pt x="1116" y="99"/>
                  </a:lnTo>
                  <a:lnTo>
                    <a:pt x="1113" y="99"/>
                  </a:lnTo>
                  <a:lnTo>
                    <a:pt x="1108" y="100"/>
                  </a:lnTo>
                  <a:lnTo>
                    <a:pt x="1102" y="100"/>
                  </a:lnTo>
                  <a:lnTo>
                    <a:pt x="1096" y="100"/>
                  </a:lnTo>
                  <a:lnTo>
                    <a:pt x="1088" y="100"/>
                  </a:lnTo>
                  <a:lnTo>
                    <a:pt x="1078" y="99"/>
                  </a:lnTo>
                  <a:lnTo>
                    <a:pt x="1070" y="96"/>
                  </a:lnTo>
                  <a:lnTo>
                    <a:pt x="1063" y="95"/>
                  </a:lnTo>
                  <a:lnTo>
                    <a:pt x="1054" y="92"/>
                  </a:lnTo>
                  <a:lnTo>
                    <a:pt x="1046" y="91"/>
                  </a:lnTo>
                  <a:lnTo>
                    <a:pt x="1038" y="89"/>
                  </a:lnTo>
                  <a:lnTo>
                    <a:pt x="1028" y="88"/>
                  </a:lnTo>
                  <a:lnTo>
                    <a:pt x="1026" y="88"/>
                  </a:lnTo>
                  <a:lnTo>
                    <a:pt x="1023" y="88"/>
                  </a:lnTo>
                  <a:lnTo>
                    <a:pt x="1020" y="86"/>
                  </a:lnTo>
                  <a:lnTo>
                    <a:pt x="1018" y="85"/>
                  </a:lnTo>
                  <a:lnTo>
                    <a:pt x="1014" y="84"/>
                  </a:lnTo>
                  <a:lnTo>
                    <a:pt x="1012" y="84"/>
                  </a:lnTo>
                  <a:lnTo>
                    <a:pt x="1009" y="82"/>
                  </a:lnTo>
                  <a:lnTo>
                    <a:pt x="1009" y="84"/>
                  </a:lnTo>
                  <a:lnTo>
                    <a:pt x="1009" y="86"/>
                  </a:lnTo>
                  <a:lnTo>
                    <a:pt x="1012" y="89"/>
                  </a:lnTo>
                  <a:lnTo>
                    <a:pt x="1013" y="92"/>
                  </a:lnTo>
                  <a:lnTo>
                    <a:pt x="1016" y="95"/>
                  </a:lnTo>
                  <a:lnTo>
                    <a:pt x="1019" y="98"/>
                  </a:lnTo>
                  <a:lnTo>
                    <a:pt x="1021" y="100"/>
                  </a:lnTo>
                  <a:lnTo>
                    <a:pt x="1025" y="102"/>
                  </a:lnTo>
                  <a:lnTo>
                    <a:pt x="1026" y="103"/>
                  </a:lnTo>
                  <a:lnTo>
                    <a:pt x="1020" y="100"/>
                  </a:lnTo>
                  <a:lnTo>
                    <a:pt x="1015" y="98"/>
                  </a:lnTo>
                  <a:lnTo>
                    <a:pt x="1010" y="95"/>
                  </a:lnTo>
                  <a:lnTo>
                    <a:pt x="1006" y="91"/>
                  </a:lnTo>
                  <a:lnTo>
                    <a:pt x="1001" y="86"/>
                  </a:lnTo>
                  <a:lnTo>
                    <a:pt x="995" y="82"/>
                  </a:lnTo>
                  <a:lnTo>
                    <a:pt x="989" y="79"/>
                  </a:lnTo>
                  <a:lnTo>
                    <a:pt x="982" y="75"/>
                  </a:lnTo>
                  <a:lnTo>
                    <a:pt x="982" y="74"/>
                  </a:lnTo>
                  <a:lnTo>
                    <a:pt x="982" y="72"/>
                  </a:lnTo>
                  <a:lnTo>
                    <a:pt x="982" y="71"/>
                  </a:lnTo>
                  <a:lnTo>
                    <a:pt x="983" y="68"/>
                  </a:lnTo>
                  <a:lnTo>
                    <a:pt x="983" y="67"/>
                  </a:lnTo>
                  <a:lnTo>
                    <a:pt x="983" y="66"/>
                  </a:lnTo>
                  <a:lnTo>
                    <a:pt x="972" y="66"/>
                  </a:lnTo>
                  <a:lnTo>
                    <a:pt x="972" y="67"/>
                  </a:lnTo>
                  <a:lnTo>
                    <a:pt x="971" y="67"/>
                  </a:lnTo>
                  <a:lnTo>
                    <a:pt x="970" y="68"/>
                  </a:lnTo>
                  <a:lnTo>
                    <a:pt x="969" y="68"/>
                  </a:lnTo>
                  <a:lnTo>
                    <a:pt x="968" y="70"/>
                  </a:lnTo>
                  <a:lnTo>
                    <a:pt x="966" y="71"/>
                  </a:lnTo>
                  <a:lnTo>
                    <a:pt x="968" y="72"/>
                  </a:lnTo>
                  <a:lnTo>
                    <a:pt x="968" y="74"/>
                  </a:lnTo>
                  <a:lnTo>
                    <a:pt x="968" y="75"/>
                  </a:lnTo>
                  <a:lnTo>
                    <a:pt x="969" y="75"/>
                  </a:lnTo>
                  <a:lnTo>
                    <a:pt x="962" y="78"/>
                  </a:lnTo>
                  <a:lnTo>
                    <a:pt x="956" y="81"/>
                  </a:lnTo>
                  <a:lnTo>
                    <a:pt x="950" y="85"/>
                  </a:lnTo>
                  <a:lnTo>
                    <a:pt x="945" y="89"/>
                  </a:lnTo>
                  <a:lnTo>
                    <a:pt x="939" y="92"/>
                  </a:lnTo>
                  <a:lnTo>
                    <a:pt x="933" y="96"/>
                  </a:lnTo>
                  <a:lnTo>
                    <a:pt x="927" y="100"/>
                  </a:lnTo>
                  <a:lnTo>
                    <a:pt x="919" y="103"/>
                  </a:lnTo>
                  <a:lnTo>
                    <a:pt x="920" y="99"/>
                  </a:lnTo>
                  <a:lnTo>
                    <a:pt x="921" y="96"/>
                  </a:lnTo>
                  <a:lnTo>
                    <a:pt x="923" y="92"/>
                  </a:lnTo>
                  <a:lnTo>
                    <a:pt x="926" y="89"/>
                  </a:lnTo>
                  <a:lnTo>
                    <a:pt x="933" y="82"/>
                  </a:lnTo>
                  <a:lnTo>
                    <a:pt x="941" y="75"/>
                  </a:lnTo>
                  <a:lnTo>
                    <a:pt x="950" y="70"/>
                  </a:lnTo>
                  <a:lnTo>
                    <a:pt x="959" y="64"/>
                  </a:lnTo>
                  <a:lnTo>
                    <a:pt x="966" y="60"/>
                  </a:lnTo>
                  <a:lnTo>
                    <a:pt x="972" y="56"/>
                  </a:lnTo>
                  <a:lnTo>
                    <a:pt x="965" y="50"/>
                  </a:lnTo>
                  <a:lnTo>
                    <a:pt x="957" y="45"/>
                  </a:lnTo>
                  <a:lnTo>
                    <a:pt x="946" y="40"/>
                  </a:lnTo>
                  <a:lnTo>
                    <a:pt x="934" y="36"/>
                  </a:lnTo>
                  <a:lnTo>
                    <a:pt x="922" y="33"/>
                  </a:lnTo>
                  <a:lnTo>
                    <a:pt x="910" y="31"/>
                  </a:lnTo>
                  <a:lnTo>
                    <a:pt x="897" y="29"/>
                  </a:lnTo>
                  <a:lnTo>
                    <a:pt x="885" y="28"/>
                  </a:lnTo>
                  <a:lnTo>
                    <a:pt x="883" y="28"/>
                  </a:lnTo>
                  <a:lnTo>
                    <a:pt x="881" y="29"/>
                  </a:lnTo>
                  <a:lnTo>
                    <a:pt x="879" y="29"/>
                  </a:lnTo>
                  <a:lnTo>
                    <a:pt x="877" y="31"/>
                  </a:lnTo>
                  <a:lnTo>
                    <a:pt x="876" y="32"/>
                  </a:lnTo>
                  <a:lnTo>
                    <a:pt x="873" y="32"/>
                  </a:lnTo>
                  <a:lnTo>
                    <a:pt x="871" y="33"/>
                  </a:lnTo>
                  <a:lnTo>
                    <a:pt x="868" y="33"/>
                  </a:lnTo>
                  <a:lnTo>
                    <a:pt x="838" y="24"/>
                  </a:lnTo>
                  <a:lnTo>
                    <a:pt x="838" y="21"/>
                  </a:lnTo>
                  <a:lnTo>
                    <a:pt x="839" y="20"/>
                  </a:lnTo>
                  <a:lnTo>
                    <a:pt x="840" y="18"/>
                  </a:lnTo>
                  <a:lnTo>
                    <a:pt x="840" y="17"/>
                  </a:lnTo>
                  <a:lnTo>
                    <a:pt x="841" y="15"/>
                  </a:lnTo>
                  <a:lnTo>
                    <a:pt x="843" y="13"/>
                  </a:lnTo>
                  <a:lnTo>
                    <a:pt x="844" y="11"/>
                  </a:lnTo>
                  <a:lnTo>
                    <a:pt x="845" y="8"/>
                  </a:lnTo>
                  <a:lnTo>
                    <a:pt x="844" y="7"/>
                  </a:lnTo>
                  <a:lnTo>
                    <a:pt x="843" y="7"/>
                  </a:lnTo>
                  <a:lnTo>
                    <a:pt x="841" y="6"/>
                  </a:lnTo>
                  <a:lnTo>
                    <a:pt x="840" y="4"/>
                  </a:lnTo>
                  <a:lnTo>
                    <a:pt x="839" y="4"/>
                  </a:lnTo>
                  <a:lnTo>
                    <a:pt x="838" y="4"/>
                  </a:lnTo>
                  <a:lnTo>
                    <a:pt x="837" y="3"/>
                  </a:lnTo>
                  <a:lnTo>
                    <a:pt x="835" y="3"/>
                  </a:lnTo>
                  <a:lnTo>
                    <a:pt x="834" y="1"/>
                  </a:lnTo>
                  <a:lnTo>
                    <a:pt x="832" y="0"/>
                  </a:lnTo>
                  <a:lnTo>
                    <a:pt x="829" y="0"/>
                  </a:lnTo>
                  <a:lnTo>
                    <a:pt x="828" y="0"/>
                  </a:lnTo>
                  <a:lnTo>
                    <a:pt x="827" y="1"/>
                  </a:lnTo>
                  <a:lnTo>
                    <a:pt x="826" y="3"/>
                  </a:lnTo>
                  <a:lnTo>
                    <a:pt x="826" y="6"/>
                  </a:lnTo>
                  <a:lnTo>
                    <a:pt x="826" y="8"/>
                  </a:lnTo>
                  <a:lnTo>
                    <a:pt x="820" y="10"/>
                  </a:lnTo>
                  <a:lnTo>
                    <a:pt x="815" y="11"/>
                  </a:lnTo>
                  <a:lnTo>
                    <a:pt x="812" y="14"/>
                  </a:lnTo>
                  <a:lnTo>
                    <a:pt x="808" y="17"/>
                  </a:lnTo>
                  <a:lnTo>
                    <a:pt x="804" y="18"/>
                  </a:lnTo>
                  <a:lnTo>
                    <a:pt x="802" y="21"/>
                  </a:lnTo>
                  <a:lnTo>
                    <a:pt x="799" y="24"/>
                  </a:lnTo>
                  <a:lnTo>
                    <a:pt x="795" y="25"/>
                  </a:lnTo>
                  <a:lnTo>
                    <a:pt x="804" y="31"/>
                  </a:lnTo>
                  <a:lnTo>
                    <a:pt x="803" y="31"/>
                  </a:lnTo>
                  <a:lnTo>
                    <a:pt x="802" y="31"/>
                  </a:lnTo>
                  <a:lnTo>
                    <a:pt x="800" y="31"/>
                  </a:lnTo>
                  <a:lnTo>
                    <a:pt x="797" y="31"/>
                  </a:lnTo>
                  <a:lnTo>
                    <a:pt x="795" y="31"/>
                  </a:lnTo>
                  <a:lnTo>
                    <a:pt x="791" y="31"/>
                  </a:lnTo>
                  <a:lnTo>
                    <a:pt x="788" y="31"/>
                  </a:lnTo>
                  <a:lnTo>
                    <a:pt x="784" y="31"/>
                  </a:lnTo>
                  <a:lnTo>
                    <a:pt x="787" y="33"/>
                  </a:lnTo>
                  <a:lnTo>
                    <a:pt x="790" y="36"/>
                  </a:lnTo>
                  <a:lnTo>
                    <a:pt x="793" y="40"/>
                  </a:lnTo>
                  <a:lnTo>
                    <a:pt x="795" y="45"/>
                  </a:lnTo>
                  <a:lnTo>
                    <a:pt x="799" y="49"/>
                  </a:lnTo>
                  <a:lnTo>
                    <a:pt x="802" y="53"/>
                  </a:lnTo>
                  <a:lnTo>
                    <a:pt x="806" y="54"/>
                  </a:lnTo>
                  <a:lnTo>
                    <a:pt x="810" y="56"/>
                  </a:lnTo>
                  <a:lnTo>
                    <a:pt x="806" y="56"/>
                  </a:lnTo>
                  <a:lnTo>
                    <a:pt x="802" y="53"/>
                  </a:lnTo>
                  <a:lnTo>
                    <a:pt x="799" y="50"/>
                  </a:lnTo>
                  <a:lnTo>
                    <a:pt x="795" y="47"/>
                  </a:lnTo>
                  <a:lnTo>
                    <a:pt x="791" y="43"/>
                  </a:lnTo>
                  <a:lnTo>
                    <a:pt x="788" y="40"/>
                  </a:lnTo>
                  <a:lnTo>
                    <a:pt x="783" y="36"/>
                  </a:lnTo>
                  <a:lnTo>
                    <a:pt x="778" y="33"/>
                  </a:lnTo>
                  <a:lnTo>
                    <a:pt x="757" y="43"/>
                  </a:lnTo>
                  <a:lnTo>
                    <a:pt x="756" y="42"/>
                  </a:lnTo>
                  <a:lnTo>
                    <a:pt x="756" y="40"/>
                  </a:lnTo>
                  <a:lnTo>
                    <a:pt x="754" y="39"/>
                  </a:lnTo>
                  <a:lnTo>
                    <a:pt x="752" y="38"/>
                  </a:lnTo>
                  <a:lnTo>
                    <a:pt x="751" y="36"/>
                  </a:lnTo>
                  <a:lnTo>
                    <a:pt x="749" y="36"/>
                  </a:lnTo>
                  <a:lnTo>
                    <a:pt x="746" y="36"/>
                  </a:lnTo>
                  <a:lnTo>
                    <a:pt x="734" y="38"/>
                  </a:lnTo>
                  <a:lnTo>
                    <a:pt x="722" y="40"/>
                  </a:lnTo>
                  <a:lnTo>
                    <a:pt x="712" y="45"/>
                  </a:lnTo>
                  <a:lnTo>
                    <a:pt x="701" y="50"/>
                  </a:lnTo>
                  <a:lnTo>
                    <a:pt x="690" y="54"/>
                  </a:lnTo>
                  <a:lnTo>
                    <a:pt x="679" y="59"/>
                  </a:lnTo>
                  <a:lnTo>
                    <a:pt x="668" y="63"/>
                  </a:lnTo>
                  <a:lnTo>
                    <a:pt x="654" y="63"/>
                  </a:lnTo>
                  <a:lnTo>
                    <a:pt x="656" y="66"/>
                  </a:lnTo>
                  <a:lnTo>
                    <a:pt x="657" y="67"/>
                  </a:lnTo>
                  <a:lnTo>
                    <a:pt x="658" y="70"/>
                  </a:lnTo>
                  <a:lnTo>
                    <a:pt x="660" y="71"/>
                  </a:lnTo>
                  <a:lnTo>
                    <a:pt x="663" y="72"/>
                  </a:lnTo>
                  <a:lnTo>
                    <a:pt x="665" y="74"/>
                  </a:lnTo>
                  <a:lnTo>
                    <a:pt x="669" y="75"/>
                  </a:lnTo>
                  <a:lnTo>
                    <a:pt x="671" y="75"/>
                  </a:lnTo>
                  <a:lnTo>
                    <a:pt x="672" y="79"/>
                  </a:lnTo>
                  <a:lnTo>
                    <a:pt x="674" y="82"/>
                  </a:lnTo>
                  <a:lnTo>
                    <a:pt x="675" y="86"/>
                  </a:lnTo>
                  <a:lnTo>
                    <a:pt x="677" y="91"/>
                  </a:lnTo>
                  <a:lnTo>
                    <a:pt x="681" y="93"/>
                  </a:lnTo>
                  <a:lnTo>
                    <a:pt x="683" y="98"/>
                  </a:lnTo>
                  <a:lnTo>
                    <a:pt x="685" y="99"/>
                  </a:lnTo>
                  <a:lnTo>
                    <a:pt x="689" y="100"/>
                  </a:lnTo>
                  <a:lnTo>
                    <a:pt x="685" y="100"/>
                  </a:lnTo>
                  <a:lnTo>
                    <a:pt x="682" y="99"/>
                  </a:lnTo>
                  <a:lnTo>
                    <a:pt x="679" y="98"/>
                  </a:lnTo>
                  <a:lnTo>
                    <a:pt x="677" y="95"/>
                  </a:lnTo>
                  <a:lnTo>
                    <a:pt x="676" y="92"/>
                  </a:lnTo>
                  <a:lnTo>
                    <a:pt x="675" y="88"/>
                  </a:lnTo>
                  <a:lnTo>
                    <a:pt x="674" y="84"/>
                  </a:lnTo>
                  <a:lnTo>
                    <a:pt x="674" y="78"/>
                  </a:lnTo>
                  <a:lnTo>
                    <a:pt x="672" y="78"/>
                  </a:lnTo>
                  <a:lnTo>
                    <a:pt x="671" y="78"/>
                  </a:lnTo>
                  <a:lnTo>
                    <a:pt x="670" y="78"/>
                  </a:lnTo>
                  <a:lnTo>
                    <a:pt x="669" y="78"/>
                  </a:lnTo>
                  <a:lnTo>
                    <a:pt x="668" y="78"/>
                  </a:lnTo>
                  <a:lnTo>
                    <a:pt x="666" y="78"/>
                  </a:lnTo>
                  <a:lnTo>
                    <a:pt x="664" y="78"/>
                  </a:lnTo>
                  <a:lnTo>
                    <a:pt x="663" y="78"/>
                  </a:lnTo>
                  <a:lnTo>
                    <a:pt x="660" y="78"/>
                  </a:lnTo>
                  <a:lnTo>
                    <a:pt x="657" y="79"/>
                  </a:lnTo>
                  <a:lnTo>
                    <a:pt x="654" y="81"/>
                  </a:lnTo>
                  <a:lnTo>
                    <a:pt x="652" y="82"/>
                  </a:lnTo>
                  <a:lnTo>
                    <a:pt x="650" y="84"/>
                  </a:lnTo>
                  <a:lnTo>
                    <a:pt x="647" y="85"/>
                  </a:lnTo>
                  <a:lnTo>
                    <a:pt x="645" y="85"/>
                  </a:lnTo>
                  <a:lnTo>
                    <a:pt x="641" y="86"/>
                  </a:lnTo>
                  <a:lnTo>
                    <a:pt x="640" y="85"/>
                  </a:lnTo>
                  <a:lnTo>
                    <a:pt x="639" y="85"/>
                  </a:lnTo>
                  <a:lnTo>
                    <a:pt x="638" y="84"/>
                  </a:lnTo>
                  <a:lnTo>
                    <a:pt x="637" y="84"/>
                  </a:lnTo>
                  <a:lnTo>
                    <a:pt x="635" y="82"/>
                  </a:lnTo>
                  <a:lnTo>
                    <a:pt x="634" y="82"/>
                  </a:lnTo>
                  <a:lnTo>
                    <a:pt x="633" y="81"/>
                  </a:lnTo>
                  <a:lnTo>
                    <a:pt x="620" y="86"/>
                  </a:lnTo>
                  <a:lnTo>
                    <a:pt x="619" y="86"/>
                  </a:lnTo>
                  <a:lnTo>
                    <a:pt x="616" y="86"/>
                  </a:lnTo>
                  <a:lnTo>
                    <a:pt x="614" y="86"/>
                  </a:lnTo>
                  <a:lnTo>
                    <a:pt x="612" y="86"/>
                  </a:lnTo>
                  <a:lnTo>
                    <a:pt x="609" y="88"/>
                  </a:lnTo>
                  <a:lnTo>
                    <a:pt x="608" y="89"/>
                  </a:lnTo>
                  <a:lnTo>
                    <a:pt x="607" y="91"/>
                  </a:lnTo>
                  <a:lnTo>
                    <a:pt x="608" y="93"/>
                  </a:lnTo>
                  <a:lnTo>
                    <a:pt x="609" y="96"/>
                  </a:lnTo>
                  <a:lnTo>
                    <a:pt x="613" y="100"/>
                  </a:lnTo>
                  <a:lnTo>
                    <a:pt x="616" y="103"/>
                  </a:lnTo>
                  <a:lnTo>
                    <a:pt x="626" y="109"/>
                  </a:lnTo>
                  <a:lnTo>
                    <a:pt x="637" y="116"/>
                  </a:lnTo>
                  <a:lnTo>
                    <a:pt x="649" y="121"/>
                  </a:lnTo>
                  <a:lnTo>
                    <a:pt x="659" y="125"/>
                  </a:lnTo>
                  <a:lnTo>
                    <a:pt x="669" y="130"/>
                  </a:lnTo>
                  <a:lnTo>
                    <a:pt x="676" y="131"/>
                  </a:lnTo>
                  <a:lnTo>
                    <a:pt x="676" y="135"/>
                  </a:lnTo>
                  <a:lnTo>
                    <a:pt x="677" y="139"/>
                  </a:lnTo>
                  <a:lnTo>
                    <a:pt x="677" y="142"/>
                  </a:lnTo>
                  <a:lnTo>
                    <a:pt x="678" y="145"/>
                  </a:lnTo>
                  <a:lnTo>
                    <a:pt x="679" y="148"/>
                  </a:lnTo>
                  <a:lnTo>
                    <a:pt x="681" y="151"/>
                  </a:lnTo>
                  <a:lnTo>
                    <a:pt x="683" y="153"/>
                  </a:lnTo>
                  <a:lnTo>
                    <a:pt x="684" y="156"/>
                  </a:lnTo>
                  <a:lnTo>
                    <a:pt x="677" y="156"/>
                  </a:lnTo>
                  <a:lnTo>
                    <a:pt x="671" y="155"/>
                  </a:lnTo>
                  <a:lnTo>
                    <a:pt x="666" y="151"/>
                  </a:lnTo>
                  <a:lnTo>
                    <a:pt x="662" y="145"/>
                  </a:lnTo>
                  <a:lnTo>
                    <a:pt x="658" y="139"/>
                  </a:lnTo>
                  <a:lnTo>
                    <a:pt x="654" y="134"/>
                  </a:lnTo>
                  <a:lnTo>
                    <a:pt x="651" y="130"/>
                  </a:lnTo>
                  <a:lnTo>
                    <a:pt x="646" y="125"/>
                  </a:lnTo>
                  <a:lnTo>
                    <a:pt x="641" y="124"/>
                  </a:lnTo>
                  <a:lnTo>
                    <a:pt x="635" y="123"/>
                  </a:lnTo>
                  <a:lnTo>
                    <a:pt x="628" y="121"/>
                  </a:lnTo>
                  <a:lnTo>
                    <a:pt x="621" y="118"/>
                  </a:lnTo>
                  <a:lnTo>
                    <a:pt x="615" y="116"/>
                  </a:lnTo>
                  <a:lnTo>
                    <a:pt x="609" y="112"/>
                  </a:lnTo>
                  <a:lnTo>
                    <a:pt x="607" y="109"/>
                  </a:lnTo>
                  <a:lnTo>
                    <a:pt x="606" y="106"/>
                  </a:lnTo>
                  <a:lnTo>
                    <a:pt x="603" y="102"/>
                  </a:lnTo>
                  <a:lnTo>
                    <a:pt x="603" y="99"/>
                  </a:lnTo>
                  <a:lnTo>
                    <a:pt x="602" y="99"/>
                  </a:lnTo>
                  <a:lnTo>
                    <a:pt x="601" y="99"/>
                  </a:lnTo>
                  <a:lnTo>
                    <a:pt x="600" y="99"/>
                  </a:lnTo>
                  <a:lnTo>
                    <a:pt x="599" y="99"/>
                  </a:lnTo>
                  <a:lnTo>
                    <a:pt x="597" y="99"/>
                  </a:lnTo>
                  <a:lnTo>
                    <a:pt x="596" y="99"/>
                  </a:lnTo>
                  <a:lnTo>
                    <a:pt x="595" y="99"/>
                  </a:lnTo>
                  <a:lnTo>
                    <a:pt x="593" y="99"/>
                  </a:lnTo>
                  <a:lnTo>
                    <a:pt x="591" y="100"/>
                  </a:lnTo>
                  <a:lnTo>
                    <a:pt x="590" y="102"/>
                  </a:lnTo>
                  <a:lnTo>
                    <a:pt x="589" y="103"/>
                  </a:lnTo>
                  <a:lnTo>
                    <a:pt x="587" y="105"/>
                  </a:lnTo>
                  <a:lnTo>
                    <a:pt x="585" y="107"/>
                  </a:lnTo>
                  <a:lnTo>
                    <a:pt x="583" y="107"/>
                  </a:lnTo>
                  <a:lnTo>
                    <a:pt x="579" y="109"/>
                  </a:lnTo>
                  <a:lnTo>
                    <a:pt x="579" y="110"/>
                  </a:lnTo>
                  <a:lnTo>
                    <a:pt x="578" y="112"/>
                  </a:lnTo>
                  <a:lnTo>
                    <a:pt x="578" y="114"/>
                  </a:lnTo>
                  <a:lnTo>
                    <a:pt x="577" y="116"/>
                  </a:lnTo>
                  <a:lnTo>
                    <a:pt x="577" y="117"/>
                  </a:lnTo>
                  <a:lnTo>
                    <a:pt x="576" y="118"/>
                  </a:lnTo>
                  <a:lnTo>
                    <a:pt x="575" y="120"/>
                  </a:lnTo>
                  <a:lnTo>
                    <a:pt x="574" y="121"/>
                  </a:lnTo>
                  <a:lnTo>
                    <a:pt x="576" y="124"/>
                  </a:lnTo>
                  <a:lnTo>
                    <a:pt x="581" y="127"/>
                  </a:lnTo>
                  <a:lnTo>
                    <a:pt x="585" y="128"/>
                  </a:lnTo>
                  <a:lnTo>
                    <a:pt x="590" y="131"/>
                  </a:lnTo>
                  <a:lnTo>
                    <a:pt x="596" y="132"/>
                  </a:lnTo>
                  <a:lnTo>
                    <a:pt x="602" y="134"/>
                  </a:lnTo>
                  <a:lnTo>
                    <a:pt x="608" y="135"/>
                  </a:lnTo>
                  <a:lnTo>
                    <a:pt x="614" y="138"/>
                  </a:lnTo>
                  <a:lnTo>
                    <a:pt x="601" y="138"/>
                  </a:lnTo>
                  <a:lnTo>
                    <a:pt x="594" y="137"/>
                  </a:lnTo>
                  <a:lnTo>
                    <a:pt x="587" y="134"/>
                  </a:lnTo>
                  <a:lnTo>
                    <a:pt x="579" y="132"/>
                  </a:lnTo>
                  <a:lnTo>
                    <a:pt x="574" y="131"/>
                  </a:lnTo>
                  <a:lnTo>
                    <a:pt x="569" y="128"/>
                  </a:lnTo>
                  <a:lnTo>
                    <a:pt x="564" y="124"/>
                  </a:lnTo>
                  <a:lnTo>
                    <a:pt x="559" y="117"/>
                  </a:lnTo>
                  <a:lnTo>
                    <a:pt x="556" y="109"/>
                  </a:lnTo>
                  <a:lnTo>
                    <a:pt x="550" y="109"/>
                  </a:lnTo>
                  <a:lnTo>
                    <a:pt x="550" y="110"/>
                  </a:lnTo>
                  <a:lnTo>
                    <a:pt x="550" y="113"/>
                  </a:lnTo>
                  <a:lnTo>
                    <a:pt x="549" y="114"/>
                  </a:lnTo>
                  <a:lnTo>
                    <a:pt x="547" y="116"/>
                  </a:lnTo>
                  <a:lnTo>
                    <a:pt x="546" y="117"/>
                  </a:lnTo>
                  <a:lnTo>
                    <a:pt x="545" y="118"/>
                  </a:lnTo>
                  <a:lnTo>
                    <a:pt x="544" y="121"/>
                  </a:lnTo>
                  <a:lnTo>
                    <a:pt x="540" y="123"/>
                  </a:lnTo>
                  <a:lnTo>
                    <a:pt x="544" y="127"/>
                  </a:lnTo>
                  <a:lnTo>
                    <a:pt x="547" y="130"/>
                  </a:lnTo>
                  <a:lnTo>
                    <a:pt x="550" y="132"/>
                  </a:lnTo>
                  <a:lnTo>
                    <a:pt x="553" y="134"/>
                  </a:lnTo>
                  <a:lnTo>
                    <a:pt x="557" y="137"/>
                  </a:lnTo>
                  <a:lnTo>
                    <a:pt x="560" y="139"/>
                  </a:lnTo>
                  <a:lnTo>
                    <a:pt x="563" y="142"/>
                  </a:lnTo>
                  <a:lnTo>
                    <a:pt x="565" y="148"/>
                  </a:lnTo>
                  <a:lnTo>
                    <a:pt x="565" y="151"/>
                  </a:lnTo>
                  <a:lnTo>
                    <a:pt x="565" y="153"/>
                  </a:lnTo>
                  <a:lnTo>
                    <a:pt x="566" y="155"/>
                  </a:lnTo>
                  <a:lnTo>
                    <a:pt x="566" y="157"/>
                  </a:lnTo>
                  <a:lnTo>
                    <a:pt x="566" y="160"/>
                  </a:lnTo>
                  <a:lnTo>
                    <a:pt x="566" y="163"/>
                  </a:lnTo>
                  <a:lnTo>
                    <a:pt x="568" y="164"/>
                  </a:lnTo>
                  <a:lnTo>
                    <a:pt x="569" y="166"/>
                  </a:lnTo>
                  <a:lnTo>
                    <a:pt x="570" y="167"/>
                  </a:lnTo>
                  <a:lnTo>
                    <a:pt x="571" y="170"/>
                  </a:lnTo>
                  <a:lnTo>
                    <a:pt x="572" y="171"/>
                  </a:lnTo>
                  <a:lnTo>
                    <a:pt x="574" y="173"/>
                  </a:lnTo>
                  <a:lnTo>
                    <a:pt x="575" y="174"/>
                  </a:lnTo>
                  <a:lnTo>
                    <a:pt x="577" y="176"/>
                  </a:lnTo>
                  <a:lnTo>
                    <a:pt x="579" y="176"/>
                  </a:lnTo>
                  <a:lnTo>
                    <a:pt x="582" y="176"/>
                  </a:lnTo>
                  <a:lnTo>
                    <a:pt x="584" y="176"/>
                  </a:lnTo>
                  <a:lnTo>
                    <a:pt x="587" y="174"/>
                  </a:lnTo>
                  <a:lnTo>
                    <a:pt x="589" y="173"/>
                  </a:lnTo>
                  <a:lnTo>
                    <a:pt x="590" y="171"/>
                  </a:lnTo>
                  <a:lnTo>
                    <a:pt x="593" y="170"/>
                  </a:lnTo>
                  <a:lnTo>
                    <a:pt x="595" y="170"/>
                  </a:lnTo>
                  <a:lnTo>
                    <a:pt x="597" y="169"/>
                  </a:lnTo>
                  <a:lnTo>
                    <a:pt x="601" y="169"/>
                  </a:lnTo>
                  <a:lnTo>
                    <a:pt x="606" y="169"/>
                  </a:lnTo>
                  <a:lnTo>
                    <a:pt x="610" y="170"/>
                  </a:lnTo>
                  <a:lnTo>
                    <a:pt x="614" y="173"/>
                  </a:lnTo>
                  <a:lnTo>
                    <a:pt x="618" y="176"/>
                  </a:lnTo>
                  <a:lnTo>
                    <a:pt x="622" y="178"/>
                  </a:lnTo>
                  <a:lnTo>
                    <a:pt x="626" y="181"/>
                  </a:lnTo>
                  <a:lnTo>
                    <a:pt x="631" y="183"/>
                  </a:lnTo>
                  <a:lnTo>
                    <a:pt x="635" y="184"/>
                  </a:lnTo>
                  <a:lnTo>
                    <a:pt x="637" y="187"/>
                  </a:lnTo>
                  <a:lnTo>
                    <a:pt x="638" y="191"/>
                  </a:lnTo>
                  <a:lnTo>
                    <a:pt x="639" y="195"/>
                  </a:lnTo>
                  <a:lnTo>
                    <a:pt x="640" y="198"/>
                  </a:lnTo>
                  <a:lnTo>
                    <a:pt x="643" y="203"/>
                  </a:lnTo>
                  <a:lnTo>
                    <a:pt x="645" y="206"/>
                  </a:lnTo>
                  <a:lnTo>
                    <a:pt x="649" y="207"/>
                  </a:lnTo>
                  <a:lnTo>
                    <a:pt x="652" y="209"/>
                  </a:lnTo>
                  <a:lnTo>
                    <a:pt x="651" y="209"/>
                  </a:lnTo>
                  <a:lnTo>
                    <a:pt x="650" y="209"/>
                  </a:lnTo>
                  <a:lnTo>
                    <a:pt x="649" y="209"/>
                  </a:lnTo>
                  <a:lnTo>
                    <a:pt x="647" y="209"/>
                  </a:lnTo>
                  <a:lnTo>
                    <a:pt x="646" y="209"/>
                  </a:lnTo>
                  <a:lnTo>
                    <a:pt x="645" y="209"/>
                  </a:lnTo>
                  <a:lnTo>
                    <a:pt x="644" y="209"/>
                  </a:lnTo>
                  <a:lnTo>
                    <a:pt x="640" y="209"/>
                  </a:lnTo>
                  <a:lnTo>
                    <a:pt x="637" y="207"/>
                  </a:lnTo>
                  <a:lnTo>
                    <a:pt x="634" y="206"/>
                  </a:lnTo>
                  <a:lnTo>
                    <a:pt x="632" y="204"/>
                  </a:lnTo>
                  <a:lnTo>
                    <a:pt x="628" y="198"/>
                  </a:lnTo>
                  <a:lnTo>
                    <a:pt x="625" y="191"/>
                  </a:lnTo>
                  <a:lnTo>
                    <a:pt x="621" y="184"/>
                  </a:lnTo>
                  <a:lnTo>
                    <a:pt x="618" y="178"/>
                  </a:lnTo>
                  <a:lnTo>
                    <a:pt x="614" y="177"/>
                  </a:lnTo>
                  <a:lnTo>
                    <a:pt x="612" y="174"/>
                  </a:lnTo>
                  <a:lnTo>
                    <a:pt x="608" y="174"/>
                  </a:lnTo>
                  <a:lnTo>
                    <a:pt x="603" y="173"/>
                  </a:lnTo>
                  <a:lnTo>
                    <a:pt x="602" y="173"/>
                  </a:lnTo>
                  <a:lnTo>
                    <a:pt x="600" y="174"/>
                  </a:lnTo>
                  <a:lnTo>
                    <a:pt x="599" y="176"/>
                  </a:lnTo>
                  <a:lnTo>
                    <a:pt x="596" y="176"/>
                  </a:lnTo>
                  <a:lnTo>
                    <a:pt x="595" y="177"/>
                  </a:lnTo>
                  <a:lnTo>
                    <a:pt x="593" y="178"/>
                  </a:lnTo>
                  <a:lnTo>
                    <a:pt x="590" y="180"/>
                  </a:lnTo>
                  <a:lnTo>
                    <a:pt x="588" y="181"/>
                  </a:lnTo>
                  <a:lnTo>
                    <a:pt x="589" y="183"/>
                  </a:lnTo>
                  <a:lnTo>
                    <a:pt x="590" y="185"/>
                  </a:lnTo>
                  <a:lnTo>
                    <a:pt x="591" y="190"/>
                  </a:lnTo>
                  <a:lnTo>
                    <a:pt x="594" y="195"/>
                  </a:lnTo>
                  <a:lnTo>
                    <a:pt x="596" y="200"/>
                  </a:lnTo>
                  <a:lnTo>
                    <a:pt x="599" y="206"/>
                  </a:lnTo>
                  <a:lnTo>
                    <a:pt x="601" y="209"/>
                  </a:lnTo>
                  <a:lnTo>
                    <a:pt x="603" y="211"/>
                  </a:lnTo>
                  <a:lnTo>
                    <a:pt x="600" y="214"/>
                  </a:lnTo>
                  <a:lnTo>
                    <a:pt x="597" y="217"/>
                  </a:lnTo>
                  <a:lnTo>
                    <a:pt x="595" y="220"/>
                  </a:lnTo>
                  <a:lnTo>
                    <a:pt x="593" y="224"/>
                  </a:lnTo>
                  <a:lnTo>
                    <a:pt x="589" y="227"/>
                  </a:lnTo>
                  <a:lnTo>
                    <a:pt x="585" y="230"/>
                  </a:lnTo>
                  <a:lnTo>
                    <a:pt x="581" y="231"/>
                  </a:lnTo>
                  <a:lnTo>
                    <a:pt x="576" y="232"/>
                  </a:lnTo>
                  <a:lnTo>
                    <a:pt x="570" y="232"/>
                  </a:lnTo>
                  <a:lnTo>
                    <a:pt x="565" y="234"/>
                  </a:lnTo>
                  <a:lnTo>
                    <a:pt x="560" y="234"/>
                  </a:lnTo>
                  <a:lnTo>
                    <a:pt x="557" y="235"/>
                  </a:lnTo>
                  <a:lnTo>
                    <a:pt x="553" y="235"/>
                  </a:lnTo>
                  <a:lnTo>
                    <a:pt x="549" y="235"/>
                  </a:lnTo>
                  <a:lnTo>
                    <a:pt x="545" y="232"/>
                  </a:lnTo>
                  <a:lnTo>
                    <a:pt x="540" y="230"/>
                  </a:lnTo>
                  <a:lnTo>
                    <a:pt x="544" y="230"/>
                  </a:lnTo>
                  <a:lnTo>
                    <a:pt x="546" y="230"/>
                  </a:lnTo>
                  <a:lnTo>
                    <a:pt x="549" y="230"/>
                  </a:lnTo>
                  <a:lnTo>
                    <a:pt x="551" y="230"/>
                  </a:lnTo>
                  <a:lnTo>
                    <a:pt x="553" y="230"/>
                  </a:lnTo>
                  <a:lnTo>
                    <a:pt x="554" y="230"/>
                  </a:lnTo>
                  <a:lnTo>
                    <a:pt x="558" y="230"/>
                  </a:lnTo>
                  <a:lnTo>
                    <a:pt x="560" y="230"/>
                  </a:lnTo>
                  <a:lnTo>
                    <a:pt x="564" y="228"/>
                  </a:lnTo>
                  <a:lnTo>
                    <a:pt x="566" y="227"/>
                  </a:lnTo>
                  <a:lnTo>
                    <a:pt x="569" y="225"/>
                  </a:lnTo>
                  <a:lnTo>
                    <a:pt x="571" y="221"/>
                  </a:lnTo>
                  <a:lnTo>
                    <a:pt x="572" y="218"/>
                  </a:lnTo>
                  <a:lnTo>
                    <a:pt x="575" y="214"/>
                  </a:lnTo>
                  <a:lnTo>
                    <a:pt x="575" y="210"/>
                  </a:lnTo>
                  <a:lnTo>
                    <a:pt x="576" y="207"/>
                  </a:lnTo>
                  <a:lnTo>
                    <a:pt x="576" y="204"/>
                  </a:lnTo>
                  <a:lnTo>
                    <a:pt x="576" y="203"/>
                  </a:lnTo>
                  <a:lnTo>
                    <a:pt x="576" y="202"/>
                  </a:lnTo>
                  <a:lnTo>
                    <a:pt x="576" y="198"/>
                  </a:lnTo>
                  <a:lnTo>
                    <a:pt x="576" y="195"/>
                  </a:lnTo>
                  <a:lnTo>
                    <a:pt x="576" y="194"/>
                  </a:lnTo>
                  <a:lnTo>
                    <a:pt x="576" y="191"/>
                  </a:lnTo>
                  <a:lnTo>
                    <a:pt x="576" y="188"/>
                  </a:lnTo>
                  <a:lnTo>
                    <a:pt x="569" y="184"/>
                  </a:lnTo>
                  <a:lnTo>
                    <a:pt x="563" y="180"/>
                  </a:lnTo>
                  <a:lnTo>
                    <a:pt x="558" y="173"/>
                  </a:lnTo>
                  <a:lnTo>
                    <a:pt x="554" y="166"/>
                  </a:lnTo>
                  <a:lnTo>
                    <a:pt x="551" y="159"/>
                  </a:lnTo>
                  <a:lnTo>
                    <a:pt x="549" y="152"/>
                  </a:lnTo>
                  <a:lnTo>
                    <a:pt x="544" y="146"/>
                  </a:lnTo>
                  <a:lnTo>
                    <a:pt x="538" y="141"/>
                  </a:lnTo>
                  <a:lnTo>
                    <a:pt x="523" y="135"/>
                  </a:lnTo>
                  <a:lnTo>
                    <a:pt x="523" y="134"/>
                  </a:lnTo>
                  <a:lnTo>
                    <a:pt x="523" y="131"/>
                  </a:lnTo>
                  <a:lnTo>
                    <a:pt x="524" y="127"/>
                  </a:lnTo>
                  <a:lnTo>
                    <a:pt x="524" y="123"/>
                  </a:lnTo>
                  <a:lnTo>
                    <a:pt x="524" y="118"/>
                  </a:lnTo>
                  <a:lnTo>
                    <a:pt x="524" y="116"/>
                  </a:lnTo>
                  <a:lnTo>
                    <a:pt x="523" y="112"/>
                  </a:lnTo>
                  <a:lnTo>
                    <a:pt x="521" y="109"/>
                  </a:lnTo>
                  <a:lnTo>
                    <a:pt x="519" y="106"/>
                  </a:lnTo>
                  <a:lnTo>
                    <a:pt x="515" y="105"/>
                  </a:lnTo>
                  <a:lnTo>
                    <a:pt x="512" y="103"/>
                  </a:lnTo>
                  <a:lnTo>
                    <a:pt x="507" y="103"/>
                  </a:lnTo>
                  <a:lnTo>
                    <a:pt x="501" y="102"/>
                  </a:lnTo>
                  <a:lnTo>
                    <a:pt x="496" y="102"/>
                  </a:lnTo>
                  <a:lnTo>
                    <a:pt x="490" y="100"/>
                  </a:lnTo>
                  <a:lnTo>
                    <a:pt x="484" y="100"/>
                  </a:lnTo>
                  <a:lnTo>
                    <a:pt x="487" y="100"/>
                  </a:lnTo>
                  <a:lnTo>
                    <a:pt x="489" y="100"/>
                  </a:lnTo>
                  <a:lnTo>
                    <a:pt x="492" y="99"/>
                  </a:lnTo>
                  <a:lnTo>
                    <a:pt x="494" y="99"/>
                  </a:lnTo>
                  <a:lnTo>
                    <a:pt x="495" y="98"/>
                  </a:lnTo>
                  <a:lnTo>
                    <a:pt x="496" y="96"/>
                  </a:lnTo>
                  <a:lnTo>
                    <a:pt x="498" y="93"/>
                  </a:lnTo>
                  <a:lnTo>
                    <a:pt x="498" y="91"/>
                  </a:lnTo>
                  <a:lnTo>
                    <a:pt x="495" y="91"/>
                  </a:lnTo>
                  <a:lnTo>
                    <a:pt x="493" y="89"/>
                  </a:lnTo>
                  <a:lnTo>
                    <a:pt x="492" y="89"/>
                  </a:lnTo>
                  <a:lnTo>
                    <a:pt x="489" y="89"/>
                  </a:lnTo>
                  <a:lnTo>
                    <a:pt x="488" y="91"/>
                  </a:lnTo>
                  <a:lnTo>
                    <a:pt x="486" y="91"/>
                  </a:lnTo>
                  <a:lnTo>
                    <a:pt x="483" y="91"/>
                  </a:lnTo>
                  <a:lnTo>
                    <a:pt x="481" y="91"/>
                  </a:lnTo>
                  <a:lnTo>
                    <a:pt x="480" y="93"/>
                  </a:lnTo>
                  <a:lnTo>
                    <a:pt x="480" y="96"/>
                  </a:lnTo>
                  <a:lnTo>
                    <a:pt x="479" y="100"/>
                  </a:lnTo>
                  <a:lnTo>
                    <a:pt x="477" y="103"/>
                  </a:lnTo>
                  <a:lnTo>
                    <a:pt x="476" y="106"/>
                  </a:lnTo>
                  <a:lnTo>
                    <a:pt x="475" y="110"/>
                  </a:lnTo>
                  <a:lnTo>
                    <a:pt x="474" y="113"/>
                  </a:lnTo>
                  <a:lnTo>
                    <a:pt x="474" y="116"/>
                  </a:lnTo>
                  <a:lnTo>
                    <a:pt x="475" y="116"/>
                  </a:lnTo>
                  <a:lnTo>
                    <a:pt x="476" y="116"/>
                  </a:lnTo>
                  <a:lnTo>
                    <a:pt x="477" y="116"/>
                  </a:lnTo>
                  <a:lnTo>
                    <a:pt x="479" y="116"/>
                  </a:lnTo>
                  <a:lnTo>
                    <a:pt x="480" y="116"/>
                  </a:lnTo>
                  <a:lnTo>
                    <a:pt x="481" y="116"/>
                  </a:lnTo>
                  <a:lnTo>
                    <a:pt x="481" y="125"/>
                  </a:lnTo>
                  <a:lnTo>
                    <a:pt x="479" y="127"/>
                  </a:lnTo>
                  <a:lnTo>
                    <a:pt x="477" y="128"/>
                  </a:lnTo>
                  <a:lnTo>
                    <a:pt x="476" y="128"/>
                  </a:lnTo>
                  <a:lnTo>
                    <a:pt x="475" y="130"/>
                  </a:lnTo>
                  <a:lnTo>
                    <a:pt x="473" y="130"/>
                  </a:lnTo>
                  <a:lnTo>
                    <a:pt x="471" y="131"/>
                  </a:lnTo>
                  <a:lnTo>
                    <a:pt x="468" y="131"/>
                  </a:lnTo>
                  <a:lnTo>
                    <a:pt x="465" y="131"/>
                  </a:lnTo>
                  <a:lnTo>
                    <a:pt x="465" y="132"/>
                  </a:lnTo>
                  <a:lnTo>
                    <a:pt x="465" y="134"/>
                  </a:lnTo>
                  <a:lnTo>
                    <a:pt x="465" y="135"/>
                  </a:lnTo>
                  <a:lnTo>
                    <a:pt x="468" y="139"/>
                  </a:lnTo>
                  <a:lnTo>
                    <a:pt x="471" y="145"/>
                  </a:lnTo>
                  <a:lnTo>
                    <a:pt x="475" y="151"/>
                  </a:lnTo>
                  <a:lnTo>
                    <a:pt x="479" y="156"/>
                  </a:lnTo>
                  <a:lnTo>
                    <a:pt x="482" y="162"/>
                  </a:lnTo>
                  <a:lnTo>
                    <a:pt x="487" y="166"/>
                  </a:lnTo>
                  <a:lnTo>
                    <a:pt x="492" y="170"/>
                  </a:lnTo>
                  <a:lnTo>
                    <a:pt x="498" y="171"/>
                  </a:lnTo>
                  <a:lnTo>
                    <a:pt x="498" y="174"/>
                  </a:lnTo>
                  <a:lnTo>
                    <a:pt x="500" y="177"/>
                  </a:lnTo>
                  <a:lnTo>
                    <a:pt x="502" y="180"/>
                  </a:lnTo>
                  <a:lnTo>
                    <a:pt x="505" y="181"/>
                  </a:lnTo>
                  <a:lnTo>
                    <a:pt x="508" y="184"/>
                  </a:lnTo>
                  <a:lnTo>
                    <a:pt x="511" y="187"/>
                  </a:lnTo>
                  <a:lnTo>
                    <a:pt x="513" y="191"/>
                  </a:lnTo>
                  <a:lnTo>
                    <a:pt x="514" y="195"/>
                  </a:lnTo>
                  <a:lnTo>
                    <a:pt x="513" y="195"/>
                  </a:lnTo>
                  <a:lnTo>
                    <a:pt x="512" y="195"/>
                  </a:lnTo>
                  <a:lnTo>
                    <a:pt x="511" y="195"/>
                  </a:lnTo>
                  <a:lnTo>
                    <a:pt x="509" y="195"/>
                  </a:lnTo>
                  <a:lnTo>
                    <a:pt x="508" y="195"/>
                  </a:lnTo>
                  <a:lnTo>
                    <a:pt x="506" y="195"/>
                  </a:lnTo>
                  <a:lnTo>
                    <a:pt x="499" y="192"/>
                  </a:lnTo>
                  <a:lnTo>
                    <a:pt x="490" y="190"/>
                  </a:lnTo>
                  <a:lnTo>
                    <a:pt x="482" y="187"/>
                  </a:lnTo>
                  <a:lnTo>
                    <a:pt x="473" y="183"/>
                  </a:lnTo>
                  <a:lnTo>
                    <a:pt x="464" y="178"/>
                  </a:lnTo>
                  <a:lnTo>
                    <a:pt x="459" y="174"/>
                  </a:lnTo>
                  <a:lnTo>
                    <a:pt x="457" y="171"/>
                  </a:lnTo>
                  <a:lnTo>
                    <a:pt x="450" y="170"/>
                  </a:lnTo>
                  <a:lnTo>
                    <a:pt x="439" y="170"/>
                  </a:lnTo>
                  <a:lnTo>
                    <a:pt x="426" y="167"/>
                  </a:lnTo>
                  <a:lnTo>
                    <a:pt x="412" y="166"/>
                  </a:lnTo>
                  <a:lnTo>
                    <a:pt x="399" y="162"/>
                  </a:lnTo>
                  <a:lnTo>
                    <a:pt x="387" y="157"/>
                  </a:lnTo>
                  <a:lnTo>
                    <a:pt x="382" y="156"/>
                  </a:lnTo>
                  <a:lnTo>
                    <a:pt x="379" y="153"/>
                  </a:lnTo>
                  <a:lnTo>
                    <a:pt x="376" y="151"/>
                  </a:lnTo>
                  <a:lnTo>
                    <a:pt x="376" y="148"/>
                  </a:lnTo>
                  <a:lnTo>
                    <a:pt x="375" y="148"/>
                  </a:lnTo>
                  <a:lnTo>
                    <a:pt x="374" y="148"/>
                  </a:lnTo>
                  <a:lnTo>
                    <a:pt x="373" y="148"/>
                  </a:lnTo>
                  <a:lnTo>
                    <a:pt x="371" y="149"/>
                  </a:lnTo>
                  <a:lnTo>
                    <a:pt x="370" y="149"/>
                  </a:lnTo>
                  <a:lnTo>
                    <a:pt x="369" y="151"/>
                  </a:lnTo>
                  <a:lnTo>
                    <a:pt x="370" y="155"/>
                  </a:lnTo>
                  <a:lnTo>
                    <a:pt x="370" y="157"/>
                  </a:lnTo>
                  <a:lnTo>
                    <a:pt x="373" y="160"/>
                  </a:lnTo>
                  <a:lnTo>
                    <a:pt x="374" y="162"/>
                  </a:lnTo>
                  <a:lnTo>
                    <a:pt x="380" y="166"/>
                  </a:lnTo>
                  <a:lnTo>
                    <a:pt x="386" y="169"/>
                  </a:lnTo>
                  <a:lnTo>
                    <a:pt x="392" y="171"/>
                  </a:lnTo>
                  <a:lnTo>
                    <a:pt x="398" y="174"/>
                  </a:lnTo>
                  <a:lnTo>
                    <a:pt x="404" y="180"/>
                  </a:lnTo>
                  <a:lnTo>
                    <a:pt x="408" y="185"/>
                  </a:lnTo>
                  <a:lnTo>
                    <a:pt x="407" y="185"/>
                  </a:lnTo>
                  <a:lnTo>
                    <a:pt x="406" y="187"/>
                  </a:lnTo>
                  <a:lnTo>
                    <a:pt x="405" y="187"/>
                  </a:lnTo>
                  <a:lnTo>
                    <a:pt x="404" y="188"/>
                  </a:lnTo>
                  <a:lnTo>
                    <a:pt x="402" y="188"/>
                  </a:lnTo>
                  <a:lnTo>
                    <a:pt x="401" y="188"/>
                  </a:lnTo>
                  <a:lnTo>
                    <a:pt x="400" y="188"/>
                  </a:lnTo>
                  <a:lnTo>
                    <a:pt x="399" y="188"/>
                  </a:lnTo>
                  <a:lnTo>
                    <a:pt x="396" y="187"/>
                  </a:lnTo>
                  <a:lnTo>
                    <a:pt x="393" y="185"/>
                  </a:lnTo>
                  <a:lnTo>
                    <a:pt x="390" y="185"/>
                  </a:lnTo>
                  <a:lnTo>
                    <a:pt x="388" y="184"/>
                  </a:lnTo>
                  <a:lnTo>
                    <a:pt x="384" y="184"/>
                  </a:lnTo>
                  <a:lnTo>
                    <a:pt x="382" y="184"/>
                  </a:lnTo>
                  <a:lnTo>
                    <a:pt x="375" y="184"/>
                  </a:lnTo>
                  <a:lnTo>
                    <a:pt x="368" y="185"/>
                  </a:lnTo>
                  <a:lnTo>
                    <a:pt x="361" y="188"/>
                  </a:lnTo>
                  <a:lnTo>
                    <a:pt x="352" y="191"/>
                  </a:lnTo>
                  <a:lnTo>
                    <a:pt x="345" y="194"/>
                  </a:lnTo>
                  <a:lnTo>
                    <a:pt x="337" y="197"/>
                  </a:lnTo>
                  <a:lnTo>
                    <a:pt x="329" y="198"/>
                  </a:lnTo>
                  <a:lnTo>
                    <a:pt x="320" y="198"/>
                  </a:lnTo>
                  <a:lnTo>
                    <a:pt x="319" y="198"/>
                  </a:lnTo>
                  <a:lnTo>
                    <a:pt x="319" y="197"/>
                  </a:lnTo>
                  <a:lnTo>
                    <a:pt x="319" y="195"/>
                  </a:lnTo>
                  <a:lnTo>
                    <a:pt x="319" y="194"/>
                  </a:lnTo>
                  <a:lnTo>
                    <a:pt x="319" y="192"/>
                  </a:lnTo>
                  <a:lnTo>
                    <a:pt x="319" y="190"/>
                  </a:lnTo>
                  <a:lnTo>
                    <a:pt x="319" y="188"/>
                  </a:lnTo>
                  <a:lnTo>
                    <a:pt x="320" y="185"/>
                  </a:lnTo>
                  <a:lnTo>
                    <a:pt x="319" y="185"/>
                  </a:lnTo>
                  <a:lnTo>
                    <a:pt x="318" y="184"/>
                  </a:lnTo>
                  <a:lnTo>
                    <a:pt x="317" y="184"/>
                  </a:lnTo>
                  <a:lnTo>
                    <a:pt x="315" y="184"/>
                  </a:lnTo>
                  <a:lnTo>
                    <a:pt x="314" y="183"/>
                  </a:lnTo>
                  <a:lnTo>
                    <a:pt x="313" y="183"/>
                  </a:lnTo>
                  <a:lnTo>
                    <a:pt x="311" y="181"/>
                  </a:lnTo>
                  <a:lnTo>
                    <a:pt x="309" y="181"/>
                  </a:lnTo>
                  <a:lnTo>
                    <a:pt x="307" y="184"/>
                  </a:lnTo>
                  <a:lnTo>
                    <a:pt x="305" y="187"/>
                  </a:lnTo>
                  <a:lnTo>
                    <a:pt x="302" y="187"/>
                  </a:lnTo>
                  <a:lnTo>
                    <a:pt x="299" y="187"/>
                  </a:lnTo>
                  <a:lnTo>
                    <a:pt x="295" y="185"/>
                  </a:lnTo>
                  <a:lnTo>
                    <a:pt x="292" y="185"/>
                  </a:lnTo>
                  <a:lnTo>
                    <a:pt x="289" y="187"/>
                  </a:lnTo>
                  <a:lnTo>
                    <a:pt x="286" y="188"/>
                  </a:lnTo>
                  <a:lnTo>
                    <a:pt x="281" y="192"/>
                  </a:lnTo>
                  <a:lnTo>
                    <a:pt x="276" y="197"/>
                  </a:lnTo>
                  <a:lnTo>
                    <a:pt x="270" y="200"/>
                  </a:lnTo>
                  <a:lnTo>
                    <a:pt x="265" y="203"/>
                  </a:lnTo>
                  <a:lnTo>
                    <a:pt x="259" y="207"/>
                  </a:lnTo>
                  <a:lnTo>
                    <a:pt x="256" y="213"/>
                  </a:lnTo>
                  <a:lnTo>
                    <a:pt x="252" y="220"/>
                  </a:lnTo>
                  <a:lnTo>
                    <a:pt x="252" y="230"/>
                  </a:lnTo>
                  <a:lnTo>
                    <a:pt x="250" y="228"/>
                  </a:lnTo>
                  <a:lnTo>
                    <a:pt x="249" y="228"/>
                  </a:lnTo>
                  <a:lnTo>
                    <a:pt x="246" y="227"/>
                  </a:lnTo>
                  <a:lnTo>
                    <a:pt x="244" y="227"/>
                  </a:lnTo>
                  <a:lnTo>
                    <a:pt x="243" y="227"/>
                  </a:lnTo>
                  <a:lnTo>
                    <a:pt x="240" y="227"/>
                  </a:lnTo>
                  <a:lnTo>
                    <a:pt x="238" y="228"/>
                  </a:lnTo>
                  <a:lnTo>
                    <a:pt x="237" y="230"/>
                  </a:lnTo>
                  <a:lnTo>
                    <a:pt x="234" y="228"/>
                  </a:lnTo>
                  <a:lnTo>
                    <a:pt x="232" y="227"/>
                  </a:lnTo>
                  <a:lnTo>
                    <a:pt x="229" y="225"/>
                  </a:lnTo>
                  <a:lnTo>
                    <a:pt x="226" y="224"/>
                  </a:lnTo>
                  <a:lnTo>
                    <a:pt x="224" y="223"/>
                  </a:lnTo>
                  <a:lnTo>
                    <a:pt x="221" y="220"/>
                  </a:lnTo>
                  <a:lnTo>
                    <a:pt x="219" y="218"/>
                  </a:lnTo>
                  <a:lnTo>
                    <a:pt x="218" y="217"/>
                  </a:lnTo>
                  <a:lnTo>
                    <a:pt x="218" y="204"/>
                  </a:lnTo>
                  <a:lnTo>
                    <a:pt x="219" y="204"/>
                  </a:lnTo>
                  <a:lnTo>
                    <a:pt x="221" y="204"/>
                  </a:lnTo>
                  <a:lnTo>
                    <a:pt x="223" y="204"/>
                  </a:lnTo>
                  <a:lnTo>
                    <a:pt x="224" y="204"/>
                  </a:lnTo>
                  <a:lnTo>
                    <a:pt x="225" y="204"/>
                  </a:lnTo>
                  <a:lnTo>
                    <a:pt x="226" y="204"/>
                  </a:lnTo>
                  <a:lnTo>
                    <a:pt x="227" y="204"/>
                  </a:lnTo>
                  <a:lnTo>
                    <a:pt x="229" y="204"/>
                  </a:lnTo>
                  <a:lnTo>
                    <a:pt x="227" y="200"/>
                  </a:lnTo>
                  <a:lnTo>
                    <a:pt x="226" y="195"/>
                  </a:lnTo>
                  <a:lnTo>
                    <a:pt x="224" y="194"/>
                  </a:lnTo>
                  <a:lnTo>
                    <a:pt x="221" y="191"/>
                  </a:lnTo>
                  <a:lnTo>
                    <a:pt x="219" y="190"/>
                  </a:lnTo>
                  <a:lnTo>
                    <a:pt x="215" y="190"/>
                  </a:lnTo>
                  <a:lnTo>
                    <a:pt x="212" y="188"/>
                  </a:lnTo>
                  <a:lnTo>
                    <a:pt x="207" y="188"/>
                  </a:lnTo>
                  <a:lnTo>
                    <a:pt x="206" y="188"/>
                  </a:lnTo>
                  <a:lnTo>
                    <a:pt x="204" y="188"/>
                  </a:lnTo>
                  <a:lnTo>
                    <a:pt x="202" y="188"/>
                  </a:lnTo>
                  <a:lnTo>
                    <a:pt x="200" y="187"/>
                  </a:lnTo>
                  <a:lnTo>
                    <a:pt x="199" y="187"/>
                  </a:lnTo>
                  <a:lnTo>
                    <a:pt x="196" y="187"/>
                  </a:lnTo>
                  <a:lnTo>
                    <a:pt x="194" y="188"/>
                  </a:lnTo>
                  <a:lnTo>
                    <a:pt x="192" y="188"/>
                  </a:lnTo>
                  <a:lnTo>
                    <a:pt x="193" y="190"/>
                  </a:lnTo>
                  <a:lnTo>
                    <a:pt x="195" y="191"/>
                  </a:lnTo>
                  <a:lnTo>
                    <a:pt x="196" y="192"/>
                  </a:lnTo>
                  <a:lnTo>
                    <a:pt x="198" y="194"/>
                  </a:lnTo>
                  <a:lnTo>
                    <a:pt x="199" y="195"/>
                  </a:lnTo>
                  <a:lnTo>
                    <a:pt x="200" y="197"/>
                  </a:lnTo>
                  <a:lnTo>
                    <a:pt x="200" y="198"/>
                  </a:lnTo>
                  <a:lnTo>
                    <a:pt x="200" y="202"/>
                  </a:lnTo>
                  <a:lnTo>
                    <a:pt x="200" y="203"/>
                  </a:lnTo>
                  <a:lnTo>
                    <a:pt x="200" y="204"/>
                  </a:lnTo>
                  <a:lnTo>
                    <a:pt x="199" y="206"/>
                  </a:lnTo>
                  <a:lnTo>
                    <a:pt x="198" y="207"/>
                  </a:lnTo>
                  <a:lnTo>
                    <a:pt x="198" y="209"/>
                  </a:lnTo>
                  <a:lnTo>
                    <a:pt x="196" y="209"/>
                  </a:lnTo>
                  <a:lnTo>
                    <a:pt x="198" y="210"/>
                  </a:lnTo>
                  <a:lnTo>
                    <a:pt x="198" y="211"/>
                  </a:lnTo>
                  <a:lnTo>
                    <a:pt x="199" y="213"/>
                  </a:lnTo>
                  <a:lnTo>
                    <a:pt x="200" y="214"/>
                  </a:lnTo>
                  <a:lnTo>
                    <a:pt x="202" y="216"/>
                  </a:lnTo>
                  <a:lnTo>
                    <a:pt x="204" y="217"/>
                  </a:lnTo>
                  <a:lnTo>
                    <a:pt x="206" y="218"/>
                  </a:lnTo>
                  <a:lnTo>
                    <a:pt x="209" y="220"/>
                  </a:lnTo>
                  <a:lnTo>
                    <a:pt x="209" y="242"/>
                  </a:lnTo>
                  <a:lnTo>
                    <a:pt x="208" y="242"/>
                  </a:lnTo>
                  <a:lnTo>
                    <a:pt x="207" y="242"/>
                  </a:lnTo>
                  <a:lnTo>
                    <a:pt x="206" y="242"/>
                  </a:lnTo>
                  <a:lnTo>
                    <a:pt x="205" y="242"/>
                  </a:lnTo>
                  <a:lnTo>
                    <a:pt x="202" y="238"/>
                  </a:lnTo>
                  <a:lnTo>
                    <a:pt x="200" y="237"/>
                  </a:lnTo>
                  <a:lnTo>
                    <a:pt x="198" y="234"/>
                  </a:lnTo>
                  <a:lnTo>
                    <a:pt x="196" y="232"/>
                  </a:lnTo>
                  <a:lnTo>
                    <a:pt x="194" y="231"/>
                  </a:lnTo>
                  <a:lnTo>
                    <a:pt x="192" y="230"/>
                  </a:lnTo>
                  <a:lnTo>
                    <a:pt x="188" y="228"/>
                  </a:lnTo>
                  <a:lnTo>
                    <a:pt x="186" y="227"/>
                  </a:lnTo>
                  <a:lnTo>
                    <a:pt x="183" y="230"/>
                  </a:lnTo>
                  <a:lnTo>
                    <a:pt x="181" y="234"/>
                  </a:lnTo>
                  <a:lnTo>
                    <a:pt x="176" y="237"/>
                  </a:lnTo>
                  <a:lnTo>
                    <a:pt x="171" y="241"/>
                  </a:lnTo>
                  <a:lnTo>
                    <a:pt x="168" y="243"/>
                  </a:lnTo>
                  <a:lnTo>
                    <a:pt x="163" y="246"/>
                  </a:lnTo>
                  <a:lnTo>
                    <a:pt x="161" y="249"/>
                  </a:lnTo>
                  <a:lnTo>
                    <a:pt x="160" y="252"/>
                  </a:lnTo>
                  <a:lnTo>
                    <a:pt x="161" y="255"/>
                  </a:lnTo>
                  <a:lnTo>
                    <a:pt x="162" y="256"/>
                  </a:lnTo>
                  <a:lnTo>
                    <a:pt x="163" y="259"/>
                  </a:lnTo>
                  <a:lnTo>
                    <a:pt x="164" y="260"/>
                  </a:lnTo>
                  <a:lnTo>
                    <a:pt x="167" y="263"/>
                  </a:lnTo>
                  <a:lnTo>
                    <a:pt x="168" y="264"/>
                  </a:lnTo>
                  <a:lnTo>
                    <a:pt x="169" y="267"/>
                  </a:lnTo>
                  <a:lnTo>
                    <a:pt x="170" y="270"/>
                  </a:lnTo>
                  <a:lnTo>
                    <a:pt x="145" y="270"/>
                  </a:lnTo>
                  <a:lnTo>
                    <a:pt x="144" y="271"/>
                  </a:lnTo>
                  <a:lnTo>
                    <a:pt x="144" y="274"/>
                  </a:lnTo>
                  <a:lnTo>
                    <a:pt x="143" y="277"/>
                  </a:lnTo>
                  <a:lnTo>
                    <a:pt x="143" y="280"/>
                  </a:lnTo>
                  <a:lnTo>
                    <a:pt x="142" y="283"/>
                  </a:lnTo>
                  <a:lnTo>
                    <a:pt x="140" y="285"/>
                  </a:lnTo>
                  <a:lnTo>
                    <a:pt x="138" y="287"/>
                  </a:lnTo>
                  <a:lnTo>
                    <a:pt x="137" y="287"/>
                  </a:lnTo>
                  <a:lnTo>
                    <a:pt x="129" y="287"/>
                  </a:lnTo>
                  <a:lnTo>
                    <a:pt x="121" y="285"/>
                  </a:lnTo>
                  <a:lnTo>
                    <a:pt x="113" y="283"/>
                  </a:lnTo>
                  <a:lnTo>
                    <a:pt x="106" y="278"/>
                  </a:lnTo>
                  <a:lnTo>
                    <a:pt x="99" y="274"/>
                  </a:lnTo>
                  <a:lnTo>
                    <a:pt x="94" y="267"/>
                  </a:lnTo>
                  <a:lnTo>
                    <a:pt x="92" y="264"/>
                  </a:lnTo>
                  <a:lnTo>
                    <a:pt x="90" y="260"/>
                  </a:lnTo>
                  <a:lnTo>
                    <a:pt x="89" y="256"/>
                  </a:lnTo>
                  <a:lnTo>
                    <a:pt x="89" y="252"/>
                  </a:lnTo>
                  <a:lnTo>
                    <a:pt x="89" y="250"/>
                  </a:lnTo>
                  <a:lnTo>
                    <a:pt x="89" y="249"/>
                  </a:lnTo>
                  <a:lnTo>
                    <a:pt x="88" y="248"/>
                  </a:lnTo>
                  <a:lnTo>
                    <a:pt x="88" y="246"/>
                  </a:lnTo>
                  <a:lnTo>
                    <a:pt x="87" y="245"/>
                  </a:lnTo>
                  <a:lnTo>
                    <a:pt x="83" y="243"/>
                  </a:lnTo>
                  <a:lnTo>
                    <a:pt x="77" y="241"/>
                  </a:lnTo>
                  <a:lnTo>
                    <a:pt x="70" y="238"/>
                  </a:lnTo>
                  <a:lnTo>
                    <a:pt x="64" y="235"/>
                  </a:lnTo>
                  <a:lnTo>
                    <a:pt x="57" y="231"/>
                  </a:lnTo>
                  <a:lnTo>
                    <a:pt x="52" y="227"/>
                  </a:lnTo>
                  <a:lnTo>
                    <a:pt x="48" y="223"/>
                  </a:lnTo>
                  <a:lnTo>
                    <a:pt x="46" y="220"/>
                  </a:lnTo>
                  <a:lnTo>
                    <a:pt x="50" y="221"/>
                  </a:lnTo>
                  <a:lnTo>
                    <a:pt x="56" y="224"/>
                  </a:lnTo>
                  <a:lnTo>
                    <a:pt x="65" y="227"/>
                  </a:lnTo>
                  <a:lnTo>
                    <a:pt x="75" y="230"/>
                  </a:lnTo>
                  <a:lnTo>
                    <a:pt x="86" y="234"/>
                  </a:lnTo>
                  <a:lnTo>
                    <a:pt x="95" y="237"/>
                  </a:lnTo>
                  <a:lnTo>
                    <a:pt x="102" y="238"/>
                  </a:lnTo>
                  <a:lnTo>
                    <a:pt x="107" y="239"/>
                  </a:lnTo>
                  <a:lnTo>
                    <a:pt x="111" y="239"/>
                  </a:lnTo>
                  <a:lnTo>
                    <a:pt x="114" y="239"/>
                  </a:lnTo>
                  <a:lnTo>
                    <a:pt x="118" y="239"/>
                  </a:lnTo>
                  <a:lnTo>
                    <a:pt x="120" y="239"/>
                  </a:lnTo>
                  <a:lnTo>
                    <a:pt x="124" y="239"/>
                  </a:lnTo>
                  <a:lnTo>
                    <a:pt x="127" y="239"/>
                  </a:lnTo>
                  <a:lnTo>
                    <a:pt x="132" y="239"/>
                  </a:lnTo>
                  <a:lnTo>
                    <a:pt x="137" y="239"/>
                  </a:lnTo>
                  <a:lnTo>
                    <a:pt x="142" y="239"/>
                  </a:lnTo>
                  <a:lnTo>
                    <a:pt x="145" y="237"/>
                  </a:lnTo>
                  <a:lnTo>
                    <a:pt x="150" y="235"/>
                  </a:lnTo>
                  <a:lnTo>
                    <a:pt x="154" y="232"/>
                  </a:lnTo>
                  <a:lnTo>
                    <a:pt x="157" y="228"/>
                  </a:lnTo>
                  <a:lnTo>
                    <a:pt x="161" y="224"/>
                  </a:lnTo>
                  <a:lnTo>
                    <a:pt x="164" y="221"/>
                  </a:lnTo>
                  <a:lnTo>
                    <a:pt x="169" y="217"/>
                  </a:lnTo>
                  <a:lnTo>
                    <a:pt x="167" y="216"/>
                  </a:lnTo>
                  <a:lnTo>
                    <a:pt x="164" y="214"/>
                  </a:lnTo>
                  <a:lnTo>
                    <a:pt x="163" y="213"/>
                  </a:lnTo>
                  <a:lnTo>
                    <a:pt x="162" y="210"/>
                  </a:lnTo>
                  <a:lnTo>
                    <a:pt x="160" y="209"/>
                  </a:lnTo>
                  <a:lnTo>
                    <a:pt x="158" y="206"/>
                  </a:lnTo>
                  <a:lnTo>
                    <a:pt x="157" y="203"/>
                  </a:lnTo>
                  <a:lnTo>
                    <a:pt x="156" y="202"/>
                  </a:lnTo>
                  <a:lnTo>
                    <a:pt x="154" y="200"/>
                  </a:lnTo>
                  <a:lnTo>
                    <a:pt x="149" y="197"/>
                  </a:lnTo>
                  <a:lnTo>
                    <a:pt x="142" y="192"/>
                  </a:lnTo>
                  <a:lnTo>
                    <a:pt x="130" y="188"/>
                  </a:lnTo>
                  <a:lnTo>
                    <a:pt x="117" y="183"/>
                  </a:lnTo>
                  <a:lnTo>
                    <a:pt x="99" y="178"/>
                  </a:lnTo>
                  <a:lnTo>
                    <a:pt x="79" y="176"/>
                  </a:lnTo>
                  <a:lnTo>
                    <a:pt x="55" y="173"/>
                  </a:lnTo>
                  <a:lnTo>
                    <a:pt x="52" y="173"/>
                  </a:lnTo>
                  <a:lnTo>
                    <a:pt x="50" y="173"/>
                  </a:lnTo>
                  <a:lnTo>
                    <a:pt x="49" y="173"/>
                  </a:lnTo>
                  <a:lnTo>
                    <a:pt x="46" y="171"/>
                  </a:lnTo>
                  <a:lnTo>
                    <a:pt x="45" y="170"/>
                  </a:lnTo>
                  <a:lnTo>
                    <a:pt x="44" y="169"/>
                  </a:lnTo>
                  <a:lnTo>
                    <a:pt x="43" y="164"/>
                  </a:lnTo>
                  <a:lnTo>
                    <a:pt x="43" y="160"/>
                  </a:lnTo>
                  <a:lnTo>
                    <a:pt x="39" y="162"/>
                  </a:lnTo>
                  <a:lnTo>
                    <a:pt x="36" y="163"/>
                  </a:lnTo>
                  <a:lnTo>
                    <a:pt x="33" y="163"/>
                  </a:lnTo>
                  <a:lnTo>
                    <a:pt x="30" y="164"/>
                  </a:lnTo>
                  <a:lnTo>
                    <a:pt x="26" y="166"/>
                  </a:lnTo>
                  <a:lnTo>
                    <a:pt x="24" y="167"/>
                  </a:lnTo>
                  <a:lnTo>
                    <a:pt x="20" y="169"/>
                  </a:lnTo>
                  <a:lnTo>
                    <a:pt x="17" y="171"/>
                  </a:lnTo>
                  <a:lnTo>
                    <a:pt x="15" y="171"/>
                  </a:lnTo>
                  <a:lnTo>
                    <a:pt x="14" y="171"/>
                  </a:lnTo>
                  <a:lnTo>
                    <a:pt x="13" y="173"/>
                  </a:lnTo>
                  <a:lnTo>
                    <a:pt x="12" y="173"/>
                  </a:lnTo>
                  <a:lnTo>
                    <a:pt x="11" y="174"/>
                  </a:lnTo>
                  <a:lnTo>
                    <a:pt x="10" y="174"/>
                  </a:lnTo>
                  <a:lnTo>
                    <a:pt x="8" y="174"/>
                  </a:lnTo>
                  <a:lnTo>
                    <a:pt x="8" y="173"/>
                  </a:lnTo>
                  <a:lnTo>
                    <a:pt x="0" y="188"/>
                  </a:lnTo>
                  <a:lnTo>
                    <a:pt x="2" y="192"/>
                  </a:lnTo>
                  <a:lnTo>
                    <a:pt x="6" y="197"/>
                  </a:lnTo>
                  <a:lnTo>
                    <a:pt x="10" y="200"/>
                  </a:lnTo>
                  <a:lnTo>
                    <a:pt x="13" y="202"/>
                  </a:lnTo>
                  <a:lnTo>
                    <a:pt x="17" y="203"/>
                  </a:lnTo>
                  <a:lnTo>
                    <a:pt x="19" y="204"/>
                  </a:lnTo>
                  <a:lnTo>
                    <a:pt x="23" y="206"/>
                  </a:lnTo>
                  <a:lnTo>
                    <a:pt x="25" y="207"/>
                  </a:lnTo>
                  <a:lnTo>
                    <a:pt x="25" y="210"/>
                  </a:lnTo>
                  <a:lnTo>
                    <a:pt x="23" y="213"/>
                  </a:lnTo>
                  <a:lnTo>
                    <a:pt x="21" y="216"/>
                  </a:lnTo>
                  <a:lnTo>
                    <a:pt x="20" y="218"/>
                  </a:lnTo>
                  <a:lnTo>
                    <a:pt x="19" y="220"/>
                  </a:lnTo>
                  <a:lnTo>
                    <a:pt x="18" y="223"/>
                  </a:lnTo>
                  <a:lnTo>
                    <a:pt x="17" y="224"/>
                  </a:lnTo>
                  <a:lnTo>
                    <a:pt x="17" y="227"/>
                  </a:lnTo>
                  <a:lnTo>
                    <a:pt x="18" y="230"/>
                  </a:lnTo>
                  <a:lnTo>
                    <a:pt x="19" y="234"/>
                  </a:lnTo>
                  <a:lnTo>
                    <a:pt x="20" y="237"/>
                  </a:lnTo>
                  <a:lnTo>
                    <a:pt x="23" y="239"/>
                  </a:lnTo>
                  <a:lnTo>
                    <a:pt x="25" y="242"/>
                  </a:lnTo>
                  <a:lnTo>
                    <a:pt x="26" y="245"/>
                  </a:lnTo>
                  <a:lnTo>
                    <a:pt x="29" y="246"/>
                  </a:lnTo>
                  <a:lnTo>
                    <a:pt x="30" y="246"/>
                  </a:lnTo>
                  <a:lnTo>
                    <a:pt x="31" y="259"/>
                  </a:lnTo>
                  <a:lnTo>
                    <a:pt x="33" y="269"/>
                  </a:lnTo>
                  <a:lnTo>
                    <a:pt x="37" y="277"/>
                  </a:lnTo>
                  <a:lnTo>
                    <a:pt x="43" y="283"/>
                  </a:lnTo>
                  <a:lnTo>
                    <a:pt x="49" y="288"/>
                  </a:lnTo>
                  <a:lnTo>
                    <a:pt x="55" y="292"/>
                  </a:lnTo>
                  <a:lnTo>
                    <a:pt x="62" y="298"/>
                  </a:lnTo>
                  <a:lnTo>
                    <a:pt x="68" y="302"/>
                  </a:lnTo>
                  <a:lnTo>
                    <a:pt x="62" y="309"/>
                  </a:lnTo>
                  <a:lnTo>
                    <a:pt x="57" y="316"/>
                  </a:lnTo>
                  <a:lnTo>
                    <a:pt x="51" y="324"/>
                  </a:lnTo>
                  <a:lnTo>
                    <a:pt x="44" y="333"/>
                  </a:lnTo>
                  <a:lnTo>
                    <a:pt x="38" y="340"/>
                  </a:lnTo>
                  <a:lnTo>
                    <a:pt x="32" y="347"/>
                  </a:lnTo>
                  <a:lnTo>
                    <a:pt x="27" y="352"/>
                  </a:lnTo>
                  <a:lnTo>
                    <a:pt x="21" y="356"/>
                  </a:lnTo>
                  <a:lnTo>
                    <a:pt x="23" y="358"/>
                  </a:lnTo>
                  <a:lnTo>
                    <a:pt x="24" y="361"/>
                  </a:lnTo>
                  <a:lnTo>
                    <a:pt x="27" y="363"/>
                  </a:lnTo>
                  <a:lnTo>
                    <a:pt x="30" y="366"/>
                  </a:lnTo>
                  <a:lnTo>
                    <a:pt x="32" y="370"/>
                  </a:lnTo>
                  <a:lnTo>
                    <a:pt x="35" y="373"/>
                  </a:lnTo>
                  <a:lnTo>
                    <a:pt x="36" y="376"/>
                  </a:lnTo>
                  <a:lnTo>
                    <a:pt x="36" y="377"/>
                  </a:lnTo>
                  <a:lnTo>
                    <a:pt x="33" y="381"/>
                  </a:lnTo>
                  <a:lnTo>
                    <a:pt x="33" y="386"/>
                  </a:lnTo>
                  <a:lnTo>
                    <a:pt x="33" y="391"/>
                  </a:lnTo>
                  <a:lnTo>
                    <a:pt x="35" y="395"/>
                  </a:lnTo>
                  <a:lnTo>
                    <a:pt x="36" y="401"/>
                  </a:lnTo>
                  <a:lnTo>
                    <a:pt x="37" y="407"/>
                  </a:lnTo>
                  <a:lnTo>
                    <a:pt x="37" y="411"/>
                  </a:lnTo>
                  <a:lnTo>
                    <a:pt x="36" y="416"/>
                  </a:lnTo>
                  <a:lnTo>
                    <a:pt x="37" y="420"/>
                  </a:lnTo>
                  <a:lnTo>
                    <a:pt x="37" y="425"/>
                  </a:lnTo>
                  <a:lnTo>
                    <a:pt x="38" y="429"/>
                  </a:lnTo>
                  <a:lnTo>
                    <a:pt x="39" y="433"/>
                  </a:lnTo>
                  <a:lnTo>
                    <a:pt x="42" y="439"/>
                  </a:lnTo>
                  <a:lnTo>
                    <a:pt x="43" y="443"/>
                  </a:lnTo>
                  <a:lnTo>
                    <a:pt x="45" y="448"/>
                  </a:lnTo>
                  <a:lnTo>
                    <a:pt x="46" y="451"/>
                  </a:lnTo>
                  <a:lnTo>
                    <a:pt x="60" y="457"/>
                  </a:lnTo>
                  <a:lnTo>
                    <a:pt x="70" y="457"/>
                  </a:lnTo>
                  <a:lnTo>
                    <a:pt x="75" y="466"/>
                  </a:lnTo>
                  <a:lnTo>
                    <a:pt x="86" y="462"/>
                  </a:lnTo>
                  <a:lnTo>
                    <a:pt x="96" y="466"/>
                  </a:lnTo>
                  <a:lnTo>
                    <a:pt x="98" y="487"/>
                  </a:lnTo>
                  <a:lnTo>
                    <a:pt x="111" y="500"/>
                  </a:lnTo>
                  <a:lnTo>
                    <a:pt x="121" y="510"/>
                  </a:lnTo>
                  <a:lnTo>
                    <a:pt x="130" y="514"/>
                  </a:lnTo>
                  <a:lnTo>
                    <a:pt x="121" y="522"/>
                  </a:lnTo>
                  <a:lnTo>
                    <a:pt x="108" y="517"/>
                  </a:lnTo>
                  <a:lnTo>
                    <a:pt x="111" y="526"/>
                  </a:lnTo>
                  <a:lnTo>
                    <a:pt x="115" y="532"/>
                  </a:lnTo>
                  <a:lnTo>
                    <a:pt x="115" y="544"/>
                  </a:lnTo>
                  <a:lnTo>
                    <a:pt x="111" y="544"/>
                  </a:lnTo>
                  <a:close/>
                </a:path>
              </a:pathLst>
            </a:cu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3" name="Freeform 411"/>
            <p:cNvSpPr>
              <a:spLocks/>
            </p:cNvSpPr>
            <p:nvPr/>
          </p:nvSpPr>
          <p:spPr bwMode="gray">
            <a:xfrm>
              <a:off x="5020110" y="3417883"/>
              <a:ext cx="45802" cy="61097"/>
            </a:xfrm>
            <a:custGeom>
              <a:avLst/>
              <a:gdLst>
                <a:gd name="T0" fmla="*/ 17462 w 32"/>
                <a:gd name="T1" fmla="*/ 0 h 47"/>
                <a:gd name="T2" fmla="*/ 25400 w 32"/>
                <a:gd name="T3" fmla="*/ 15413 h 47"/>
                <a:gd name="T4" fmla="*/ 36512 w 32"/>
                <a:gd name="T5" fmla="*/ 23820 h 47"/>
                <a:gd name="T6" fmla="*/ 50800 w 32"/>
                <a:gd name="T7" fmla="*/ 29425 h 47"/>
                <a:gd name="T8" fmla="*/ 44450 w 32"/>
                <a:gd name="T9" fmla="*/ 35029 h 47"/>
                <a:gd name="T10" fmla="*/ 42862 w 32"/>
                <a:gd name="T11" fmla="*/ 42035 h 47"/>
                <a:gd name="T12" fmla="*/ 30162 w 32"/>
                <a:gd name="T13" fmla="*/ 42035 h 47"/>
                <a:gd name="T14" fmla="*/ 26987 w 32"/>
                <a:gd name="T15" fmla="*/ 47640 h 47"/>
                <a:gd name="T16" fmla="*/ 23812 w 32"/>
                <a:gd name="T17" fmla="*/ 65855 h 47"/>
                <a:gd name="T18" fmla="*/ 0 w 32"/>
                <a:gd name="T19" fmla="*/ 30826 h 47"/>
                <a:gd name="T20" fmla="*/ 1588 w 32"/>
                <a:gd name="T21" fmla="*/ 23820 h 47"/>
                <a:gd name="T22" fmla="*/ 3175 w 32"/>
                <a:gd name="T23" fmla="*/ 15413 h 47"/>
                <a:gd name="T24" fmla="*/ 7937 w 32"/>
                <a:gd name="T25" fmla="*/ 11209 h 47"/>
                <a:gd name="T26" fmla="*/ 11112 w 32"/>
                <a:gd name="T27" fmla="*/ 5605 h 47"/>
                <a:gd name="T28" fmla="*/ 19050 w 32"/>
                <a:gd name="T29" fmla="*/ 5605 h 47"/>
                <a:gd name="T30" fmla="*/ 17462 w 32"/>
                <a:gd name="T31" fmla="*/ 0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7"/>
                <a:gd name="T50" fmla="*/ 32 w 32"/>
                <a:gd name="T51" fmla="*/ 47 h 4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7">
                  <a:moveTo>
                    <a:pt x="11" y="0"/>
                  </a:moveTo>
                  <a:lnTo>
                    <a:pt x="16" y="11"/>
                  </a:lnTo>
                  <a:lnTo>
                    <a:pt x="23" y="17"/>
                  </a:lnTo>
                  <a:lnTo>
                    <a:pt x="32" y="21"/>
                  </a:lnTo>
                  <a:lnTo>
                    <a:pt x="28" y="25"/>
                  </a:lnTo>
                  <a:lnTo>
                    <a:pt x="27" y="30"/>
                  </a:lnTo>
                  <a:lnTo>
                    <a:pt x="19" y="30"/>
                  </a:lnTo>
                  <a:lnTo>
                    <a:pt x="17" y="34"/>
                  </a:lnTo>
                  <a:lnTo>
                    <a:pt x="15" y="47"/>
                  </a:lnTo>
                  <a:lnTo>
                    <a:pt x="0" y="22"/>
                  </a:lnTo>
                  <a:lnTo>
                    <a:pt x="1" y="17"/>
                  </a:lnTo>
                  <a:lnTo>
                    <a:pt x="2" y="11"/>
                  </a:lnTo>
                  <a:lnTo>
                    <a:pt x="5" y="8"/>
                  </a:lnTo>
                  <a:lnTo>
                    <a:pt x="7" y="4"/>
                  </a:lnTo>
                  <a:lnTo>
                    <a:pt x="12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CCCCC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  <a:defRPr/>
              </a:pPr>
              <a:endParaRPr lang="ja-JP" altLang="en-US" sz="2000" kern="0" dirty="0">
                <a:solidFill>
                  <a:sysClr val="windowText" lastClr="000000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</p:grpSp>
      <p:grpSp>
        <p:nvGrpSpPr>
          <p:cNvPr id="384" name="371 Grupo"/>
          <p:cNvGrpSpPr/>
          <p:nvPr/>
        </p:nvGrpSpPr>
        <p:grpSpPr>
          <a:xfrm>
            <a:off x="3043706" y="6200143"/>
            <a:ext cx="3165910" cy="180000"/>
            <a:chOff x="3442938" y="5732625"/>
            <a:chExt cx="3165910" cy="180000"/>
          </a:xfrm>
        </p:grpSpPr>
        <p:sp>
          <p:nvSpPr>
            <p:cNvPr id="385" name="372 Rectángulo redondeado"/>
            <p:cNvSpPr/>
            <p:nvPr/>
          </p:nvSpPr>
          <p:spPr bwMode="auto">
            <a:xfrm>
              <a:off x="3442938" y="5732625"/>
              <a:ext cx="180000" cy="180000"/>
            </a:xfrm>
            <a:prstGeom prst="roundRect">
              <a:avLst/>
            </a:prstGeom>
            <a:solidFill>
              <a:srgbClr val="6887C3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</a:pPr>
              <a:endParaRPr lang="es-ES" sz="2000" kern="0">
                <a:solidFill>
                  <a:srgbClr val="777777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6" name="373 Rectángulo redondeado"/>
            <p:cNvSpPr/>
            <p:nvPr/>
          </p:nvSpPr>
          <p:spPr bwMode="auto">
            <a:xfrm>
              <a:off x="3584848" y="5732625"/>
              <a:ext cx="3024000" cy="18000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1" i="0" u="none" strike="noStrike" cap="none" normalizeH="0" baseline="0" dirty="0" smtClean="0">
                  <a:ln>
                    <a:noFill/>
                  </a:ln>
                  <a:solidFill>
                    <a:srgbClr val="777777"/>
                  </a:solidFill>
                  <a:effectLst/>
                  <a:latin typeface="Arial" charset="0"/>
                </a:rPr>
                <a:t>Países NTT DATA</a:t>
              </a:r>
              <a:endParaRPr kumimoji="0" lang="es-ES" sz="1100" b="0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87" name="374 Grupo"/>
          <p:cNvGrpSpPr/>
          <p:nvPr/>
        </p:nvGrpSpPr>
        <p:grpSpPr>
          <a:xfrm>
            <a:off x="4673001" y="6192719"/>
            <a:ext cx="3135054" cy="180000"/>
            <a:chOff x="3442938" y="5732625"/>
            <a:chExt cx="3135054" cy="180000"/>
          </a:xfrm>
        </p:grpSpPr>
        <p:sp>
          <p:nvSpPr>
            <p:cNvPr id="388" name="375 Rectángulo redondeado"/>
            <p:cNvSpPr/>
            <p:nvPr/>
          </p:nvSpPr>
          <p:spPr bwMode="auto">
            <a:xfrm>
              <a:off x="3442938" y="5732625"/>
              <a:ext cx="180000" cy="180000"/>
            </a:xfrm>
            <a:prstGeom prst="roundRect">
              <a:avLst/>
            </a:prstGeom>
            <a:solidFill>
              <a:srgbClr val="9AAE04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</a:pPr>
              <a:endParaRPr lang="es-ES" sz="2000" kern="0">
                <a:solidFill>
                  <a:srgbClr val="777777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89" name="376 Rectángulo redondeado"/>
            <p:cNvSpPr/>
            <p:nvPr/>
          </p:nvSpPr>
          <p:spPr bwMode="auto">
            <a:xfrm>
              <a:off x="3553992" y="5732625"/>
              <a:ext cx="3024000" cy="18000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1" i="0" u="none" strike="noStrike" cap="none" normalizeH="0" baseline="0" dirty="0" smtClean="0">
                  <a:ln>
                    <a:noFill/>
                  </a:ln>
                  <a:solidFill>
                    <a:srgbClr val="777777"/>
                  </a:solidFill>
                  <a:effectLst/>
                  <a:latin typeface="Arial" charset="0"/>
                </a:rPr>
                <a:t>Países everis</a:t>
              </a:r>
              <a:endParaRPr kumimoji="0" lang="es-ES" sz="1100" b="0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90" name="377 Grupo"/>
          <p:cNvGrpSpPr/>
          <p:nvPr/>
        </p:nvGrpSpPr>
        <p:grpSpPr>
          <a:xfrm>
            <a:off x="5956773" y="6204031"/>
            <a:ext cx="3165910" cy="180000"/>
            <a:chOff x="3442938" y="5732625"/>
            <a:chExt cx="3165910" cy="180000"/>
          </a:xfrm>
        </p:grpSpPr>
        <p:sp>
          <p:nvSpPr>
            <p:cNvPr id="391" name="378 Rectángulo redondeado"/>
            <p:cNvSpPr/>
            <p:nvPr/>
          </p:nvSpPr>
          <p:spPr bwMode="auto">
            <a:xfrm>
              <a:off x="3442938" y="5732625"/>
              <a:ext cx="180000" cy="180000"/>
            </a:xfrm>
            <a:prstGeom prst="roundRect">
              <a:avLst/>
            </a:prstGeom>
            <a:solidFill>
              <a:srgbClr val="777777"/>
            </a:solidFill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buClr>
                  <a:srgbClr val="BBE0E3"/>
                </a:buClr>
                <a:buSzPct val="80000"/>
                <a:buFont typeface="Wingdings" pitchFamily="2" charset="2"/>
                <a:buNone/>
              </a:pPr>
              <a:endParaRPr lang="es-ES" sz="2000" kern="0">
                <a:solidFill>
                  <a:srgbClr val="777777"/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endParaRPr>
            </a:p>
          </p:txBody>
        </p:sp>
        <p:sp>
          <p:nvSpPr>
            <p:cNvPr id="392" name="379 Rectángulo redondeado"/>
            <p:cNvSpPr/>
            <p:nvPr/>
          </p:nvSpPr>
          <p:spPr bwMode="auto">
            <a:xfrm>
              <a:off x="3584848" y="5732625"/>
              <a:ext cx="3024000" cy="18000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1100" b="1" i="0" u="none" strike="noStrike" cap="none" normalizeH="0" baseline="0" dirty="0" smtClean="0">
                  <a:ln>
                    <a:noFill/>
                  </a:ln>
                  <a:solidFill>
                    <a:srgbClr val="777777"/>
                  </a:solidFill>
                  <a:effectLst/>
                  <a:latin typeface="Arial" charset="0"/>
                </a:rPr>
                <a:t>Países con proyectos everis</a:t>
              </a:r>
              <a:endParaRPr kumimoji="0" lang="es-ES" sz="1100" b="0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93" name="380 Grupo"/>
          <p:cNvGrpSpPr/>
          <p:nvPr/>
        </p:nvGrpSpPr>
        <p:grpSpPr>
          <a:xfrm>
            <a:off x="3807606" y="1500371"/>
            <a:ext cx="1995325" cy="865987"/>
            <a:chOff x="848544" y="2218163"/>
            <a:chExt cx="2016000" cy="634773"/>
          </a:xfrm>
        </p:grpSpPr>
        <p:sp>
          <p:nvSpPr>
            <p:cNvPr id="394" name="Rectangle 61"/>
            <p:cNvSpPr>
              <a:spLocks noChangeArrowheads="1"/>
            </p:cNvSpPr>
            <p:nvPr/>
          </p:nvSpPr>
          <p:spPr bwMode="auto">
            <a:xfrm>
              <a:off x="848544" y="2390428"/>
              <a:ext cx="2016000" cy="4625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/>
              </a:r>
              <a:b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</a:b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41 ciudades</a:t>
              </a:r>
            </a:p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lang="es-ES" altLang="ja-JP" sz="1200" b="1" kern="0" dirty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5</a:t>
              </a: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.700 profesionales</a:t>
              </a:r>
              <a:endParaRPr lang="es-ES" altLang="ja-JP" sz="1200" b="1" kern="0" dirty="0">
                <a:solidFill>
                  <a:srgbClr val="777777"/>
                </a:solidFill>
                <a:ea typeface="HGP創英角ｺﾞｼｯｸUB"/>
                <a:cs typeface="Arial" pitchFamily="34" charset="0"/>
              </a:endParaRPr>
            </a:p>
          </p:txBody>
        </p:sp>
        <p:sp>
          <p:nvSpPr>
            <p:cNvPr id="395" name="Rectangle 61"/>
            <p:cNvSpPr>
              <a:spLocks noChangeArrowheads="1"/>
            </p:cNvSpPr>
            <p:nvPr/>
          </p:nvSpPr>
          <p:spPr bwMode="auto">
            <a:xfrm>
              <a:off x="848544" y="2218163"/>
              <a:ext cx="2016000" cy="281668"/>
            </a:xfrm>
            <a:prstGeom prst="rect">
              <a:avLst/>
            </a:prstGeom>
            <a:solidFill>
              <a:srgbClr val="8BA5DE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3600" tIns="46800" rIns="93600" bIns="46800" anchor="ctr"/>
            <a:lstStyle/>
            <a:p>
              <a:pPr algn="ctr" defTabSz="304800">
                <a:spcBef>
                  <a:spcPct val="0"/>
                </a:spcBef>
                <a:defRPr/>
              </a:pPr>
              <a:r>
                <a:rPr kumimoji="0" lang="es-ES" altLang="ja-JP" sz="1600" b="1" kern="0" dirty="0" err="1" smtClean="0">
                  <a:solidFill>
                    <a:schemeClr val="bg1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>NorteAmerica</a:t>
              </a:r>
              <a:endParaRPr kumimoji="0" lang="es-ES" altLang="ja-JP" sz="1600" b="1" kern="0" dirty="0" smtClean="0">
                <a:solidFill>
                  <a:schemeClr val="bg1"/>
                </a:solidFill>
                <a:latin typeface="Arial" pitchFamily="34" charset="0"/>
                <a:ea typeface="HGP創英角ｺﾞｼｯｸUB"/>
                <a:cs typeface="Arial" pitchFamily="34" charset="0"/>
              </a:endParaRPr>
            </a:p>
          </p:txBody>
        </p:sp>
      </p:grpSp>
      <p:grpSp>
        <p:nvGrpSpPr>
          <p:cNvPr id="396" name="383 Grupo"/>
          <p:cNvGrpSpPr/>
          <p:nvPr/>
        </p:nvGrpSpPr>
        <p:grpSpPr>
          <a:xfrm>
            <a:off x="7119750" y="1428364"/>
            <a:ext cx="1995325" cy="801668"/>
            <a:chOff x="848544" y="2218163"/>
            <a:chExt cx="2016000" cy="809975"/>
          </a:xfrm>
        </p:grpSpPr>
        <p:sp>
          <p:nvSpPr>
            <p:cNvPr id="397" name="Rectangle 61"/>
            <p:cNvSpPr>
              <a:spLocks noChangeArrowheads="1"/>
            </p:cNvSpPr>
            <p:nvPr/>
          </p:nvSpPr>
          <p:spPr bwMode="auto">
            <a:xfrm>
              <a:off x="848544" y="2390427"/>
              <a:ext cx="2016000" cy="6377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/>
              </a:r>
              <a:b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</a:b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54 ciudades</a:t>
              </a:r>
            </a:p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lang="es-ES" altLang="ja-JP" sz="1200" b="1" kern="0" dirty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7</a:t>
              </a: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.500 profesionales</a:t>
              </a:r>
              <a:endParaRPr lang="es-ES" altLang="ja-JP" sz="1200" b="1" kern="0" dirty="0">
                <a:solidFill>
                  <a:srgbClr val="777777"/>
                </a:solidFill>
                <a:ea typeface="HGP創英角ｺﾞｼｯｸUB"/>
                <a:cs typeface="Arial" pitchFamily="34" charset="0"/>
              </a:endParaRPr>
            </a:p>
          </p:txBody>
        </p:sp>
        <p:sp>
          <p:nvSpPr>
            <p:cNvPr id="398" name="Rectangle 61"/>
            <p:cNvSpPr>
              <a:spLocks noChangeArrowheads="1"/>
            </p:cNvSpPr>
            <p:nvPr/>
          </p:nvSpPr>
          <p:spPr bwMode="auto">
            <a:xfrm>
              <a:off x="848544" y="2218163"/>
              <a:ext cx="2016000" cy="281668"/>
            </a:xfrm>
            <a:prstGeom prst="rect">
              <a:avLst/>
            </a:prstGeom>
            <a:solidFill>
              <a:srgbClr val="8BA5DE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3600" tIns="46800" rIns="93600" bIns="46800" anchor="ctr"/>
            <a:lstStyle/>
            <a:p>
              <a:pPr algn="ctr" defTabSz="304800">
                <a:spcBef>
                  <a:spcPct val="0"/>
                </a:spcBef>
                <a:defRPr/>
              </a:pPr>
              <a:r>
                <a:rPr kumimoji="0" lang="es-ES" altLang="ja-JP" sz="1600" b="1" kern="0" dirty="0" smtClean="0">
                  <a:solidFill>
                    <a:schemeClr val="bg1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>EMEA</a:t>
              </a:r>
            </a:p>
          </p:txBody>
        </p:sp>
      </p:grpSp>
      <p:grpSp>
        <p:nvGrpSpPr>
          <p:cNvPr id="399" name="386 Grupo"/>
          <p:cNvGrpSpPr/>
          <p:nvPr/>
        </p:nvGrpSpPr>
        <p:grpSpPr>
          <a:xfrm>
            <a:off x="7984070" y="2305758"/>
            <a:ext cx="1995325" cy="902727"/>
            <a:chOff x="848544" y="2218163"/>
            <a:chExt cx="2016000" cy="634773"/>
          </a:xfrm>
        </p:grpSpPr>
        <p:sp>
          <p:nvSpPr>
            <p:cNvPr id="400" name="Rectangle 61"/>
            <p:cNvSpPr>
              <a:spLocks noChangeArrowheads="1"/>
            </p:cNvSpPr>
            <p:nvPr/>
          </p:nvSpPr>
          <p:spPr bwMode="auto">
            <a:xfrm>
              <a:off x="848544" y="2390428"/>
              <a:ext cx="2016000" cy="4625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/>
              </a:r>
              <a:b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</a:b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13 ciudades</a:t>
              </a:r>
            </a:p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4.000 profesionales</a:t>
              </a:r>
              <a:endParaRPr lang="es-ES" altLang="ja-JP" sz="1200" b="1" kern="0" dirty="0">
                <a:solidFill>
                  <a:srgbClr val="777777"/>
                </a:solidFill>
                <a:ea typeface="HGP創英角ｺﾞｼｯｸUB"/>
                <a:cs typeface="Arial" pitchFamily="34" charset="0"/>
              </a:endParaRPr>
            </a:p>
          </p:txBody>
        </p:sp>
        <p:sp>
          <p:nvSpPr>
            <p:cNvPr id="401" name="Rectangle 61"/>
            <p:cNvSpPr>
              <a:spLocks noChangeArrowheads="1"/>
            </p:cNvSpPr>
            <p:nvPr/>
          </p:nvSpPr>
          <p:spPr bwMode="auto">
            <a:xfrm>
              <a:off x="848544" y="2218163"/>
              <a:ext cx="2016000" cy="281668"/>
            </a:xfrm>
            <a:prstGeom prst="rect">
              <a:avLst/>
            </a:prstGeom>
            <a:solidFill>
              <a:srgbClr val="8BA5DE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3600" tIns="46800" rIns="93600" bIns="46800" anchor="ctr"/>
            <a:lstStyle/>
            <a:p>
              <a:pPr algn="ctr" defTabSz="304800">
                <a:spcBef>
                  <a:spcPct val="0"/>
                </a:spcBef>
                <a:defRPr/>
              </a:pPr>
              <a:r>
                <a:rPr kumimoji="0" lang="es-ES" altLang="ja-JP" sz="1600" b="1" kern="0" dirty="0" smtClean="0">
                  <a:solidFill>
                    <a:schemeClr val="bg1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>CHINA</a:t>
              </a:r>
            </a:p>
          </p:txBody>
        </p:sp>
      </p:grpSp>
      <p:grpSp>
        <p:nvGrpSpPr>
          <p:cNvPr id="402" name="389 Grupo"/>
          <p:cNvGrpSpPr/>
          <p:nvPr/>
        </p:nvGrpSpPr>
        <p:grpSpPr>
          <a:xfrm>
            <a:off x="8848166" y="3284447"/>
            <a:ext cx="1995325" cy="871193"/>
            <a:chOff x="848544" y="2218163"/>
            <a:chExt cx="2016000" cy="634773"/>
          </a:xfrm>
        </p:grpSpPr>
        <p:sp>
          <p:nvSpPr>
            <p:cNvPr id="403" name="Rectangle 61"/>
            <p:cNvSpPr>
              <a:spLocks noChangeArrowheads="1"/>
            </p:cNvSpPr>
            <p:nvPr/>
          </p:nvSpPr>
          <p:spPr bwMode="auto">
            <a:xfrm>
              <a:off x="848544" y="2390428"/>
              <a:ext cx="2016000" cy="46250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/>
              </a:r>
              <a:b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</a:b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22 ciudades</a:t>
              </a:r>
            </a:p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10.900 profesionales</a:t>
              </a:r>
              <a:endParaRPr lang="es-ES" altLang="ja-JP" sz="1200" b="1" kern="0" dirty="0">
                <a:solidFill>
                  <a:srgbClr val="777777"/>
                </a:solidFill>
                <a:ea typeface="HGP創英角ｺﾞｼｯｸUB"/>
                <a:cs typeface="Arial" pitchFamily="34" charset="0"/>
              </a:endParaRPr>
            </a:p>
          </p:txBody>
        </p:sp>
        <p:sp>
          <p:nvSpPr>
            <p:cNvPr id="404" name="Rectangle 61"/>
            <p:cNvSpPr>
              <a:spLocks noChangeArrowheads="1"/>
            </p:cNvSpPr>
            <p:nvPr/>
          </p:nvSpPr>
          <p:spPr bwMode="auto">
            <a:xfrm>
              <a:off x="848544" y="2218163"/>
              <a:ext cx="2016000" cy="281668"/>
            </a:xfrm>
            <a:prstGeom prst="rect">
              <a:avLst/>
            </a:prstGeom>
            <a:solidFill>
              <a:srgbClr val="8BA5DE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3600" tIns="46800" rIns="93600" bIns="46800" anchor="ctr"/>
            <a:lstStyle/>
            <a:p>
              <a:pPr algn="ctr" defTabSz="304800">
                <a:spcBef>
                  <a:spcPct val="0"/>
                </a:spcBef>
                <a:defRPr/>
              </a:pPr>
              <a:r>
                <a:rPr kumimoji="0" lang="es-ES" altLang="ja-JP" sz="1600" b="1" kern="0" dirty="0" smtClean="0">
                  <a:solidFill>
                    <a:schemeClr val="bg1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>APAC</a:t>
              </a:r>
            </a:p>
          </p:txBody>
        </p:sp>
      </p:grpSp>
      <p:sp>
        <p:nvSpPr>
          <p:cNvPr id="405" name="Freeform 14"/>
          <p:cNvSpPr>
            <a:spLocks/>
          </p:cNvSpPr>
          <p:nvPr/>
        </p:nvSpPr>
        <p:spPr bwMode="auto">
          <a:xfrm rot="8033914">
            <a:off x="5083022" y="3041275"/>
            <a:ext cx="1635741" cy="360405"/>
          </a:xfrm>
          <a:custGeom>
            <a:avLst/>
            <a:gdLst>
              <a:gd name="T0" fmla="*/ 1388 w 1891"/>
              <a:gd name="T1" fmla="*/ 108 h 550"/>
              <a:gd name="T2" fmla="*/ 1319 w 1891"/>
              <a:gd name="T3" fmla="*/ 1 h 550"/>
              <a:gd name="T4" fmla="*/ 1890 w 1891"/>
              <a:gd name="T5" fmla="*/ 0 h 550"/>
              <a:gd name="T6" fmla="*/ 1603 w 1891"/>
              <a:gd name="T7" fmla="*/ 443 h 550"/>
              <a:gd name="T8" fmla="*/ 1534 w 1891"/>
              <a:gd name="T9" fmla="*/ 328 h 550"/>
              <a:gd name="T10" fmla="*/ 1471 w 1891"/>
              <a:gd name="T11" fmla="*/ 380 h 550"/>
              <a:gd name="T12" fmla="*/ 1437 w 1891"/>
              <a:gd name="T13" fmla="*/ 403 h 550"/>
              <a:gd name="T14" fmla="*/ 1401 w 1891"/>
              <a:gd name="T15" fmla="*/ 425 h 550"/>
              <a:gd name="T16" fmla="*/ 1366 w 1891"/>
              <a:gd name="T17" fmla="*/ 445 h 550"/>
              <a:gd name="T18" fmla="*/ 1328 w 1891"/>
              <a:gd name="T19" fmla="*/ 463 h 550"/>
              <a:gd name="T20" fmla="*/ 1291 w 1891"/>
              <a:gd name="T21" fmla="*/ 480 h 550"/>
              <a:gd name="T22" fmla="*/ 1252 w 1891"/>
              <a:gd name="T23" fmla="*/ 495 h 550"/>
              <a:gd name="T24" fmla="*/ 1174 w 1891"/>
              <a:gd name="T25" fmla="*/ 519 h 550"/>
              <a:gd name="T26" fmla="*/ 1096 w 1891"/>
              <a:gd name="T27" fmla="*/ 536 h 550"/>
              <a:gd name="T28" fmla="*/ 1016 w 1891"/>
              <a:gd name="T29" fmla="*/ 546 h 550"/>
              <a:gd name="T30" fmla="*/ 940 w 1891"/>
              <a:gd name="T31" fmla="*/ 549 h 550"/>
              <a:gd name="T32" fmla="*/ 939 w 1891"/>
              <a:gd name="T33" fmla="*/ 549 h 550"/>
              <a:gd name="T34" fmla="*/ 862 w 1891"/>
              <a:gd name="T35" fmla="*/ 545 h 550"/>
              <a:gd name="T36" fmla="*/ 825 w 1891"/>
              <a:gd name="T37" fmla="*/ 541 h 550"/>
              <a:gd name="T38" fmla="*/ 786 w 1891"/>
              <a:gd name="T39" fmla="*/ 535 h 550"/>
              <a:gd name="T40" fmla="*/ 708 w 1891"/>
              <a:gd name="T41" fmla="*/ 517 h 550"/>
              <a:gd name="T42" fmla="*/ 632 w 1891"/>
              <a:gd name="T43" fmla="*/ 493 h 550"/>
              <a:gd name="T44" fmla="*/ 558 w 1891"/>
              <a:gd name="T45" fmla="*/ 462 h 550"/>
              <a:gd name="T46" fmla="*/ 485 w 1891"/>
              <a:gd name="T47" fmla="*/ 423 h 550"/>
              <a:gd name="T48" fmla="*/ 418 w 1891"/>
              <a:gd name="T49" fmla="*/ 378 h 550"/>
              <a:gd name="T50" fmla="*/ 355 w 1891"/>
              <a:gd name="T51" fmla="*/ 327 h 550"/>
              <a:gd name="T52" fmla="*/ 286 w 1891"/>
              <a:gd name="T53" fmla="*/ 443 h 550"/>
              <a:gd name="T54" fmla="*/ 0 w 1891"/>
              <a:gd name="T55" fmla="*/ 0 h 550"/>
              <a:gd name="T56" fmla="*/ 570 w 1891"/>
              <a:gd name="T57" fmla="*/ 0 h 550"/>
              <a:gd name="T58" fmla="*/ 502 w 1891"/>
              <a:gd name="T59" fmla="*/ 108 h 550"/>
              <a:gd name="T60" fmla="*/ 544 w 1891"/>
              <a:gd name="T61" fmla="*/ 150 h 550"/>
              <a:gd name="T62" fmla="*/ 589 w 1891"/>
              <a:gd name="T63" fmla="*/ 187 h 550"/>
              <a:gd name="T64" fmla="*/ 641 w 1891"/>
              <a:gd name="T65" fmla="*/ 218 h 550"/>
              <a:gd name="T66" fmla="*/ 696 w 1891"/>
              <a:gd name="T67" fmla="*/ 245 h 550"/>
              <a:gd name="T68" fmla="*/ 756 w 1891"/>
              <a:gd name="T69" fmla="*/ 264 h 550"/>
              <a:gd name="T70" fmla="*/ 818 w 1891"/>
              <a:gd name="T71" fmla="*/ 280 h 550"/>
              <a:gd name="T72" fmla="*/ 882 w 1891"/>
              <a:gd name="T73" fmla="*/ 287 h 550"/>
              <a:gd name="T74" fmla="*/ 945 w 1891"/>
              <a:gd name="T75" fmla="*/ 291 h 550"/>
              <a:gd name="T76" fmla="*/ 1008 w 1891"/>
              <a:gd name="T77" fmla="*/ 287 h 550"/>
              <a:gd name="T78" fmla="*/ 1073 w 1891"/>
              <a:gd name="T79" fmla="*/ 280 h 550"/>
              <a:gd name="T80" fmla="*/ 1134 w 1891"/>
              <a:gd name="T81" fmla="*/ 264 h 550"/>
              <a:gd name="T82" fmla="*/ 1194 w 1891"/>
              <a:gd name="T83" fmla="*/ 245 h 550"/>
              <a:gd name="T84" fmla="*/ 1249 w 1891"/>
              <a:gd name="T85" fmla="*/ 219 h 550"/>
              <a:gd name="T86" fmla="*/ 1301 w 1891"/>
              <a:gd name="T87" fmla="*/ 187 h 550"/>
              <a:gd name="T88" fmla="*/ 1326 w 1891"/>
              <a:gd name="T89" fmla="*/ 169 h 550"/>
              <a:gd name="T90" fmla="*/ 1346 w 1891"/>
              <a:gd name="T91" fmla="*/ 150 h 550"/>
              <a:gd name="T92" fmla="*/ 1388 w 1891"/>
              <a:gd name="T93" fmla="*/ 108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91" h="550">
                <a:moveTo>
                  <a:pt x="1388" y="108"/>
                </a:moveTo>
                <a:lnTo>
                  <a:pt x="1319" y="1"/>
                </a:lnTo>
                <a:lnTo>
                  <a:pt x="1890" y="0"/>
                </a:lnTo>
                <a:lnTo>
                  <a:pt x="1603" y="443"/>
                </a:lnTo>
                <a:lnTo>
                  <a:pt x="1534" y="328"/>
                </a:lnTo>
                <a:lnTo>
                  <a:pt x="1471" y="380"/>
                </a:lnTo>
                <a:lnTo>
                  <a:pt x="1437" y="403"/>
                </a:lnTo>
                <a:lnTo>
                  <a:pt x="1401" y="425"/>
                </a:lnTo>
                <a:lnTo>
                  <a:pt x="1366" y="445"/>
                </a:lnTo>
                <a:lnTo>
                  <a:pt x="1328" y="463"/>
                </a:lnTo>
                <a:lnTo>
                  <a:pt x="1291" y="480"/>
                </a:lnTo>
                <a:lnTo>
                  <a:pt x="1252" y="495"/>
                </a:lnTo>
                <a:lnTo>
                  <a:pt x="1174" y="519"/>
                </a:lnTo>
                <a:lnTo>
                  <a:pt x="1096" y="536"/>
                </a:lnTo>
                <a:lnTo>
                  <a:pt x="1016" y="546"/>
                </a:lnTo>
                <a:lnTo>
                  <a:pt x="940" y="549"/>
                </a:lnTo>
                <a:lnTo>
                  <a:pt x="939" y="549"/>
                </a:lnTo>
                <a:lnTo>
                  <a:pt x="862" y="545"/>
                </a:lnTo>
                <a:lnTo>
                  <a:pt x="825" y="541"/>
                </a:lnTo>
                <a:lnTo>
                  <a:pt x="786" y="535"/>
                </a:lnTo>
                <a:lnTo>
                  <a:pt x="708" y="517"/>
                </a:lnTo>
                <a:lnTo>
                  <a:pt x="632" y="493"/>
                </a:lnTo>
                <a:lnTo>
                  <a:pt x="558" y="462"/>
                </a:lnTo>
                <a:lnTo>
                  <a:pt x="485" y="423"/>
                </a:lnTo>
                <a:lnTo>
                  <a:pt x="418" y="378"/>
                </a:lnTo>
                <a:lnTo>
                  <a:pt x="355" y="327"/>
                </a:lnTo>
                <a:lnTo>
                  <a:pt x="286" y="443"/>
                </a:lnTo>
                <a:lnTo>
                  <a:pt x="0" y="0"/>
                </a:lnTo>
                <a:lnTo>
                  <a:pt x="570" y="0"/>
                </a:lnTo>
                <a:lnTo>
                  <a:pt x="502" y="108"/>
                </a:lnTo>
                <a:lnTo>
                  <a:pt x="544" y="150"/>
                </a:lnTo>
                <a:lnTo>
                  <a:pt x="589" y="187"/>
                </a:lnTo>
                <a:lnTo>
                  <a:pt x="641" y="218"/>
                </a:lnTo>
                <a:lnTo>
                  <a:pt x="696" y="245"/>
                </a:lnTo>
                <a:lnTo>
                  <a:pt x="756" y="264"/>
                </a:lnTo>
                <a:lnTo>
                  <a:pt x="818" y="280"/>
                </a:lnTo>
                <a:lnTo>
                  <a:pt x="882" y="287"/>
                </a:lnTo>
                <a:lnTo>
                  <a:pt x="945" y="291"/>
                </a:lnTo>
                <a:lnTo>
                  <a:pt x="1008" y="287"/>
                </a:lnTo>
                <a:lnTo>
                  <a:pt x="1073" y="280"/>
                </a:lnTo>
                <a:lnTo>
                  <a:pt x="1134" y="264"/>
                </a:lnTo>
                <a:lnTo>
                  <a:pt x="1194" y="245"/>
                </a:lnTo>
                <a:lnTo>
                  <a:pt x="1249" y="219"/>
                </a:lnTo>
                <a:lnTo>
                  <a:pt x="1301" y="187"/>
                </a:lnTo>
                <a:lnTo>
                  <a:pt x="1326" y="169"/>
                </a:lnTo>
                <a:lnTo>
                  <a:pt x="1346" y="150"/>
                </a:lnTo>
                <a:lnTo>
                  <a:pt x="1388" y="108"/>
                </a:lnTo>
              </a:path>
            </a:pathLst>
          </a:custGeom>
          <a:solidFill>
            <a:srgbClr val="9AAE04"/>
          </a:solidFill>
          <a:ln w="6350" cap="rnd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s-ES"/>
          </a:p>
        </p:txBody>
      </p:sp>
      <p:grpSp>
        <p:nvGrpSpPr>
          <p:cNvPr id="406" name="393 Grupo"/>
          <p:cNvGrpSpPr/>
          <p:nvPr/>
        </p:nvGrpSpPr>
        <p:grpSpPr>
          <a:xfrm>
            <a:off x="3951398" y="2868523"/>
            <a:ext cx="1995325" cy="984696"/>
            <a:chOff x="848544" y="2218163"/>
            <a:chExt cx="2016000" cy="795046"/>
          </a:xfrm>
        </p:grpSpPr>
        <p:sp>
          <p:nvSpPr>
            <p:cNvPr id="407" name="Rectangle 61"/>
            <p:cNvSpPr>
              <a:spLocks noChangeArrowheads="1"/>
            </p:cNvSpPr>
            <p:nvPr/>
          </p:nvSpPr>
          <p:spPr bwMode="auto">
            <a:xfrm>
              <a:off x="848544" y="2390428"/>
              <a:ext cx="2016000" cy="62278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/>
              </a:r>
              <a:br>
                <a:rPr kumimoji="0" lang="es-ES" altLang="ja-JP" sz="1200" kern="0" dirty="0" smtClean="0">
                  <a:solidFill>
                    <a:srgbClr val="777777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</a:b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23 ciudades</a:t>
              </a:r>
            </a:p>
            <a:p>
              <a:pPr algn="ctr" defTabSz="990600">
                <a:lnSpc>
                  <a:spcPct val="110000"/>
                </a:lnSpc>
                <a:spcBef>
                  <a:spcPct val="20000"/>
                </a:spcBef>
                <a:defRPr/>
              </a:pPr>
              <a:r>
                <a:rPr lang="es-ES" altLang="ja-JP" sz="1200" b="1" kern="0" dirty="0" smtClean="0">
                  <a:solidFill>
                    <a:srgbClr val="777777"/>
                  </a:solidFill>
                  <a:ea typeface="HGP創英角ｺﾞｼｯｸUB"/>
                  <a:cs typeface="Arial" pitchFamily="34" charset="0"/>
                </a:rPr>
                <a:t>11.000 profesionales</a:t>
              </a:r>
            </a:p>
          </p:txBody>
        </p:sp>
        <p:sp>
          <p:nvSpPr>
            <p:cNvPr id="408" name="Rectangle 61"/>
            <p:cNvSpPr>
              <a:spLocks noChangeArrowheads="1"/>
            </p:cNvSpPr>
            <p:nvPr/>
          </p:nvSpPr>
          <p:spPr bwMode="auto">
            <a:xfrm>
              <a:off x="848544" y="2218163"/>
              <a:ext cx="2016000" cy="281668"/>
            </a:xfrm>
            <a:prstGeom prst="rect">
              <a:avLst/>
            </a:prstGeom>
            <a:solidFill>
              <a:srgbClr val="9AAE04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93600" tIns="46800" rIns="93600" bIns="46800" anchor="ctr"/>
            <a:lstStyle/>
            <a:p>
              <a:pPr algn="ctr" defTabSz="304800">
                <a:spcBef>
                  <a:spcPct val="0"/>
                </a:spcBef>
                <a:defRPr/>
              </a:pPr>
              <a:r>
                <a:rPr kumimoji="0" lang="es-ES" altLang="ja-JP" sz="1600" b="1" kern="0" dirty="0" smtClean="0">
                  <a:solidFill>
                    <a:schemeClr val="bg1"/>
                  </a:solidFill>
                  <a:latin typeface="Arial" pitchFamily="34" charset="0"/>
                  <a:ea typeface="HGP創英角ｺﾞｼｯｸUB"/>
                  <a:cs typeface="Arial" pitchFamily="34" charset="0"/>
                </a:rPr>
                <a:t>España y LATAM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94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- ESPAÑA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28" y="1109659"/>
            <a:ext cx="2064469" cy="5624626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" name="Picture 4" descr="http://www.everis.com/spain/es-ES/sobre-everis/compania/PublishingImages/HTML/imgs/secciones/4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239" y="185197"/>
            <a:ext cx="6749544" cy="629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1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guajard\Pictures\everis\10372908_10152543831859316_2220418491974746965_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4027" r="17003" b="-4027"/>
          <a:stretch/>
        </p:blipFill>
        <p:spPr bwMode="auto">
          <a:xfrm>
            <a:off x="2341877" y="751611"/>
            <a:ext cx="9526555" cy="610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- SEVILLA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pic>
        <p:nvPicPr>
          <p:cNvPr id="410" name="Picture 4" descr="http://www.everis.com/spain/es-ES/sobre-everis/compania/PublishingImages/HTML/imgs/secciones/4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2" y="1483567"/>
            <a:ext cx="1274824" cy="11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 bwMode="auto">
          <a:xfrm>
            <a:off x="689026" y="2136709"/>
            <a:ext cx="295697" cy="242596"/>
          </a:xfrm>
          <a:prstGeom prst="rightArrow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53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- SEVILLA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pic>
        <p:nvPicPr>
          <p:cNvPr id="410" name="Picture 4" descr="http://www.everis.com/spain/es-ES/sobre-everis/compania/PublishingImages/HTML/imgs/secciones/4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2" y="1483567"/>
            <a:ext cx="1274824" cy="11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ráfico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229EB2B6-F39B-47F3-BF33-D61898A65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084782"/>
              </p:ext>
            </p:extLst>
          </p:nvPr>
        </p:nvGraphicFramePr>
        <p:xfrm>
          <a:off x="2245635" y="1687919"/>
          <a:ext cx="9203026" cy="461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Flecha derecha 9"/>
          <p:cNvSpPr/>
          <p:nvPr/>
        </p:nvSpPr>
        <p:spPr bwMode="auto">
          <a:xfrm>
            <a:off x="689026" y="2136709"/>
            <a:ext cx="295697" cy="242596"/>
          </a:xfrm>
          <a:prstGeom prst="rightArrow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788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- FOCO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pic>
        <p:nvPicPr>
          <p:cNvPr id="410" name="Picture 4" descr="http://www.everis.com/spain/es-ES/sobre-everis/compania/PublishingImages/HTML/imgs/secciones/4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2" y="1483567"/>
            <a:ext cx="1274824" cy="11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86" y="2050780"/>
            <a:ext cx="1302372" cy="7944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F5D3DF8B-87A4-4F02-938C-0C755ACD01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30" y="2767655"/>
            <a:ext cx="1419396" cy="141939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08" y="2040184"/>
            <a:ext cx="2777631" cy="1388816"/>
          </a:xfrm>
          <a:prstGeom prst="rect">
            <a:avLst/>
          </a:prstGeom>
        </p:spPr>
      </p:pic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2068104" y="6328973"/>
            <a:ext cx="648929" cy="338554"/>
          </a:xfrm>
        </p:spPr>
        <p:txBody>
          <a:bodyPr/>
          <a:lstStyle/>
          <a:p>
            <a:fld id="{A0012661-A7C6-484E-80FE-CF2630C25222}" type="slidenum">
              <a:rPr lang="id-ID" smtClean="0">
                <a:latin typeface="Avenir Next" charset="0"/>
                <a:ea typeface="Avenir Next" charset="0"/>
                <a:cs typeface="Avenir Next" charset="0"/>
              </a:rPr>
              <a:pPr/>
              <a:t>16</a:t>
            </a:fld>
            <a:endParaRPr lang="id-ID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F139C819-F8D4-42C9-AE88-09517CAEB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75" y="4844282"/>
            <a:ext cx="2022283" cy="17372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65824DFD-E8E3-4321-80F5-C6B6802EAB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30" y="4348446"/>
            <a:ext cx="3547513" cy="80934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60" y="114605"/>
            <a:ext cx="5192146" cy="2790171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912883" y="4666490"/>
            <a:ext cx="1715481" cy="983166"/>
            <a:chOff x="1452483" y="4328297"/>
            <a:chExt cx="1715481" cy="983166"/>
          </a:xfrm>
        </p:grpSpPr>
        <p:grpSp>
          <p:nvGrpSpPr>
            <p:cNvPr id="16" name="Grupo 15"/>
            <p:cNvGrpSpPr/>
            <p:nvPr/>
          </p:nvGrpSpPr>
          <p:grpSpPr>
            <a:xfrm>
              <a:off x="2022112" y="4328297"/>
              <a:ext cx="1145852" cy="983166"/>
              <a:chOff x="2570391" y="2805653"/>
              <a:chExt cx="1145852" cy="983166"/>
            </a:xfrm>
          </p:grpSpPr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0391" y="2805653"/>
                <a:ext cx="1145852" cy="859389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3466" y="3347895"/>
                <a:ext cx="881848" cy="440924"/>
              </a:xfrm>
              <a:prstGeom prst="rect">
                <a:avLst/>
              </a:prstGeom>
            </p:spPr>
          </p:pic>
        </p:grp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483" y="4634834"/>
              <a:ext cx="591727" cy="591727"/>
            </a:xfrm>
            <a:prstGeom prst="rect">
              <a:avLst/>
            </a:prstGeom>
          </p:spPr>
        </p:pic>
      </p:grpSp>
      <p:pic>
        <p:nvPicPr>
          <p:cNvPr id="20" name="Imagen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80" y="1718939"/>
            <a:ext cx="4218999" cy="265912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80" y="5828695"/>
            <a:ext cx="660636" cy="6606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30" y="5776381"/>
            <a:ext cx="686885" cy="686885"/>
          </a:xfrm>
          <a:prstGeom prst="rect">
            <a:avLst/>
          </a:prstGeom>
        </p:spPr>
      </p:pic>
      <p:pic>
        <p:nvPicPr>
          <p:cNvPr id="24" name="Picture 14" descr="Resultado de imagen de application insights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448" y="4034247"/>
            <a:ext cx="1408145" cy="7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28" y="3207449"/>
            <a:ext cx="1983942" cy="1700521"/>
          </a:xfrm>
          <a:prstGeom prst="rect">
            <a:avLst/>
          </a:prstGeom>
        </p:spPr>
      </p:pic>
      <p:pic>
        <p:nvPicPr>
          <p:cNvPr id="26" name="Picture 20" descr="Resultado de imagen de keyvault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83" y="5020995"/>
            <a:ext cx="1352598" cy="71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619" y="2916592"/>
            <a:ext cx="1627233" cy="1556139"/>
          </a:xfrm>
          <a:prstGeom prst="rect">
            <a:avLst/>
          </a:prstGeom>
        </p:spPr>
      </p:pic>
      <p:grpSp>
        <p:nvGrpSpPr>
          <p:cNvPr id="28" name="Grupo 27"/>
          <p:cNvGrpSpPr/>
          <p:nvPr/>
        </p:nvGrpSpPr>
        <p:grpSpPr>
          <a:xfrm>
            <a:off x="9125288" y="2822075"/>
            <a:ext cx="1332995" cy="904963"/>
            <a:chOff x="6073468" y="2669212"/>
            <a:chExt cx="981450" cy="724784"/>
          </a:xfrm>
        </p:grpSpPr>
        <p:pic>
          <p:nvPicPr>
            <p:cNvPr id="29" name="Picture 22" descr="Resultado de imagen de api management">
              <a:hlinkClick r:id="rId21"/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468" y="2669212"/>
              <a:ext cx="981450" cy="51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uadroTexto 29"/>
            <p:cNvSpPr txBox="1"/>
            <p:nvPr/>
          </p:nvSpPr>
          <p:spPr>
            <a:xfrm>
              <a:off x="6183742" y="3184473"/>
              <a:ext cx="864179" cy="209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00" dirty="0" smtClean="0">
                  <a:solidFill>
                    <a:srgbClr val="002060"/>
                  </a:solidFill>
                </a:rPr>
                <a:t>API Management</a:t>
              </a:r>
              <a:endParaRPr lang="es-ES" sz="11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="" xmlns:a16="http://schemas.microsoft.com/office/drawing/2014/main" id="{B1E485FE-6BCA-4979-9098-7A48C349327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35" y="5376052"/>
            <a:ext cx="1898887" cy="38849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2" y="5820984"/>
            <a:ext cx="765575" cy="68582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="" xmlns:a16="http://schemas.microsoft.com/office/drawing/2014/main" id="{60D15E43-A90D-413D-BCEC-8FDA429CADA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28" y="3304180"/>
            <a:ext cx="571087" cy="571087"/>
          </a:xfrm>
          <a:prstGeom prst="rect">
            <a:avLst/>
          </a:prstGeom>
        </p:spPr>
      </p:pic>
      <p:sp>
        <p:nvSpPr>
          <p:cNvPr id="34" name="CuadroTexto 33"/>
          <p:cNvSpPr txBox="1"/>
          <p:nvPr/>
        </p:nvSpPr>
        <p:spPr>
          <a:xfrm>
            <a:off x="9278696" y="5721482"/>
            <a:ext cx="980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002060"/>
                </a:solidFill>
              </a:rPr>
              <a:t>Key </a:t>
            </a:r>
            <a:r>
              <a:rPr lang="es-ES" sz="1600" b="1" dirty="0" err="1" smtClean="0">
                <a:solidFill>
                  <a:srgbClr val="002060"/>
                </a:solidFill>
              </a:rPr>
              <a:t>Vault</a:t>
            </a:r>
            <a:endParaRPr lang="es-ES" sz="1600" b="1" dirty="0">
              <a:solidFill>
                <a:srgbClr val="00206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10867311" y="4773523"/>
            <a:ext cx="1057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smtClean="0">
                <a:solidFill>
                  <a:srgbClr val="002060"/>
                </a:solidFill>
              </a:rPr>
              <a:t>APP. </a:t>
            </a:r>
            <a:r>
              <a:rPr lang="es-ES" sz="1400" b="1" dirty="0" err="1" smtClean="0">
                <a:solidFill>
                  <a:srgbClr val="002060"/>
                </a:solidFill>
              </a:rPr>
              <a:t>Insight</a:t>
            </a:r>
            <a:endParaRPr lang="es-ES" sz="1400" b="1" dirty="0">
              <a:solidFill>
                <a:srgbClr val="002060"/>
              </a:solidFill>
            </a:endParaRPr>
          </a:p>
        </p:txBody>
      </p:sp>
      <p:pic>
        <p:nvPicPr>
          <p:cNvPr id="36" name="Imagen 3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49" y="1256013"/>
            <a:ext cx="1030664" cy="62781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BEE9D6B0-EE54-48A3-9CDE-BBD6676F4129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84" y="3873669"/>
            <a:ext cx="1687298" cy="703041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50" y="3871753"/>
            <a:ext cx="1328288" cy="881368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0" t="39382" r="-625"/>
          <a:stretch/>
        </p:blipFill>
        <p:spPr>
          <a:xfrm>
            <a:off x="5964579" y="3806997"/>
            <a:ext cx="1325379" cy="1070438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45847" y="5831550"/>
            <a:ext cx="1356666" cy="315871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37873" r="2091" b="33382"/>
          <a:stretch/>
        </p:blipFill>
        <p:spPr>
          <a:xfrm>
            <a:off x="2464364" y="4637054"/>
            <a:ext cx="1685206" cy="526970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78" y="2212124"/>
            <a:ext cx="903373" cy="969981"/>
          </a:xfrm>
          <a:prstGeom prst="rect">
            <a:avLst/>
          </a:prstGeom>
        </p:spPr>
      </p:pic>
      <p:sp>
        <p:nvSpPr>
          <p:cNvPr id="43" name="CuadroTexto 42"/>
          <p:cNvSpPr txBox="1"/>
          <p:nvPr/>
        </p:nvSpPr>
        <p:spPr>
          <a:xfrm>
            <a:off x="10876131" y="5490649"/>
            <a:ext cx="110963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rgbClr val="002060"/>
                </a:solidFill>
              </a:rPr>
              <a:t>Kestrel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44" name="Imagen 4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262" y="6013490"/>
            <a:ext cx="1619794" cy="536327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rot="19564567">
            <a:off x="9418612" y="3979795"/>
            <a:ext cx="1393199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rgbClr val="002060"/>
                </a:solidFill>
              </a:rPr>
              <a:t>KANBAN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457" y="1972722"/>
            <a:ext cx="860136" cy="528983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57" y="3205109"/>
            <a:ext cx="1653195" cy="619948"/>
          </a:xfrm>
          <a:prstGeom prst="rect">
            <a:avLst/>
          </a:prstGeom>
        </p:spPr>
      </p:pic>
      <p:sp>
        <p:nvSpPr>
          <p:cNvPr id="48" name="Flecha derecha 47"/>
          <p:cNvSpPr/>
          <p:nvPr/>
        </p:nvSpPr>
        <p:spPr bwMode="auto">
          <a:xfrm>
            <a:off x="689026" y="2136709"/>
            <a:ext cx="295697" cy="242596"/>
          </a:xfrm>
          <a:prstGeom prst="rightArrow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71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Rectángulo"/>
          <p:cNvSpPr/>
          <p:nvPr/>
        </p:nvSpPr>
        <p:spPr>
          <a:xfrm>
            <a:off x="-114025" y="404603"/>
            <a:ext cx="3806711" cy="53348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24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EVERIS - INICIATIVAS</a:t>
            </a:r>
            <a:endParaRPr lang="es-E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57 Rectángulo"/>
          <p:cNvSpPr/>
          <p:nvPr/>
        </p:nvSpPr>
        <p:spPr>
          <a:xfrm>
            <a:off x="0" y="0"/>
            <a:ext cx="2894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-1" y="0"/>
            <a:ext cx="251460" cy="6858000"/>
          </a:xfrm>
          <a:prstGeom prst="rect">
            <a:avLst/>
          </a:prstGeom>
          <a:solidFill>
            <a:srgbClr val="9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>
              <a:solidFill>
                <a:prstClr val="white"/>
              </a:solidFill>
            </a:endParaRPr>
          </a:p>
        </p:txBody>
      </p:sp>
      <p:pic>
        <p:nvPicPr>
          <p:cNvPr id="410" name="Picture 4" descr="http://www.everis.com/spain/es-ES/sobre-everis/compania/PublishingImages/HTML/imgs/secciones/4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2" y="1483567"/>
            <a:ext cx="1274824" cy="118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codefest everis sevil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640" y="3702560"/>
            <a:ext cx="1409575" cy="1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163" y="4997327"/>
            <a:ext cx="522316" cy="36064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347" y="1860080"/>
            <a:ext cx="494010" cy="3411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81" y="3636587"/>
            <a:ext cx="494010" cy="341103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645106" y="5091020"/>
            <a:ext cx="2953399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ES" b="1" dirty="0">
                <a:solidFill>
                  <a:srgbClr val="9AAE04"/>
                </a:solidFill>
              </a:rPr>
              <a:t>Talleres de programación y robótica para </a:t>
            </a:r>
            <a:r>
              <a:rPr lang="es-ES" b="1" dirty="0" smtClean="0">
                <a:solidFill>
                  <a:srgbClr val="9AAE04"/>
                </a:solidFill>
              </a:rPr>
              <a:t>niños</a:t>
            </a:r>
            <a:endParaRPr lang="es-ES" dirty="0">
              <a:solidFill>
                <a:srgbClr val="50505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614014" y="3702560"/>
            <a:ext cx="2424010" cy="377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ES" b="1" dirty="0">
                <a:solidFill>
                  <a:srgbClr val="960F68"/>
                </a:solidFill>
              </a:rPr>
              <a:t>Teaming / </a:t>
            </a:r>
            <a:r>
              <a:rPr lang="es-ES" b="1" dirty="0" err="1">
                <a:solidFill>
                  <a:srgbClr val="960F68"/>
                </a:solidFill>
              </a:rPr>
              <a:t>Ever</a:t>
            </a:r>
            <a:r>
              <a:rPr lang="es-ES" b="1" dirty="0">
                <a:solidFill>
                  <a:srgbClr val="960F68"/>
                </a:solidFill>
              </a:rPr>
              <a:t> </a:t>
            </a:r>
            <a:r>
              <a:rPr lang="es-ES" b="1" dirty="0" smtClean="0">
                <a:solidFill>
                  <a:srgbClr val="960F68"/>
                </a:solidFill>
              </a:rPr>
              <a:t>Clubs</a:t>
            </a:r>
            <a:endParaRPr lang="es-ES" b="1" dirty="0">
              <a:solidFill>
                <a:srgbClr val="960F68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232136" y="5016555"/>
            <a:ext cx="2931052" cy="358353"/>
          </a:xfrm>
          <a:prstGeom prst="rect">
            <a:avLst/>
          </a:prstGeom>
        </p:spPr>
        <p:txBody>
          <a:bodyPr/>
          <a:lstStyle/>
          <a:p>
            <a:r>
              <a:rPr lang="es-ES" b="1" dirty="0">
                <a:solidFill>
                  <a:srgbClr val="9AAE04"/>
                </a:solidFill>
              </a:rPr>
              <a:t>Eventos/charlas/formación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922" y="2089521"/>
            <a:ext cx="1489314" cy="9339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459" y="3411209"/>
            <a:ext cx="1217311" cy="98373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506" y="4950018"/>
            <a:ext cx="1593254" cy="7818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64" y="2954997"/>
            <a:ext cx="1577438" cy="739721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8261866" y="2247431"/>
            <a:ext cx="1213311" cy="618156"/>
            <a:chOff x="-742661" y="3169131"/>
            <a:chExt cx="2376264" cy="1368152"/>
          </a:xfrm>
        </p:grpSpPr>
        <p:sp>
          <p:nvSpPr>
            <p:cNvPr id="21" name="Rectángulo 20"/>
            <p:cNvSpPr/>
            <p:nvPr/>
          </p:nvSpPr>
          <p:spPr>
            <a:xfrm>
              <a:off x="-742661" y="3169131"/>
              <a:ext cx="2376264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2843" y="3261874"/>
              <a:ext cx="2130507" cy="1182666"/>
            </a:xfrm>
            <a:prstGeom prst="rect">
              <a:avLst/>
            </a:prstGeom>
          </p:spPr>
        </p:pic>
      </p:grpSp>
      <p:sp>
        <p:nvSpPr>
          <p:cNvPr id="24" name="CuadroTexto 23"/>
          <p:cNvSpPr txBox="1"/>
          <p:nvPr/>
        </p:nvSpPr>
        <p:spPr>
          <a:xfrm>
            <a:off x="9654617" y="2237373"/>
            <a:ext cx="24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hlinkClick r:id="rId12"/>
              </a:rPr>
              <a:t>http://angularoy.com</a:t>
            </a:r>
            <a:r>
              <a:rPr lang="es-ES" u="sng" dirty="0" smtClean="0">
                <a:hlinkClick r:id="rId12"/>
              </a:rPr>
              <a:t>/</a:t>
            </a:r>
            <a:endParaRPr lang="es-ES" u="sng" dirty="0" smtClean="0"/>
          </a:p>
          <a:p>
            <a:r>
              <a:rPr lang="es-ES" u="sng" dirty="0" smtClean="0"/>
              <a:t>@</a:t>
            </a:r>
            <a:r>
              <a:rPr lang="es-ES" u="sng" dirty="0" err="1" smtClean="0"/>
              <a:t>ngSevilla</a:t>
            </a:r>
            <a:endParaRPr lang="es-ES" u="sng" dirty="0"/>
          </a:p>
        </p:txBody>
      </p:sp>
      <p:sp>
        <p:nvSpPr>
          <p:cNvPr id="25" name="CuadroTexto 24"/>
          <p:cNvSpPr txBox="1"/>
          <p:nvPr/>
        </p:nvSpPr>
        <p:spPr>
          <a:xfrm>
            <a:off x="2624284" y="1906099"/>
            <a:ext cx="2982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0070C0"/>
                </a:solidFill>
              </a:rPr>
              <a:t>Open Challenge</a:t>
            </a:r>
          </a:p>
          <a:p>
            <a:r>
              <a:rPr lang="es-ES" sz="1600" dirty="0" smtClean="0"/>
              <a:t>Concursos/retos internos donde sacar el “Crack” que llevamos dentro</a:t>
            </a:r>
            <a:endParaRPr lang="es-ES" sz="16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661099" y="3971179"/>
            <a:ext cx="224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505050"/>
                </a:solidFill>
              </a:rPr>
              <a:t>EverTapas</a:t>
            </a:r>
            <a:r>
              <a:rPr lang="es-ES" sz="1600" dirty="0">
                <a:solidFill>
                  <a:srgbClr val="505050"/>
                </a:solidFill>
              </a:rPr>
              <a:t>, </a:t>
            </a:r>
            <a:r>
              <a:rPr lang="es-ES" sz="1600" dirty="0" err="1" smtClean="0"/>
              <a:t>EverChess</a:t>
            </a:r>
            <a:r>
              <a:rPr lang="es-ES" sz="1600" dirty="0" smtClean="0">
                <a:solidFill>
                  <a:srgbClr val="505050"/>
                </a:solidFill>
              </a:rPr>
              <a:t>,…..</a:t>
            </a:r>
            <a:endParaRPr lang="es-ES" sz="1600" dirty="0">
              <a:solidFill>
                <a:srgbClr val="505050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8261866" y="5322980"/>
            <a:ext cx="212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rgbClr val="505050"/>
                </a:solidFill>
              </a:rPr>
              <a:t>Tardes </a:t>
            </a:r>
            <a:r>
              <a:rPr lang="es-ES" sz="1600" dirty="0" err="1">
                <a:solidFill>
                  <a:srgbClr val="505050"/>
                </a:solidFill>
              </a:rPr>
              <a:t>Tech</a:t>
            </a:r>
            <a:r>
              <a:rPr lang="es-ES" sz="1600" dirty="0">
                <a:solidFill>
                  <a:srgbClr val="505050"/>
                </a:solidFill>
              </a:rPr>
              <a:t>, </a:t>
            </a:r>
            <a:r>
              <a:rPr lang="es-ES" sz="1600" dirty="0" err="1" smtClean="0">
                <a:solidFill>
                  <a:srgbClr val="505050"/>
                </a:solidFill>
              </a:rPr>
              <a:t>BootCamp</a:t>
            </a:r>
            <a:endParaRPr lang="es-ES" sz="1600" dirty="0">
              <a:solidFill>
                <a:srgbClr val="505050"/>
              </a:solidFill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8209789" y="1751721"/>
            <a:ext cx="4069866" cy="44890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ES" b="1" dirty="0">
                <a:solidFill>
                  <a:srgbClr val="0070C0"/>
                </a:solidFill>
              </a:rPr>
              <a:t>Comunidades: </a:t>
            </a:r>
            <a:r>
              <a:rPr lang="es-ES" b="1" dirty="0" err="1">
                <a:solidFill>
                  <a:srgbClr val="0070C0"/>
                </a:solidFill>
              </a:rPr>
              <a:t>SVQdotNet</a:t>
            </a:r>
            <a:r>
              <a:rPr lang="es-ES" b="1" dirty="0">
                <a:solidFill>
                  <a:srgbClr val="0070C0"/>
                </a:solidFill>
              </a:rPr>
              <a:t>, </a:t>
            </a:r>
            <a:r>
              <a:rPr lang="es-ES" b="1" dirty="0" err="1" smtClean="0">
                <a:solidFill>
                  <a:srgbClr val="0070C0"/>
                </a:solidFill>
              </a:rPr>
              <a:t>ngSevilla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9996874" y="3014095"/>
            <a:ext cx="241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hlinkClick r:id="rId12"/>
              </a:rPr>
              <a:t>http</a:t>
            </a:r>
            <a:r>
              <a:rPr lang="es-ES" u="sng" dirty="0" smtClean="0">
                <a:hlinkClick r:id="rId12"/>
              </a:rPr>
              <a:t>://svqdot.net/</a:t>
            </a:r>
            <a:endParaRPr lang="es-ES" u="sng" dirty="0" smtClean="0"/>
          </a:p>
          <a:p>
            <a:r>
              <a:rPr lang="es-ES" u="sng" dirty="0" smtClean="0"/>
              <a:t>@</a:t>
            </a:r>
            <a:r>
              <a:rPr lang="es-ES" u="sng" dirty="0" err="1" smtClean="0"/>
              <a:t>svqdotnet</a:t>
            </a:r>
            <a:endParaRPr lang="es-ES" u="sng" dirty="0"/>
          </a:p>
        </p:txBody>
      </p:sp>
      <p:sp>
        <p:nvSpPr>
          <p:cNvPr id="30" name="Rectángulo 29"/>
          <p:cNvSpPr/>
          <p:nvPr/>
        </p:nvSpPr>
        <p:spPr>
          <a:xfrm>
            <a:off x="8192163" y="4176460"/>
            <a:ext cx="2931052" cy="358353"/>
          </a:xfrm>
          <a:prstGeom prst="rect">
            <a:avLst/>
          </a:prstGeom>
        </p:spPr>
        <p:txBody>
          <a:bodyPr/>
          <a:lstStyle/>
          <a:p>
            <a:r>
              <a:rPr lang="es-ES" b="1" dirty="0" err="1">
                <a:solidFill>
                  <a:srgbClr val="960F68"/>
                </a:solidFill>
              </a:rPr>
              <a:t>CodeFest</a:t>
            </a:r>
            <a:endParaRPr lang="es-ES" b="1" dirty="0">
              <a:solidFill>
                <a:srgbClr val="960F68"/>
              </a:solidFill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721" y="4164232"/>
            <a:ext cx="494010" cy="341103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07" y="5034889"/>
            <a:ext cx="522316" cy="360647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716" y="1805623"/>
            <a:ext cx="494010" cy="341102"/>
          </a:xfrm>
          <a:prstGeom prst="rect">
            <a:avLst/>
          </a:prstGeom>
        </p:spPr>
      </p:pic>
      <p:sp>
        <p:nvSpPr>
          <p:cNvPr id="34" name="Flecha derecha 33"/>
          <p:cNvSpPr/>
          <p:nvPr/>
        </p:nvSpPr>
        <p:spPr bwMode="auto">
          <a:xfrm>
            <a:off x="689026" y="2136709"/>
            <a:ext cx="295697" cy="242596"/>
          </a:xfrm>
          <a:prstGeom prst="rightArrow">
            <a:avLst/>
          </a:pr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000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5"/>
          <p:cNvSpPr txBox="1">
            <a:spLocks/>
          </p:cNvSpPr>
          <p:nvPr/>
        </p:nvSpPr>
        <p:spPr>
          <a:xfrm>
            <a:off x="3703795" y="5638578"/>
            <a:ext cx="6887082" cy="3862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9AAE0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Consulting, Transformation, Technology and Operations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9AAE04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Marcador de texto 6"/>
          <p:cNvSpPr txBox="1">
            <a:spLocks/>
          </p:cNvSpPr>
          <p:nvPr/>
        </p:nvSpPr>
        <p:spPr>
          <a:xfrm>
            <a:off x="8194123" y="5937114"/>
            <a:ext cx="2396754" cy="366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5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everis.com</a:t>
            </a:r>
          </a:p>
        </p:txBody>
      </p:sp>
      <p:pic>
        <p:nvPicPr>
          <p:cNvPr id="5" name="2 Marcador de contenido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5648213" y="584259"/>
            <a:ext cx="5328592" cy="2955570"/>
          </a:xfrm>
          <a:prstGeom prst="rect">
            <a:avLst/>
          </a:prstGeom>
        </p:spPr>
      </p:pic>
      <p:grpSp>
        <p:nvGrpSpPr>
          <p:cNvPr id="6" name="3 Grupo"/>
          <p:cNvGrpSpPr/>
          <p:nvPr/>
        </p:nvGrpSpPr>
        <p:grpSpPr>
          <a:xfrm>
            <a:off x="5924946" y="3107987"/>
            <a:ext cx="1697794" cy="307777"/>
            <a:chOff x="6833294" y="5826750"/>
            <a:chExt cx="1697794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5059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22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7283</TotalTime>
  <Words>130</Words>
  <Application>Microsoft Office PowerPoint</Application>
  <PresentationFormat>Panorámica</PresentationFormat>
  <Paragraphs>60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8" baseType="lpstr">
      <vt:lpstr>Arial Unicode MS</vt:lpstr>
      <vt:lpstr>Arial</vt:lpstr>
      <vt:lpstr>Avenir Next</vt:lpstr>
      <vt:lpstr>Calibri</vt:lpstr>
      <vt:lpstr>Century Gothic</vt:lpstr>
      <vt:lpstr>Helvetica Neue</vt:lpstr>
      <vt:lpstr>HGP創英角ｺﾞｼｯｸUB</vt:lpstr>
      <vt:lpstr>Raleway Light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Experience Optimization</dc:title>
  <dc:creator>Tomas Anton Escobar</dc:creator>
  <cp:lastModifiedBy>Ignacio Guajardo Fajardo Caballos</cp:lastModifiedBy>
  <cp:revision>475</cp:revision>
  <cp:lastPrinted>2017-05-17T06:59:49Z</cp:lastPrinted>
  <dcterms:created xsi:type="dcterms:W3CDTF">2017-03-22T18:04:57Z</dcterms:created>
  <dcterms:modified xsi:type="dcterms:W3CDTF">2019-02-13T10:48:50Z</dcterms:modified>
</cp:coreProperties>
</file>